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5831"/>
  <workbookPr defaultThemeVersion="124226"/>
  <mc:AlternateContent xmlns:mc="http://schemas.openxmlformats.org/markup-compatibility/2006">
    <mc:Choice Requires="x15">
      <x15ac:absPath xmlns:x15ac="http://schemas.microsoft.com/office/spreadsheetml/2010/11/ac" url="https://anvur365.sharepoint.com/sites/VQR-VQR2020-2024/Shared Documents/VQR 2020-2024/RAPPORTI AREA/3. Rapporti finali GEV/rapporti in revisione da noi 25 maggio/GEV11a/"/>
    </mc:Choice>
  </mc:AlternateContent>
  <xr:revisionPtr revIDLastSave="96" documentId="8_{62666662-9333-4354-A1C0-B57608305276}" xr6:coauthVersionLast="47" xr6:coauthVersionMax="47" xr10:uidLastSave="{CEE696C2-5646-450A-88A8-EBEBE152FAA1}"/>
  <bookViews>
    <workbookView xWindow="35775" yWindow="4320" windowWidth="17280" windowHeight="8880" tabRatio="944" firstSheet="44" activeTab="50" xr2:uid="{00000000-000D-0000-FFFF-FFFF00000000}"/>
  </bookViews>
  <sheets>
    <sheet name="Iniziale" sheetId="1" r:id="rId1"/>
    <sheet name="Glossario" sheetId="2" r:id="rId2"/>
    <sheet name="Indice" sheetId="3" r:id="rId3"/>
    <sheet name="Tabella 1.1" sheetId="4" r:id="rId4"/>
    <sheet name="Tabella 1.2" sheetId="5" r:id="rId5"/>
    <sheet name="Tabella 1.3" sheetId="6" r:id="rId6"/>
    <sheet name="Tabella 1.4" sheetId="7" r:id="rId7"/>
    <sheet name="Tabella 1.5" sheetId="8" r:id="rId8"/>
    <sheet name="Tabella 1.6" sheetId="9" r:id="rId9"/>
    <sheet name="Tabella 2.1" sheetId="10" r:id="rId10"/>
    <sheet name="Tabella 2.2" sheetId="11" r:id="rId11"/>
    <sheet name="Tabella 2.3" sheetId="12" r:id="rId12"/>
    <sheet name="Tabella 2.4" sheetId="13" r:id="rId13"/>
    <sheet name="Tabella 2.5" sheetId="14" r:id="rId14"/>
    <sheet name="Tabella 2.6" sheetId="15" r:id="rId15"/>
    <sheet name="Tabella 2.7" sheetId="16" r:id="rId16"/>
    <sheet name="Tabella 2.8" sheetId="17" r:id="rId17"/>
    <sheet name="Tabella 2.9" sheetId="18" r:id="rId18"/>
    <sheet name="Tabella 3.1" sheetId="19" r:id="rId19"/>
    <sheet name="Tabella 3.2" sheetId="20" r:id="rId20"/>
    <sheet name="Tabella 3.3" sheetId="21" r:id="rId21"/>
    <sheet name="Tabella 3.4" sheetId="22" r:id="rId22"/>
    <sheet name="Tabella 3.5" sheetId="23" r:id="rId23"/>
    <sheet name="Tabella 3.6" sheetId="24" r:id="rId24"/>
    <sheet name="Tabella 3.7" sheetId="25" r:id="rId25"/>
    <sheet name="Tabella 3.8" sheetId="26" r:id="rId26"/>
    <sheet name="Tabella 3.9" sheetId="27" r:id="rId27"/>
    <sheet name="Tabella 3.10" sheetId="28" r:id="rId28"/>
    <sheet name="Tabella 3.11" sheetId="29" r:id="rId29"/>
    <sheet name="Tabella 3.12" sheetId="30" r:id="rId30"/>
    <sheet name="Tabella 3.13" sheetId="31" r:id="rId31"/>
    <sheet name="Tabella 3.14" sheetId="32" r:id="rId32"/>
    <sheet name="Tabella 3.15" sheetId="33" r:id="rId33"/>
    <sheet name="Tabella 3.16" sheetId="34" r:id="rId34"/>
    <sheet name="Tabella 3.17" sheetId="35" r:id="rId35"/>
    <sheet name="Tabella 3.18" sheetId="36" r:id="rId36"/>
    <sheet name="Tabella 3.19" sheetId="37" r:id="rId37"/>
    <sheet name="Tabella 3.20" sheetId="38" r:id="rId38"/>
    <sheet name="Tabella 3.21" sheetId="39" r:id="rId39"/>
    <sheet name="Tabella 4.1" sheetId="40" r:id="rId40"/>
    <sheet name="Tabella 4.2" sheetId="41" r:id="rId41"/>
    <sheet name="Tabella 4.3" sheetId="42" r:id="rId42"/>
    <sheet name="Tabella 4.4" sheetId="43" r:id="rId43"/>
    <sheet name="Tabella 4.5" sheetId="44" r:id="rId44"/>
    <sheet name="Tabella 4.6" sheetId="45" r:id="rId45"/>
    <sheet name="Tabella 4.7" sheetId="46" r:id="rId46"/>
    <sheet name="Tabella 4.8" sheetId="47" r:id="rId47"/>
    <sheet name="Tabella 4.9" sheetId="48" r:id="rId48"/>
    <sheet name="Tabella 4.10" sheetId="49" r:id="rId49"/>
    <sheet name="Tabella 4.11" sheetId="50" r:id="rId50"/>
    <sheet name="Tabella 4.12" sheetId="51" r:id="rId51"/>
  </sheets>
  <definedNames>
    <definedName name="_Hlk97826109" localSheetId="1">Glossario!#REF!</definedName>
    <definedName name="_Toc351753751" localSheetId="3">'Tabella 1.1'!#REF!</definedName>
    <definedName name="_Toc351753751" localSheetId="4">'Tabella 1.2'!#REF!</definedName>
    <definedName name="_Toc351753751" localSheetId="5">'Tabella 1.3'!#REF!</definedName>
    <definedName name="_Toc351753752" localSheetId="6">'Tabella 1.4'!$A$1</definedName>
    <definedName name="_Toc359923410" localSheetId="9">'Tabella 2.1'!#REF!</definedName>
    <definedName name="_Toc360177657" localSheetId="7">'Tabella 1.5'!$A$1</definedName>
    <definedName name="_Toc99109193" localSheetId="1">Glossario!$A$1</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705" uniqueCount="785">
  <si>
    <t>Valutazione della Qualità della Ricerca 2020-2024 (VQR 2020-2024)</t>
  </si>
  <si>
    <t>Indice Tabelle</t>
  </si>
  <si>
    <t>Codice</t>
  </si>
  <si>
    <t>Denominazione</t>
  </si>
  <si>
    <t>Cognome e nome</t>
  </si>
  <si>
    <t>Affiliazione</t>
  </si>
  <si>
    <t>SSD</t>
  </si>
  <si>
    <t>Sub-Gev</t>
  </si>
  <si>
    <t>Prodotti gestiti</t>
  </si>
  <si>
    <t>Istituzione</t>
  </si>
  <si>
    <t>Dipartimento</t>
  </si>
  <si>
    <t>GEOG-01/A</t>
  </si>
  <si>
    <t>GEOG-01/B</t>
  </si>
  <si>
    <t>HIST-01/A</t>
  </si>
  <si>
    <t>HIST-02/A</t>
  </si>
  <si>
    <t>HIST-03/A</t>
  </si>
  <si>
    <t>HIST-03/B</t>
  </si>
  <si>
    <t>HIST-04/A</t>
  </si>
  <si>
    <t>HIST-04/B</t>
  </si>
  <si>
    <t>HIST-04/C</t>
  </si>
  <si>
    <t>HIST-04/D</t>
  </si>
  <si>
    <t>PAED-01/A</t>
  </si>
  <si>
    <t>PAED-01/B</t>
  </si>
  <si>
    <t>PAED-02/A</t>
  </si>
  <si>
    <t>PAED-02/B</t>
  </si>
  <si>
    <t>PHIL-01/A</t>
  </si>
  <si>
    <t>PHIL-02/A</t>
  </si>
  <si>
    <t>PHIL-02/B</t>
  </si>
  <si>
    <t>PHIL-03/A</t>
  </si>
  <si>
    <t>PHIL-04/A</t>
  </si>
  <si>
    <t>PHIL-04/B</t>
  </si>
  <si>
    <t>PHIL-05/A</t>
  </si>
  <si>
    <t>PHIL-05/B</t>
  </si>
  <si>
    <t>PHIL-05/C</t>
  </si>
  <si>
    <t>SDEA-01/A</t>
  </si>
  <si>
    <t>Totale complessivo</t>
  </si>
  <si>
    <t>Aosta</t>
  </si>
  <si>
    <t>Scienze economiche e politiche</t>
  </si>
  <si>
    <t>Scienze umane e sociali</t>
  </si>
  <si>
    <t>Bari</t>
  </si>
  <si>
    <t>Economia e Finanza</t>
  </si>
  <si>
    <t>Jonico in "Sistemi Giuridici ed Economici del Mediterraneo: società, ambiente, culture"</t>
  </si>
  <si>
    <t>Medicina di Precisione e Rigenerativa e Area Jonica - DiMePRe-J</t>
  </si>
  <si>
    <t>Ricerca e Innovazione Umanistica</t>
  </si>
  <si>
    <t>Scienze della Formazione, Psicologia, Comunicazione</t>
  </si>
  <si>
    <t>Scienze Politiche</t>
  </si>
  <si>
    <t>Basilicata</t>
  </si>
  <si>
    <t>Innovazione Umanistica, Scientifica e Sociale</t>
  </si>
  <si>
    <t>Scienze della Salute</t>
  </si>
  <si>
    <t>Benevento - Giustino Fortunato</t>
  </si>
  <si>
    <t>Facoltà di GIURISPRUDENZA</t>
  </si>
  <si>
    <t>Bergamo</t>
  </si>
  <si>
    <t>Lettere, Filosofia, Comunicazione</t>
  </si>
  <si>
    <t>Lingue, letterature e culture straniere</t>
  </si>
  <si>
    <t>Bologna</t>
  </si>
  <si>
    <t>Architettura</t>
  </si>
  <si>
    <t>Beni Culturali</t>
  </si>
  <si>
    <t>Chimica Industriale “Toso Montanari”</t>
  </si>
  <si>
    <t>delle Arti</t>
  </si>
  <si>
    <t>Filologia Classica e Italianistica</t>
  </si>
  <si>
    <t>Filosofia</t>
  </si>
  <si>
    <t>Interpretazione e Traduzione</t>
  </si>
  <si>
    <t>Lingue, Letterature e Culture moderne</t>
  </si>
  <si>
    <t>Scienze dell'Educazione  "Giovanni Maria Bertin"</t>
  </si>
  <si>
    <t>Scienze per la Qualità della Vita</t>
  </si>
  <si>
    <t>Scienze Politiche e Sociali</t>
  </si>
  <si>
    <t>Sociologia e Diritto dell'Economia</t>
  </si>
  <si>
    <t>Storia Culture Civiltà</t>
  </si>
  <si>
    <t>Bolzano</t>
  </si>
  <si>
    <t>Facoltà di DESIGN e ARTI</t>
  </si>
  <si>
    <t>Facoltà di ECONOMIA</t>
  </si>
  <si>
    <t>Facoltà di SCIENZE della FORMAZIONE</t>
  </si>
  <si>
    <t>Bra - Scienze Gastronomiche</t>
  </si>
  <si>
    <t>Facoltà di SCIENZE GASTRONOMICHE</t>
  </si>
  <si>
    <t>Brescia</t>
  </si>
  <si>
    <t>ECONOMIA E MANAGEMENT</t>
  </si>
  <si>
    <t>SCIENZE CLINICHE E SPERIMENTALI</t>
  </si>
  <si>
    <t>SPECIALITA' MEDICO-CHIRURGICHE, SCIENZE RADIOLOGICHE E SANITA' PUBBLICA</t>
  </si>
  <si>
    <t>Cagliari</t>
  </si>
  <si>
    <t>Ingegneria Civile, Ambientale e Architettura</t>
  </si>
  <si>
    <t>Lettere, Lingue e Beni Culturali</t>
  </si>
  <si>
    <t>Pedagogia, Psicologia, Filosofia</t>
  </si>
  <si>
    <t>Calabria</t>
  </si>
  <si>
    <t>Culture, Educazione e Società - DiCES</t>
  </si>
  <si>
    <t>Economia, Statistica e Finanza "Giovanni Anania" - DESF</t>
  </si>
  <si>
    <t>Matematica e Informatica - DeMaCS</t>
  </si>
  <si>
    <t>Scienze Politiche e Sociali - DiSPeS</t>
  </si>
  <si>
    <t>Studi Umanistici - DiSU</t>
  </si>
  <si>
    <t>Camerino</t>
  </si>
  <si>
    <t>SCUOLA DI GIURISPRUDENZA</t>
  </si>
  <si>
    <t>Cassino</t>
  </si>
  <si>
    <t>Economia e Giurisprudenza</t>
  </si>
  <si>
    <t>Lettere e filosofia</t>
  </si>
  <si>
    <t>Scienze Umane, Sociali e della Salute</t>
  </si>
  <si>
    <t>Catania</t>
  </si>
  <si>
    <t>Agricoltura, Alimentazione e Ambiente (Di3A)</t>
  </si>
  <si>
    <t>Economia e Impresa</t>
  </si>
  <si>
    <t>Scienze della Formazione</t>
  </si>
  <si>
    <t>Scienze Umanistiche</t>
  </si>
  <si>
    <t>Catanzaro</t>
  </si>
  <si>
    <t>Scienze Mediche e Chirurgiche</t>
  </si>
  <si>
    <t>Chieti e Pescara</t>
  </si>
  <si>
    <t>Economia</t>
  </si>
  <si>
    <t>Economia aziendale</t>
  </si>
  <si>
    <t>Lettere, arti e scienze sociali</t>
  </si>
  <si>
    <t>Lingue, letterature e culture moderne</t>
  </si>
  <si>
    <t>Scienze filosofiche, pedagogiche ed economico-quantitative</t>
  </si>
  <si>
    <t>Scienze giuridiche e sociali</t>
  </si>
  <si>
    <t>Studi Socio-Economici, Gestionali e Statistici</t>
  </si>
  <si>
    <t>CINI</t>
  </si>
  <si>
    <t>Laboratori Nazionali di Ricerca</t>
  </si>
  <si>
    <t>CNR</t>
  </si>
  <si>
    <t>Istituto di Ricerca sulla Crescita Economica Sostenibile</t>
  </si>
  <si>
    <t>Istituto di ricerche sulla popolazione e le politiche sociali</t>
  </si>
  <si>
    <t>Istituto di Scienze del Patrimonio Culturale</t>
  </si>
  <si>
    <t>Istituto di scienze e tecnologie della cognizione</t>
  </si>
  <si>
    <t>Istituto di storia dell'Europa mediterranea</t>
  </si>
  <si>
    <t>Istituto di studi sui sistemi regionali federali e sulle autonomie "Massimo Severo Giannini"</t>
  </si>
  <si>
    <t>Istituto di Studi sul Mediterraneo</t>
  </si>
  <si>
    <t>Istituto per il lessico intellettuale europeo e la storia delle idee</t>
  </si>
  <si>
    <t>Istituto per la storia del pensiero filosofico e scientifico moderno</t>
  </si>
  <si>
    <t>Istituto per le tecnologie didattiche</t>
  </si>
  <si>
    <t>Enna Kore</t>
  </si>
  <si>
    <t>Facoltà di STUDI CLASSICI, LINGUISTICI e della FORMAZIONE</t>
  </si>
  <si>
    <t>FERMI</t>
  </si>
  <si>
    <t>Museo storico della Fisica e Centro Studi e Ricerche "Enrico Fermi"</t>
  </si>
  <si>
    <t>Ferrara</t>
  </si>
  <si>
    <t>Scienze dell’Ambiente e della Prevenzione</t>
  </si>
  <si>
    <t>Studi umanistici</t>
  </si>
  <si>
    <t>Firenze</t>
  </si>
  <si>
    <t>Biologia (BIO)</t>
  </si>
  <si>
    <t>Formazione, Lingue, Intercultura, Letterature e Psicologia (FORLILPSI)</t>
  </si>
  <si>
    <t>Lettere e Filosofia (DILEF)</t>
  </si>
  <si>
    <t>Scienze per l'Economia e per l'Impresa (DISEI)</t>
  </si>
  <si>
    <t>Scienze Politiche e Sociali  (DSPS)</t>
  </si>
  <si>
    <t>Storia, Archeologia, Geografia, Arte e Spettacolo (SAGAS)</t>
  </si>
  <si>
    <t>Firenze IUL</t>
  </si>
  <si>
    <t>SCIENZE UMANE</t>
  </si>
  <si>
    <t>Foggia</t>
  </si>
  <si>
    <t>ECONOMIA</t>
  </si>
  <si>
    <t>ECONOMIA, MANAGEMENT E TERRITORIO</t>
  </si>
  <si>
    <t>MEDICINA CLINICA E SPERIMENTALE</t>
  </si>
  <si>
    <t>SCIENZE SOCIALI</t>
  </si>
  <si>
    <t>STUDI UMANISTICI. LETTERE, BENI CULTURALI, SCIENZE DELLA FORMAZIONE</t>
  </si>
  <si>
    <t>FSCIRE</t>
  </si>
  <si>
    <t>Genova</t>
  </si>
  <si>
    <t>Antichità, filosofia e storia (DAFIST)</t>
  </si>
  <si>
    <t>Scienze della formazione  (DISFOR)</t>
  </si>
  <si>
    <t>Scienze politiche e internazionali (DiSPI)</t>
  </si>
  <si>
    <t>GSSI</t>
  </si>
  <si>
    <t>Gran Sasso Science Institute - Scuola di dottorato internazionale</t>
  </si>
  <si>
    <t>IISG</t>
  </si>
  <si>
    <t>Istituto Italiano di Studi Germanici</t>
  </si>
  <si>
    <t>INDIRE</t>
  </si>
  <si>
    <t xml:space="preserve">Linea di ricerca per la valorizzazione e l’implementazione del patrimonio storico di INDIRE
</t>
  </si>
  <si>
    <t xml:space="preserve">Linee di ricerca sull’analisi dei dati, la documentazione e la valutazione dei risultati ottenuti dalle innovazioni promosse da INDIRE
</t>
  </si>
  <si>
    <t xml:space="preserve">Linee di ricerca sull’educazione degli adulti, il post secondario non universitario e le competenze per il mondo del lavoro
</t>
  </si>
  <si>
    <t>Linee di ricerca sull’innovazione del modello scolastico</t>
  </si>
  <si>
    <t>Linee di ricerca sull’innovazione didattica e principali sviluppi tecnologici</t>
  </si>
  <si>
    <t>Insubria</t>
  </si>
  <si>
    <t>Diritto, Economia e Culture</t>
  </si>
  <si>
    <t>Scienze Teoriche e Applicate</t>
  </si>
  <si>
    <t>Scienze Umane e dell'Innovazione per il Territorio</t>
  </si>
  <si>
    <t>INVALSI</t>
  </si>
  <si>
    <t>L'Aquila</t>
  </si>
  <si>
    <t>Scienze umane</t>
  </si>
  <si>
    <t>Lucca - IMT</t>
  </si>
  <si>
    <t>Scuola IMT Alti Studi LUCCA</t>
  </si>
  <si>
    <t>Macerata</t>
  </si>
  <si>
    <t>Scienze della formazione, dei beni culturali e del turismo</t>
  </si>
  <si>
    <t>Scienze politiche, della comunicazione e delle relazioni internazionali</t>
  </si>
  <si>
    <t>Studi umanistici - lingue, mediazione, storia, lettere, filosofia</t>
  </si>
  <si>
    <t>Marche Politecnica</t>
  </si>
  <si>
    <t>SCIENZE BIOMEDICHE E SANITA' PUBBLICA</t>
  </si>
  <si>
    <t>SCIENZE DELLA VITA E DELL'AMBIENTE</t>
  </si>
  <si>
    <t>Messina</t>
  </si>
  <si>
    <t>Civiltà Antiche e Moderne</t>
  </si>
  <si>
    <t>Patologia Umana dell'Adulto e dell'età evolutiva " G.Barresi"</t>
  </si>
  <si>
    <t>Scienze Cognitive, Psicologiche, Pedagogiche e degli Studi Culturali</t>
  </si>
  <si>
    <t>Scienze Politiche e Giuridiche</t>
  </si>
  <si>
    <t>Milano</t>
  </si>
  <si>
    <t>Beni culturali e ambientali</t>
  </si>
  <si>
    <t>Economia, management e metodi quantitativi</t>
  </si>
  <si>
    <t>Filosofia "Piero Martinetti"</t>
  </si>
  <si>
    <t>Lingue, Letterature, Culture e Mediazioni</t>
  </si>
  <si>
    <t>Scienze biomediche per la salute</t>
  </si>
  <si>
    <t>Scienze sociali e politiche</t>
  </si>
  <si>
    <t>Studi internazionali, giuridici e storico-politici</t>
  </si>
  <si>
    <t>Studi storici</t>
  </si>
  <si>
    <t>Milano Bicocca</t>
  </si>
  <si>
    <t>MEDICINA E CHIRURGIA (School of Medicine and Surgery)</t>
  </si>
  <si>
    <t>PSICOLOGIA</t>
  </si>
  <si>
    <t>SCIENZE UMANE PER LA FORMAZIONE "RICCARDO MASSA"</t>
  </si>
  <si>
    <t>SOCIOLOGIA E RICERCA SOCIALE</t>
  </si>
  <si>
    <t>Milano Cattolica</t>
  </si>
  <si>
    <t>Facoltà di ECONOMIA e GIURISPRUDENZA</t>
  </si>
  <si>
    <t>Facoltà di LETTERE e FILOSOFIA</t>
  </si>
  <si>
    <t>Facoltà di PSICOLOGIA</t>
  </si>
  <si>
    <t>Facoltà di SCIENZE LINGUISTICHE e LETTERATURE STRANIERE</t>
  </si>
  <si>
    <t>Facoltà di SCIENZE POLITICHE e SOCIALI</t>
  </si>
  <si>
    <t>Milano IULM</t>
  </si>
  <si>
    <t>BUSINESS, LAW, ECONOMICS AND CONSUMER BEHAVIOUR -BUSINESS, DIRITTO, ECONOMIA E CONSUMI</t>
  </si>
  <si>
    <t>COMUNICAZIONE, ARTI E MEDIA</t>
  </si>
  <si>
    <t>STUDI UMANISTICI</t>
  </si>
  <si>
    <t>Milano Politecnico</t>
  </si>
  <si>
    <t>Architettura e Studi Urbani</t>
  </si>
  <si>
    <t>Design</t>
  </si>
  <si>
    <t>Elettronica, Informazione e Bioingegneria</t>
  </si>
  <si>
    <t>Matematica</t>
  </si>
  <si>
    <t>Meccanica</t>
  </si>
  <si>
    <t>Milano San Raffaele</t>
  </si>
  <si>
    <t>Facoltà di FILOSOFIA</t>
  </si>
  <si>
    <t>Modena e Reggio Emilia</t>
  </si>
  <si>
    <t>Chirurgico, medico, odontoiatrico e di scienze morfologiche con interesse trapiantologico, oncologico e di medicina rigenerativa</t>
  </si>
  <si>
    <t>Comunicazione ed economia</t>
  </si>
  <si>
    <t>Educazione e scienze umane</t>
  </si>
  <si>
    <t>Studi linguistici e culturali</t>
  </si>
  <si>
    <t>Molise</t>
  </si>
  <si>
    <t>Bioscienze e Territorio</t>
  </si>
  <si>
    <t>Dipartimento di Medicina e di Scienze della Salute "Vincenzo Tiberio"</t>
  </si>
  <si>
    <t>Giuridico</t>
  </si>
  <si>
    <t>Scienze Umanistiche, Sociali e della Formazione</t>
  </si>
  <si>
    <t>Napoli Benincasa</t>
  </si>
  <si>
    <t>Scienze formative, psicologiche e della comunicazione</t>
  </si>
  <si>
    <t>Napoli Federico II</t>
  </si>
  <si>
    <t>Scienze Economiche e Statistiche</t>
  </si>
  <si>
    <t>Scienze Sociali</t>
  </si>
  <si>
    <t>Studi Umanistici</t>
  </si>
  <si>
    <t>Napoli L'Orientale</t>
  </si>
  <si>
    <t>ASIA, AFRICA E MEDITERRANEO</t>
  </si>
  <si>
    <t>SCIENZE UMANE E SOCIALI</t>
  </si>
  <si>
    <t>Napoli Parthenope</t>
  </si>
  <si>
    <t>Dipartimento delle Scienze Mediche, Motorie e del Benessere</t>
  </si>
  <si>
    <t>STUDI ECONOMICI E GIURIDICI</t>
  </si>
  <si>
    <t>Napoli Pegaso</t>
  </si>
  <si>
    <t>BENESSERE, NUTRIZIONE E SPORT</t>
  </si>
  <si>
    <t>MANAGEMENT ED ECONOMIA</t>
  </si>
  <si>
    <t>PSICOLOGIA E SCIENZE DELL'EDUCAZIONE</t>
  </si>
  <si>
    <t>SCIENZE E TECNOLOGIE DELL'INFORMAZIONE</t>
  </si>
  <si>
    <t>STUDI LETTERARI, LINGUISTICI E FILOSOFICI</t>
  </si>
  <si>
    <t>LETTERE E BENI CULTURALI (DiLBEC)</t>
  </si>
  <si>
    <t>SCIENZE POLITICHE</t>
  </si>
  <si>
    <t>Novedrate e-Campus</t>
  </si>
  <si>
    <t>Padova</t>
  </si>
  <si>
    <t>BENI CULTURALI: ARCHEOLOGIA, STORIA DELL'ARTE, DEL CINEMA E DELLA MUSICA (DBC)</t>
  </si>
  <si>
    <t>BIOLOGIA (DiBio)</t>
  </si>
  <si>
    <t>BIOMEDICINA COMPARATA E ALIMENTAZIONE (BCA)</t>
  </si>
  <si>
    <t>FILOSOFIA, SOCIOLOGIA, PEDAGOGIA E PSICOLOGIA APPLICATA (FISPPA)</t>
  </si>
  <si>
    <t>FISICA E ASTRONOMIA "GALILEO GALILEI" - DFA</t>
  </si>
  <si>
    <t>INGEGNERIA CIVILE, EDILE E AMBIENTALE - ICEA</t>
  </si>
  <si>
    <t>MEDICINA MOLECOLARE - DMM</t>
  </si>
  <si>
    <t>SCIENZE POLITICHE, GIURIDICHE E STUDI INTERNAZIONALI - SPGI</t>
  </si>
  <si>
    <t>SCIENZE STORICHE, GEOGRAFICHE E DELL'ANTICHITA' (DiSSGeA)</t>
  </si>
  <si>
    <t>Palermo</t>
  </si>
  <si>
    <t>Architettura (DARCH)</t>
  </si>
  <si>
    <t>Culture e società</t>
  </si>
  <si>
    <t>Scienze Politiche e delle Relazioni Internazionali</t>
  </si>
  <si>
    <t>Scienze Psicologiche, Pedagogiche, dell’Esercizio Fisico e della Formazione</t>
  </si>
  <si>
    <t>Parma</t>
  </si>
  <si>
    <t>Discipline Umanistiche Sociali e delle Imprese Culturali</t>
  </si>
  <si>
    <t>Pavia</t>
  </si>
  <si>
    <t>MUSICOLOGIA E BENI CULTURALI</t>
  </si>
  <si>
    <t>SCIENZE POLITICHE E SOCIALI</t>
  </si>
  <si>
    <t>Pavia IUSS</t>
  </si>
  <si>
    <t>Scienze Umane e della Vita</t>
  </si>
  <si>
    <t>Perugia</t>
  </si>
  <si>
    <t>FILOSOFIA, SCIENZE SOCIALI, UMANE E DELLA FORMAZIONE</t>
  </si>
  <si>
    <t>LETTERE  - Lingue, letterature e civiltà antiche e moderne</t>
  </si>
  <si>
    <t>Perugia Stranieri</t>
  </si>
  <si>
    <t>LINGUA, LETTERATURA E ARTI ITALIANE NEL MONDO</t>
  </si>
  <si>
    <t>SCIENZE UMANE E SOCIALI INTERNAZIONALI</t>
  </si>
  <si>
    <t>Piemonte Orientale</t>
  </si>
  <si>
    <t>Giurisprudenza e Scienze Politiche, Economiche e Sociali</t>
  </si>
  <si>
    <t>Medicina Traslazionale</t>
  </si>
  <si>
    <t>Studi per l'Economia e l'Impresa</t>
  </si>
  <si>
    <t>Sviluppo Sostenibile e la Transizione Ecologica</t>
  </si>
  <si>
    <t>Pisa</t>
  </si>
  <si>
    <t>CIVILTÀ E FORME DEL SAPERE</t>
  </si>
  <si>
    <t>Pisa Normale</t>
  </si>
  <si>
    <t>Classe di lettere e filosofia</t>
  </si>
  <si>
    <t>Pisa S.Anna</t>
  </si>
  <si>
    <t>Classe Accademica di Scienze Sociali</t>
  </si>
  <si>
    <t>Reggio Calabria</t>
  </si>
  <si>
    <t>Giurisprudenza, Economia e Scienze Umane</t>
  </si>
  <si>
    <t>Reggio Calabria - Dante Alighieri</t>
  </si>
  <si>
    <t>Scienze della società e della formazione d'area mediterranea</t>
  </si>
  <si>
    <t>Roma Biomedico</t>
  </si>
  <si>
    <t>Medicina e Chirurgia</t>
  </si>
  <si>
    <t>Scienze e Tecnologie per lo Sviluppo Sostenibile e One Health</t>
  </si>
  <si>
    <t>Roma Europea</t>
  </si>
  <si>
    <t>Roma Foro Italico</t>
  </si>
  <si>
    <t>SCIENZE MOTORIE, UMANE E DELLA SALUTE</t>
  </si>
  <si>
    <t>Roma La Sapienza</t>
  </si>
  <si>
    <t>Architettura e Progetto</t>
  </si>
  <si>
    <t>Biologia ambientale</t>
  </si>
  <si>
    <t>Comunicazione e ricerca sociale</t>
  </si>
  <si>
    <t>Lettere e Culture Moderne</t>
  </si>
  <si>
    <t>Metodi e modelli per l'economia, il territorio e la finanza</t>
  </si>
  <si>
    <t>Psicologia dei processi di sviluppo e socializzazione</t>
  </si>
  <si>
    <t>Psicologia Dinamica, Clinica e Salute</t>
  </si>
  <si>
    <t>Scienze politiche</t>
  </si>
  <si>
    <t>Scienze sociali ed economiche</t>
  </si>
  <si>
    <t>Storia Antropologia Religioni Arte Spettacolo</t>
  </si>
  <si>
    <t>Studi europei, americani e interculturali</t>
  </si>
  <si>
    <t>Roma Link Campus</t>
  </si>
  <si>
    <t>Roma LUISS</t>
  </si>
  <si>
    <t>IMPRESA E MANAGEMENT</t>
  </si>
  <si>
    <t>Roma LUMSA</t>
  </si>
  <si>
    <t>GIURISPRUDENZA, ECONOMIA, POLITICA E LINGUE MODERNE</t>
  </si>
  <si>
    <t>Scienze umane - comunicazione, formazione e psicologia</t>
  </si>
  <si>
    <t>Roma Marconi</t>
  </si>
  <si>
    <t>SCIENZE GIURIDICHE E POLITICHE</t>
  </si>
  <si>
    <t>SCIENZE UMANE (HUMAN SCIENCES)</t>
  </si>
  <si>
    <t>Roma Mercatorum</t>
  </si>
  <si>
    <t>Roma San Raffaele</t>
  </si>
  <si>
    <t>Dipartimento di Promozione delle Scienze Umane e della Qualità della Vita</t>
  </si>
  <si>
    <t>Roma Tor Vergata</t>
  </si>
  <si>
    <t>Management e Diritto</t>
  </si>
  <si>
    <t>Storia, patrimonio culturale, formazione e società</t>
  </si>
  <si>
    <t>Studi letterari, filosofici e di Storia dell'arte</t>
  </si>
  <si>
    <t>Roma Tre</t>
  </si>
  <si>
    <t>Filosofia, Comunicazione e Spettacolo</t>
  </si>
  <si>
    <t>Matematica e Fisica</t>
  </si>
  <si>
    <t>Roma UNICUSANO</t>
  </si>
  <si>
    <t>Facoltà di SCIENZE POLITICHE</t>
  </si>
  <si>
    <t>Roma UNINETTUNO</t>
  </si>
  <si>
    <t>Facoltà di SCIENZE della COMUNICAZIONE</t>
  </si>
  <si>
    <t>Roma UNINT</t>
  </si>
  <si>
    <t>Scienze Umanistiche e Sociali Internazionali</t>
  </si>
  <si>
    <t>Roma UNITELMA</t>
  </si>
  <si>
    <t>Diritto e Società Digitale</t>
  </si>
  <si>
    <t>SCIENZE GIURIDICHE ED ECONOMICHE</t>
  </si>
  <si>
    <t>RSE</t>
  </si>
  <si>
    <t>Sviluppo Sostenibile e Fonti Energetiche</t>
  </si>
  <si>
    <t>Saint Camillus University</t>
  </si>
  <si>
    <t>Facoltà dipartimentale di Medicina</t>
  </si>
  <si>
    <t>Salento</t>
  </si>
  <si>
    <t>Scienze dell'Economia</t>
  </si>
  <si>
    <t>Scienze Umane e Sociali</t>
  </si>
  <si>
    <t>Salerno</t>
  </si>
  <si>
    <t>Ingegneria dell'Informazione ed Elettrica e Matematica applicata</t>
  </si>
  <si>
    <t>Medicina, Chirurgia e Odontoiatria "Scuola Medica Salernitana"</t>
  </si>
  <si>
    <t>Scienze del Patrimonio Culturale</t>
  </si>
  <si>
    <t>Scienze Politiche e della Comunicazione</t>
  </si>
  <si>
    <t>Scienze Umane, Filosofiche e della Formazione</t>
  </si>
  <si>
    <t>Studi Politici e Sociali</t>
  </si>
  <si>
    <t>Sannio</t>
  </si>
  <si>
    <t>Diritto, Economia, Management e Metodi Quantitativi</t>
  </si>
  <si>
    <t>Scienze e Tecnologie</t>
  </si>
  <si>
    <t>Sassari</t>
  </si>
  <si>
    <t>Architettura, Design e Urbanistica</t>
  </si>
  <si>
    <t>Giurisprudenza</t>
  </si>
  <si>
    <t>Scienze Economiche e Aziendali</t>
  </si>
  <si>
    <t>Scienze Umanistiche e Sociali</t>
  </si>
  <si>
    <t>Storia, Scienze dell'Uomo e della Formazione</t>
  </si>
  <si>
    <t>Siena</t>
  </si>
  <si>
    <t>Filologia e Critica delle Letterature Antiche e Moderne</t>
  </si>
  <si>
    <t>Ingegneria dell’Informazione e Scienze Matematiche</t>
  </si>
  <si>
    <t>Scienze Politiche e Internazionali</t>
  </si>
  <si>
    <t>Scienze Sociali, Politiche e Cognitive</t>
  </si>
  <si>
    <t>Scienze Storiche e dei Beni Culturali</t>
  </si>
  <si>
    <t>Siena Stranieri</t>
  </si>
  <si>
    <t>Dipartimento di Studi Umanistici</t>
  </si>
  <si>
    <t>SISMEL</t>
  </si>
  <si>
    <t>SSM</t>
  </si>
  <si>
    <t>Area Interdisciplinare Umanistico-Giuridica</t>
  </si>
  <si>
    <t>Teramo</t>
  </si>
  <si>
    <t>DIPARTIMENTO DI SCIENZE DELLA COMUNICAZIONE</t>
  </si>
  <si>
    <t>DIPARTIMENTO  DI SCIENZE POLITICHE</t>
  </si>
  <si>
    <t>Torino</t>
  </si>
  <si>
    <t>Culture, politica e società</t>
  </si>
  <si>
    <t>Economia e Statistica "Cognetti de Martiis"</t>
  </si>
  <si>
    <t>Filosofia e scienze dell'educazione</t>
  </si>
  <si>
    <t>Interateneo di scienze, progetto e politiche del territorio</t>
  </si>
  <si>
    <t>Lingue e letterature straniere e culture moderne</t>
  </si>
  <si>
    <t>Scienze economico-sociali e matematico-statistiche</t>
  </si>
  <si>
    <t>Torino Politecnico</t>
  </si>
  <si>
    <t>ELETTRONICA E TELECOMUNICAZIONI</t>
  </si>
  <si>
    <t>INGEGNERIA MECCANICA E AEROSPAZIALE</t>
  </si>
  <si>
    <t>INTERATENEO DI SCIENZE, PROGETTO E POLITICHE DEL TERRITORIO</t>
  </si>
  <si>
    <t>Torrevecchia Teatina - Leonardo da Vinci</t>
  </si>
  <si>
    <t>NESSUNA AFFERENZA</t>
  </si>
  <si>
    <t>Trento</t>
  </si>
  <si>
    <t>Lettere e Filosofia</t>
  </si>
  <si>
    <t>Psicologia e Scienze Cognitive</t>
  </si>
  <si>
    <t>Sociologia e Ricerca Sociale</t>
  </si>
  <si>
    <t>Trieste</t>
  </si>
  <si>
    <t>Matematica, Informatica e Geoscienze</t>
  </si>
  <si>
    <t>Scienze Economiche, Aziendali, Matematiche e Statistiche</t>
  </si>
  <si>
    <t>Tuscia</t>
  </si>
  <si>
    <t>Economia, Ingegneria, Società e Impresa</t>
  </si>
  <si>
    <t>Scienze giuridiche, sociali e pedagogiche</t>
  </si>
  <si>
    <t>Scienze umanistiche, della comunicazione e del turismo</t>
  </si>
  <si>
    <t>Studi linguistico-letterari, storico-filosofici e giuridici</t>
  </si>
  <si>
    <t>Udine</t>
  </si>
  <si>
    <t>Lingue e Letterature, Comunicazione, Formazione e Società</t>
  </si>
  <si>
    <t>Studi Umanistici e del Patrimonio Culturale</t>
  </si>
  <si>
    <t>Urbino Carlo Bo</t>
  </si>
  <si>
    <t>Economia, Società, Politica (DESP)</t>
  </si>
  <si>
    <t>Scienze della Comunicazione, Studi Umanistici e Internazionali (DISCUI)</t>
  </si>
  <si>
    <t>Scienze Pure e Applicate (DiSPeA)</t>
  </si>
  <si>
    <t>Studi Umanistici (DISTUM)</t>
  </si>
  <si>
    <t>Venezia Cà Foscari</t>
  </si>
  <si>
    <t>Filosofia e Beni Culturali</t>
  </si>
  <si>
    <t>Studi Linguistici e Culturali Comparati</t>
  </si>
  <si>
    <t>Studi sull'Asia e sull'Africa Mediterranea</t>
  </si>
  <si>
    <t>Venezia Iuav</t>
  </si>
  <si>
    <t>Culture del progetto</t>
  </si>
  <si>
    <t>Verona</t>
  </si>
  <si>
    <t>Culture e Civiltà</t>
  </si>
  <si>
    <t>Ingegneria per la Medicina di Innovazione</t>
  </si>
  <si>
    <t>Scienze Umane</t>
  </si>
  <si>
    <t>Totali</t>
  </si>
  <si>
    <t>SSD GEV</t>
  </si>
  <si>
    <t># revisioni totali</t>
  </si>
  <si>
    <t># Revisioni Esterne</t>
  </si>
  <si>
    <t>% revisioni esterne su revisioni totali per SSD</t>
  </si>
  <si>
    <t>% revisioni esterne su totale revisioni esterne</t>
  </si>
  <si>
    <t>Scienze Pedagogiche e dell'Educazione</t>
  </si>
  <si>
    <t>Totale Sub-Gev</t>
  </si>
  <si>
    <t>Scienze Filosofiche</t>
  </si>
  <si>
    <t>Scienze Storiche, Geografia e Scienze Demoetnoantropologiche</t>
  </si>
  <si>
    <t>Totale</t>
  </si>
  <si>
    <t>Macrotipologia di prodotti</t>
  </si>
  <si>
    <t>Tipologia di prodotti</t>
  </si>
  <si>
    <t>%</t>
  </si>
  <si>
    <t>Monografia scientifica</t>
  </si>
  <si>
    <t>Monografia o trattato scientifico</t>
  </si>
  <si>
    <t>Commento scientifico</t>
  </si>
  <si>
    <t>Edizione critica di testi/Edizione critica di scavo</t>
  </si>
  <si>
    <t>Pubblicazione di fonti inedite</t>
  </si>
  <si>
    <t>Traduzione di libro</t>
  </si>
  <si>
    <t>Curatela</t>
  </si>
  <si>
    <t>Totale Macrotipologia</t>
  </si>
  <si>
    <t>Contributo in rivista</t>
  </si>
  <si>
    <t>Articolo in rivista</t>
  </si>
  <si>
    <t>Recensione in rivista</t>
  </si>
  <si>
    <t>Contributo in volume</t>
  </si>
  <si>
    <t>Contributo in volume (Capitolo o Saggio)</t>
  </si>
  <si>
    <t>Prefazione/Postfazione</t>
  </si>
  <si>
    <t>Voce (in dizionario o enciclopedia)</t>
  </si>
  <si>
    <t>Contributo in atto di convegno</t>
  </si>
  <si>
    <t>Contributo in Atti di convegno</t>
  </si>
  <si>
    <t>Altro</t>
  </si>
  <si>
    <t>SSD_ric</t>
  </si>
  <si>
    <t>% Inglese</t>
  </si>
  <si>
    <t>% Italiano</t>
  </si>
  <si>
    <t>% Altra lingua</t>
  </si>
  <si>
    <t># Totale prodotti</t>
  </si>
  <si>
    <t>Anno</t>
  </si>
  <si>
    <t>% Monografia scientifica</t>
  </si>
  <si>
    <t>% Contributo in rivista</t>
  </si>
  <si>
    <t>% Contributo in volume</t>
  </si>
  <si>
    <t>% Contributo in atti di Convegno</t>
  </si>
  <si>
    <t>% Altro</t>
  </si>
  <si>
    <t>% Brevetto</t>
  </si>
  <si>
    <t>Gev valutante</t>
  </si>
  <si>
    <t># Prodotti valutati</t>
  </si>
  <si>
    <t>% Prodotti valutati</t>
  </si>
  <si>
    <t>1</t>
  </si>
  <si>
    <t>2</t>
  </si>
  <si>
    <t>4</t>
  </si>
  <si>
    <t>5</t>
  </si>
  <si>
    <t>9</t>
  </si>
  <si>
    <t>10</t>
  </si>
  <si>
    <t>11a</t>
  </si>
  <si>
    <t>11b</t>
  </si>
  <si>
    <t>13a</t>
  </si>
  <si>
    <t>13b</t>
  </si>
  <si>
    <t>14</t>
  </si>
  <si>
    <t>Area_ric</t>
  </si>
  <si>
    <t># Prodotti valutati dal GEV11a</t>
  </si>
  <si>
    <t>% Prodotti valutati dal GEV11a</t>
  </si>
  <si>
    <t>3</t>
  </si>
  <si>
    <t>6</t>
  </si>
  <si>
    <t>7</t>
  </si>
  <si>
    <t>8a</t>
  </si>
  <si>
    <t>Somma punteggi</t>
  </si>
  <si>
    <t># Prodotti conferiti</t>
  </si>
  <si>
    <t>Punteggio medio</t>
  </si>
  <si>
    <t>% Prodotti A</t>
  </si>
  <si>
    <t>% Prodotti B</t>
  </si>
  <si>
    <t>% Prodotti C</t>
  </si>
  <si>
    <t>% Prodotti D</t>
  </si>
  <si>
    <t>% Prodotti E</t>
  </si>
  <si>
    <t>Tipologia prodotti</t>
  </si>
  <si>
    <t xml:space="preserve">Istituzione </t>
  </si>
  <si>
    <t>Somma punteggi (v)</t>
  </si>
  <si>
    <t># Prodotti attesi (n)</t>
  </si>
  <si>
    <t>Valutazione media (I=v/n)</t>
  </si>
  <si>
    <t>(n/N) x 100</t>
  </si>
  <si>
    <t>R (profilo a)</t>
  </si>
  <si>
    <t>Pos. grad. compl.</t>
  </si>
  <si>
    <t>Num. istituzioni compl.</t>
  </si>
  <si>
    <t xml:space="preserve">Quartile </t>
  </si>
  <si>
    <t>Pos. grad. Quartile</t>
  </si>
  <si>
    <t>Num. istituzioni quartile</t>
  </si>
  <si>
    <t>IRAS1x100</t>
  </si>
  <si>
    <t>R (profilo b)</t>
  </si>
  <si>
    <t>IRAS2x100</t>
  </si>
  <si>
    <t>R (profilo a+b)</t>
  </si>
  <si>
    <t>IRAS1_2x100</t>
  </si>
  <si>
    <t>GSD_ric</t>
  </si>
  <si>
    <t>11/PHIL-04</t>
  </si>
  <si>
    <t>11/PHIL-05</t>
  </si>
  <si>
    <t>11/HIST-01</t>
  </si>
  <si>
    <t>11/HIST-03</t>
  </si>
  <si>
    <t>11/HIST-04</t>
  </si>
  <si>
    <t>11/PAED-01</t>
  </si>
  <si>
    <t>11/PAED-02</t>
  </si>
  <si>
    <t>11/PHIL-02</t>
  </si>
  <si>
    <t>11/SDEA-01</t>
  </si>
  <si>
    <t>11/GEOG-01</t>
  </si>
  <si>
    <t>11/HIST-02</t>
  </si>
  <si>
    <t>11/PHIL-03</t>
  </si>
  <si>
    <t>11/PHIL-01</t>
  </si>
  <si>
    <t>IRAS1 * 100</t>
  </si>
  <si>
    <t>Num. dipartimenti compl.</t>
  </si>
  <si>
    <t>Num. dipartimenti quartile</t>
  </si>
  <si>
    <t>IRD1x100</t>
  </si>
  <si>
    <t>IRD2x100</t>
  </si>
  <si>
    <t>IRD1_2x100</t>
  </si>
  <si>
    <t>Dipartimento o struttura assimilata</t>
  </si>
  <si>
    <t>Geografia</t>
  </si>
  <si>
    <t>Storia medievale</t>
  </si>
  <si>
    <t>Storia moderna</t>
  </si>
  <si>
    <t>Storia contemporanea</t>
  </si>
  <si>
    <t>Scienze del libro, del documento e storico-religiose</t>
  </si>
  <si>
    <t>Pedagogia e storia della pedagogia e dell’educazione</t>
  </si>
  <si>
    <t>Ricerca educativa, didattica, pedagogia speciale e pedagogia sperimentale</t>
  </si>
  <si>
    <t>Filosofia teoretica</t>
  </si>
  <si>
    <t>Logica, storia e filosofia delle scienze e delle tecniche</t>
  </si>
  <si>
    <t>Filosofia morale</t>
  </si>
  <si>
    <t>Estetica e filosofia dei linguaggi</t>
  </si>
  <si>
    <t>Storia della filosofia</t>
  </si>
  <si>
    <t>Scienze demoetnoantropologiche</t>
  </si>
  <si>
    <t>Geografia economico-politica</t>
  </si>
  <si>
    <t>Storia dell’Europa orientale</t>
  </si>
  <si>
    <t>Storia delle religioni</t>
  </si>
  <si>
    <t>Storia del cristianesimo e delle chiese</t>
  </si>
  <si>
    <t>Archivistica, bibliografia e biblioteconomia</t>
  </si>
  <si>
    <t>Paleografia</t>
  </si>
  <si>
    <t>Pedagogia generale e sociale</t>
  </si>
  <si>
    <t>Storia della pedagogia e dell’educazione</t>
  </si>
  <si>
    <t>Didattica e pedagogia speciale</t>
  </si>
  <si>
    <t>Pedagogia sperimentale</t>
  </si>
  <si>
    <t>Logica e filosofia della scienza</t>
  </si>
  <si>
    <t>Storia della scienza e delle tecniche</t>
  </si>
  <si>
    <t>Estetica</t>
  </si>
  <si>
    <t>Filosofia e teoria dei linguaggi</t>
  </si>
  <si>
    <t>Storia della filosofia antica</t>
  </si>
  <si>
    <t>Storia della filosofia medievale</t>
  </si>
  <si>
    <t xml:space="preserve">SDEA-01/A </t>
  </si>
  <si>
    <t>Discipline demoetnoantropologiche</t>
  </si>
  <si>
    <t>SH39</t>
  </si>
  <si>
    <t>Social aspects of teaching and learning, curriculum studies, education and educational policies</t>
  </si>
  <si>
    <t>SH45</t>
  </si>
  <si>
    <t>Attention, perception, action, consciousness</t>
  </si>
  <si>
    <t>SH47</t>
  </si>
  <si>
    <t>Reasoning, decision-making; intelligence </t>
  </si>
  <si>
    <t>SH49</t>
  </si>
  <si>
    <t>Theoretical linguistics; computational linguistics</t>
  </si>
  <si>
    <t>SH410</t>
  </si>
  <si>
    <t>Language typology; historical linguistics</t>
  </si>
  <si>
    <t>SH51</t>
  </si>
  <si>
    <t>Classics, ancient literature</t>
  </si>
  <si>
    <t>SH52</t>
  </si>
  <si>
    <t>Theory and history of literature, comparative literature</t>
  </si>
  <si>
    <t xml:space="preserve">SH53 </t>
  </si>
  <si>
    <t>Book studies</t>
  </si>
  <si>
    <t>SH54</t>
  </si>
  <si>
    <t>Philology; text and image studies</t>
  </si>
  <si>
    <t xml:space="preserve">SH55 </t>
  </si>
  <si>
    <t>Palaeography and codicology</t>
  </si>
  <si>
    <t>SH56</t>
  </si>
  <si>
    <t>Philosophy of mind, philosophy of language</t>
  </si>
  <si>
    <t xml:space="preserve">SH57 </t>
  </si>
  <si>
    <t>Philosophy of science, epistemology, logic</t>
  </si>
  <si>
    <t xml:space="preserve">SH58 </t>
  </si>
  <si>
    <t>Metaphysics, philosophical anthropology; aesthetics</t>
  </si>
  <si>
    <t xml:space="preserve">SH59 </t>
  </si>
  <si>
    <t>Ethics and its applications; social philosophy</t>
  </si>
  <si>
    <t xml:space="preserve">SH510 </t>
  </si>
  <si>
    <t>History of philosophy</t>
  </si>
  <si>
    <t xml:space="preserve">SH511 </t>
  </si>
  <si>
    <t>Digital humanities; digital approaches to literary studies and philosophy</t>
  </si>
  <si>
    <t xml:space="preserve">SH67 </t>
  </si>
  <si>
    <t>Historiography, theory and methods of history, including the analysis of digital data</t>
  </si>
  <si>
    <t xml:space="preserve">SH68 </t>
  </si>
  <si>
    <t>Ancient history, medieval history</t>
  </si>
  <si>
    <t xml:space="preserve">SH69 </t>
  </si>
  <si>
    <t>Early modern, modern, and contemporary history</t>
  </si>
  <si>
    <t xml:space="preserve">SH610 </t>
  </si>
  <si>
    <t>Colonial and post-colonial history</t>
  </si>
  <si>
    <t xml:space="preserve">SH611 </t>
  </si>
  <si>
    <t>Global, transnational, and comparative history</t>
  </si>
  <si>
    <t xml:space="preserve">SH612 </t>
  </si>
  <si>
    <t>Social and economic history</t>
  </si>
  <si>
    <t xml:space="preserve">SH613 </t>
  </si>
  <si>
    <t>Cultural history, intellectual history</t>
  </si>
  <si>
    <t>SH614</t>
  </si>
  <si>
    <t>History of science and technologies, environmental history</t>
  </si>
  <si>
    <t>SH71</t>
  </si>
  <si>
    <t>Human, economic and social geography</t>
  </si>
  <si>
    <t>SH77</t>
  </si>
  <si>
    <t>Cities; urban, regional and rural studies</t>
  </si>
  <si>
    <t>SH710</t>
  </si>
  <si>
    <t>GIS, spatial analysis; digital geography</t>
  </si>
  <si>
    <t>SH81</t>
  </si>
  <si>
    <t>Kinship; diversity and identities, gender, interethnic relations</t>
  </si>
  <si>
    <t>SH82</t>
  </si>
  <si>
    <t>Religious studies, ritual; symbolic representation</t>
  </si>
  <si>
    <t>SH83</t>
  </si>
  <si>
    <t>Cultural studies and theory, cultural identities and memories, cultural heritage</t>
  </si>
  <si>
    <t xml:space="preserve">CAGLIOTI Daniela Luigia (Coordinatrice GEV) </t>
  </si>
  <si>
    <t>Università degli Studi di Napoli Federico II</t>
  </si>
  <si>
    <t>ALCIATI Roberto</t>
  </si>
  <si>
    <t>Università degli Studi di Firenze</t>
  </si>
  <si>
    <t>ARCARI Luca</t>
  </si>
  <si>
    <t>BIASIN Chiara</t>
  </si>
  <si>
    <t>Università degli Studi di Padova</t>
  </si>
  <si>
    <t>CARBONE Luisa</t>
  </si>
  <si>
    <t>Università degli Studi della Tuscia</t>
  </si>
  <si>
    <t>CARDELLA Valentina</t>
  </si>
  <si>
    <t>Università degli Studi di Messina</t>
  </si>
  <si>
    <t>CODA Elisa</t>
  </si>
  <si>
    <t>Università di Pisa</t>
  </si>
  <si>
    <t>COLOMBINO Annalisa</t>
  </si>
  <si>
    <t>Università "Ca' Foscari" Venezia</t>
  </si>
  <si>
    <t>DE CEGLIA Francesco Paolo</t>
  </si>
  <si>
    <t>Università degli Studi di Bari Aldo Moro</t>
  </si>
  <si>
    <t>DEL TREDICI Federico</t>
  </si>
  <si>
    <t>Università degli Studi di Roma "Tor Vergata"</t>
  </si>
  <si>
    <t>DIGENNARO Simone</t>
  </si>
  <si>
    <t>Università degli Studi di Cassino e del Lazio Meridionale</t>
  </si>
  <si>
    <t>FOSSATI Lorenzo</t>
  </si>
  <si>
    <t>Università Cattolica del Sacro Cuore</t>
  </si>
  <si>
    <t>FRONZI Giacomo</t>
  </si>
  <si>
    <t>GALDIERI Michela</t>
  </si>
  <si>
    <t>Università degli Studi di Salerno</t>
  </si>
  <si>
    <t>GALIMBERTI Andrea</t>
  </si>
  <si>
    <t>Università degli Studi di Milano-Bicocca</t>
  </si>
  <si>
    <t>GHIGNOLI Antonella</t>
  </si>
  <si>
    <t>Sapienza Università degli Studi di Roma</t>
  </si>
  <si>
    <t>GUIDALI Fabio</t>
  </si>
  <si>
    <t>Università degli Studi di Milano</t>
  </si>
  <si>
    <t>LA BANCA Domenica</t>
  </si>
  <si>
    <t>Consiglio Nazionale delle Ricerche</t>
  </si>
  <si>
    <t>LAVENIA Vincenzo*</t>
  </si>
  <si>
    <t>Università degli Studi di Bologna</t>
  </si>
  <si>
    <t>LUPPI Elena</t>
  </si>
  <si>
    <t>MIANO Francesco</t>
  </si>
  <si>
    <t>MONACO Davide</t>
  </si>
  <si>
    <t>MUSCHITIELLO Angela</t>
  </si>
  <si>
    <t>PALUMBO Berardino</t>
  </si>
  <si>
    <t xml:space="preserve">POLENGHI Simonetta </t>
  </si>
  <si>
    <t>SANNA Venere Stefania</t>
  </si>
  <si>
    <t>Università degli Studi di Siena</t>
  </si>
  <si>
    <t>SANTORO Stefano</t>
  </si>
  <si>
    <t>Università degli Studi di Trieste</t>
  </si>
  <si>
    <t>SARDO Lucia</t>
  </si>
  <si>
    <t>SCHENETTI Michela</t>
  </si>
  <si>
    <t>SGARBI Marco</t>
  </si>
  <si>
    <t>SINIGAGLIA Corrado</t>
  </si>
  <si>
    <t xml:space="preserve">SOFIA Francesca </t>
  </si>
  <si>
    <t>Università degli studi di Bologna</t>
  </si>
  <si>
    <t xml:space="preserve">SPINELLI Emidio </t>
  </si>
  <si>
    <t>Università degli studi di Roma “La Sapienza”</t>
  </si>
  <si>
    <t>TARQUINI Alessandra</t>
  </si>
  <si>
    <t>TRIONFINI Paolo**</t>
  </si>
  <si>
    <t>Università degli Studi di Parma** </t>
  </si>
  <si>
    <t>VACCARI Alessio</t>
  </si>
  <si>
    <t>Sapienza, Università degli Studi di Roma</t>
  </si>
  <si>
    <t>VERDE Francesco</t>
  </si>
  <si>
    <t xml:space="preserve">Sapienza, Università degli Studi di Roma </t>
  </si>
  <si>
    <t>** componente deceduto e sostituito.</t>
  </si>
  <si>
    <t>CAGLIOTI Daniela Luigia (coordinatrice GEV)</t>
  </si>
  <si>
    <t xml:space="preserve">Scienze Storiche, Geografia e Scienze Demoetnoantropologiche </t>
  </si>
  <si>
    <t>SOFIA Francesca (coordinatrice subGEV)</t>
  </si>
  <si>
    <t>LAVENIA Vincenzo</t>
  </si>
  <si>
    <t>SPINELLI Emidio (coordinatore subGEV)</t>
  </si>
  <si>
    <t xml:space="preserve">Scienze Filosofiche </t>
  </si>
  <si>
    <t>POLENGHI Simonetta (coordinatrice subGEV)</t>
  </si>
  <si>
    <t>Scienze Pedagogiche e dell’Educazione</t>
  </si>
  <si>
    <t>Campania Vanvitelli</t>
  </si>
  <si>
    <t>Glossario dei termini e delle abbreviazioni</t>
  </si>
  <si>
    <t xml:space="preserve">             Tabelle del Rapporto Finale di area</t>
  </si>
  <si>
    <t>Gruppo di Esperti della Valutazione dell’area 11a 
Scienze storiche, filosofiche e pedagogiche</t>
  </si>
  <si>
    <r>
      <rPr>
        <b/>
        <sz val="10"/>
        <rFont val="Calibri"/>
        <family val="2"/>
        <scheme val="minor"/>
      </rPr>
      <t>GEV</t>
    </r>
    <r>
      <rPr>
        <sz val="10"/>
        <rFont val="Calibri"/>
        <family val="2"/>
        <scheme val="minor"/>
      </rPr>
      <t>. Gruppi di Esperti della Valutazione: i 17 comitati di esperte ed esperti italiani e stranieri nelle discipline delle aree scientifiche che hanno curato la valutazione dei prodotti di ricerca conferiti dalle istituzioni, cui si aggiungono il GEV Attività di valorizzazione delle conoscenze e il GEV Infrastrutture di ricerca.</t>
    </r>
  </si>
  <si>
    <r>
      <rPr>
        <b/>
        <sz val="10"/>
        <rFont val="Calibri"/>
        <family val="2"/>
        <scheme val="minor"/>
      </rPr>
      <t>EPR</t>
    </r>
    <r>
      <rPr>
        <sz val="10"/>
        <rFont val="Calibri"/>
        <family val="2"/>
        <scheme val="minor"/>
      </rPr>
      <t>. Enti pubblici di ricerca vigilati dal MUR.</t>
    </r>
  </si>
  <si>
    <t>Tabella 1.2. Settori Scientifico-Disciplinari (SSD) dell'area.</t>
  </si>
  <si>
    <t>Tabella 1.3. Settori European Research Council (ERC) dell'area (EU ERC 2024).</t>
  </si>
  <si>
    <t>Tabella 1.4. Composizione del Gruppo di Esperti della Valutazione (*componenti GEV subentrati dopo l’inizio della VQR).</t>
  </si>
  <si>
    <t>Tabella 1.5. Organizzazione degli esperti in subGEV, SSD corrispondenti e distribuzione dei prodotti della ricerca gestiti.</t>
  </si>
  <si>
    <t>Tabella 1.6. Numero di ricercatori e ricercatrici dell'area, per istituzione e dipartimento, suddivisi per SSD.</t>
  </si>
  <si>
    <t>Tabella 3.1. Elenco delle università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 è definito come rapporto tra la valutazione complessiva di un’istituzione in una data area e la valutazione complessiva dell’area stessa, calcolato per il profilo dei ricercatori permanenti.</t>
  </si>
  <si>
    <t>Tabella 3.2. Elenco delle università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IRAS2 è definito come rapporto tra la valutazione complessiva di un’istituzione in una data area e la valutazione complessiva dell’area stessa, calcolato per il profilo dei ricercatori che sono stati reclutati nel periodo 2020-24.</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IRAS1_2 è definito come rapporto tra la valutazione complessiva di un’istituzione in una data area e la valutazione complessiva dell’area stessa, calcolato per l'insieme totale dei ricercatori.</t>
  </si>
  <si>
    <t xml:space="preserve">Tabella 3.5. Elenco delle università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3.6. Elenco delle università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 è definito come rapporto tra la valutazione complessiva di un ente in una data area e la valutazione complessiva dell’area stessa, calcolato per il profilo dei ricercatori permanenti.</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IRAS2 è definito come rapporto tra la valutazione complessiva di un ente in una data area e la valutazione complessiva dell’area stessa, calcolato per il profilo dei ricercatori che sono stati reclutati nel periodo 2020-24.</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IRAS1_2 è definito come rapporto tra la valutazione complessiva di un ente in una data area e la valutazione complessiva dell’area stessa, calcolato per l’insieme totale dei ricercatori.</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 xml:space="preserve">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 </t>
  </si>
  <si>
    <t xml:space="preserve">Tabella 3.19. Elenco delle istituzioni volontarie che si sono sottoposte alla VQR in ordine alfabetico per il profilo a.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 xml:space="preserve">Tabella 3.20. Elenco delle istituzioni volontarie che si sono sottoposte alla VQR in ordine alfabetico per il profilo 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Tabella 3.21. Elenco delle istituzioni volontarie che si sono sottoposte alla VQR in ordine alfabetico per il profilo a+b.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 è definito come rapporto tra il punteggio complessivo raggiunto da un dipartimento in una data area e il punteggio complessivo dell’area stessa, calcolato per il profilo dei ricercatori permanenti. Come disposto dal bando, la tabella non include i dipartimenti con meno di 10 prodotti attesi nell’area.</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IRD2 è definito come rapporto tra il punteggio complessivo raggiunto da un dipartimento in una data area e il punteggio complessivo dell’area stessa, calcolato per il profilo dei ricercatori che sono stati reclutati nel periodo 2020-24. Come disposto dal bando, la tabella non include i dipartimenti con meno di 10 prodotti attesi nell’area.</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IRD2 è definito come rapporto tra il punteggio complessivo raggiunto da un dipartimento in una data area e il punteggio complessivo dell’area stessa, calcolato per il profilo dei ricercatori che sono stati reclutati nel periodo 2020-2024. Come disposto dal bando, la tabella non include i dipartimenti con meno di 10 prodotti attesi nell’area.</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3.5. Elenco delle università in ordine alfabetico per tutti i GSD dell'area per il profilo b. La tabella contiene la somma dei punteggi ottenuti, il numero dei prodotti attesi, la valutazione media, l'indicatore R, la distribuzione dei prodotti nelle classi finali di merito.</t>
  </si>
  <si>
    <t>Tabella 3.6. Elenco delle università in ordine alfabetico per tutti i GSD dell'area per il profilo a+b. La tabella contiene la somma dei punteggi ottenuti, il numero dei prodotti attesi, la valutazione media, l'indicatore R, la distribuzione dei prodotti nelle classi finali di merito.</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t>
  </si>
  <si>
    <t>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t>
  </si>
  <si>
    <t>Tabella 3.19. Elenco delle istituzioni volontarie che si sono sottoposte alla VQR in ordine alfabetico per il profilo a. La tabella contiene la somma dei punteggi ottenuti, il numero dei prodotti attesi, la valutazione media, l'indicatore R, la distribuzione dei prodotti nelle classi finali di merito.</t>
  </si>
  <si>
    <t>Tabella 3.20. Elenco delle istituzioni volontarie che si sono sottoposte alla VQR in ordine alfabetico per il profilo b. La tabella contiene la somma dei punteggi ottenuti, il numero dei prodotti attesi, la valutazione media, l'indicatore R, la distribuzione dei prodotti nelle classi finali di merito.</t>
  </si>
  <si>
    <t>Tabella 3.21. Elenco delle istituzioni volontarie che si sono sottoposte alla VQR in ordine alfabetico per il profilo a+b. La tabella contiene la somma dei punteggi ottenuti, il numero dei prodotti attesi, la valutazione media, l'indicatore R, la distribuzione dei prodotti nelle classi finali di merito.</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la distribuzione dei prodotti nelle classi finali di merito.</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t>
  </si>
  <si>
    <t>Tabella 1.1. Gruppi Scientifico-Disciplinari (GSD) dell'area.</t>
  </si>
  <si>
    <t>Tabella 2.9. Punteggi ottenuti e distribuzione dei prodotti conferiti nelle classi di merito (Eccezionale - A; Eccellente - B; Standard - C; Rilevanza sufficiente - D; Scarsa rilevanza o non accettabile - E) per SSD di afferenza del ricercatore e tipologia di pubblicazione laddove siano stati conferiti almeno 10 prodotti della ricerca. Per “somma punteggi” si intende la valutazione complessiva del SSD nella tipologia indicata, ottenuta sommando i punteggi dei prodotti presentati dai ricercatori afferenti ai SSD del gruppo.</t>
  </si>
  <si>
    <t>Tabella 2.8. Punteggi ottenuti e distribuzione dei prodotti conferiti nelle classi di merito (Eccezionale  - A; Eccellente - B; Standard - C; Rilevanza sufficiente - D; Scarsa rilevanza o non accettabile - E) per tipologia di pubblicazione laddove siano stati conferiti almeno 10 prodotti della ricerca. Per “somma punteggi” si intende la valutazione complessiva dei prodotti appartenenti alla tipologia indicata, ottenuta sommando i punteggi dei singoli prodotti.</t>
  </si>
  <si>
    <t>Tabella 2.7. Punteggi ottenuti e distribuzione dei prodotti conferiti nelle classi di merito (Eccezionale -A; Eccellente - B; Standard -C; Rilevanza sufficiente -D; Scarsa rilevanza o non accettabile -E) nell’area, per SSD di afferenza del ricercatore</t>
  </si>
  <si>
    <t>Tabella 2.9. Punteggi ottenuti e distribuzione dei prodotti conferiti nelle classi di merito (Eccezionale  - A; Eccellente - B; Standard - C; Rilevanza sufficiente - D; Scarsa rilevanza o non accettabile - E) per SSD di afferenza del ricercatore e tipologia di pubblicazione</t>
  </si>
  <si>
    <t>Tabella 2.8. Punteggi ottenuti e distribuzione dei prodotti conferiti nelle classi di merito (Eccezionale  - A; Eccellente - B; Standard - C; Rilevanza sufficiente - D; Scarsa rilevanza o non accettabile - E) per tipologia di pubblicazione</t>
  </si>
  <si>
    <r>
      <rPr>
        <b/>
        <sz val="10"/>
        <rFont val="Calibri"/>
        <family val="2"/>
        <scheme val="minor"/>
      </rPr>
      <t>ANVUR</t>
    </r>
    <r>
      <rPr>
        <sz val="10"/>
        <rFont val="Calibri"/>
        <family val="2"/>
        <scheme val="minor"/>
      </rPr>
      <t>. Agenzia Nazionale per la Valutazione del sistema Universitario e della Ricerca.</t>
    </r>
  </si>
  <si>
    <r>
      <rPr>
        <b/>
        <sz val="10"/>
        <rFont val="Calibri"/>
        <family val="2"/>
        <scheme val="minor"/>
      </rPr>
      <t>AREE SCIENTIFICHE</t>
    </r>
    <r>
      <rPr>
        <sz val="10"/>
        <rFont val="Calibri"/>
        <family val="2"/>
        <scheme val="minor"/>
      </rPr>
      <t>. Sono le 17 Aree scientifiche di cui all’articolo 3, comma 1 del Bando.</t>
    </r>
  </si>
  <si>
    <r>
      <rPr>
        <b/>
        <sz val="10"/>
        <rFont val="Calibri"/>
        <family val="2"/>
        <scheme val="minor"/>
      </rPr>
      <t>ISTITUZIONI</t>
    </r>
    <r>
      <rPr>
        <sz val="10"/>
        <rFont val="Calibri"/>
        <family val="2"/>
        <scheme val="minor"/>
      </rPr>
      <t>. Le istituzioni che sono valutate da ANVUR: università, enti pubblici di ricerca, istituzioni volontarie (queste ultime su loro esplicita richiesta e previa intesa con l’ANVUR, che preveda la copertura da parte delle istituzioni stesse delle spese relative alla valutazione).</t>
    </r>
  </si>
  <si>
    <r>
      <rPr>
        <b/>
        <sz val="10"/>
        <rFont val="Calibri"/>
        <family val="2"/>
        <scheme val="minor"/>
      </rPr>
      <t>GSD</t>
    </r>
    <r>
      <rPr>
        <sz val="10"/>
        <rFont val="Calibri"/>
        <family val="2"/>
        <scheme val="minor"/>
      </rPr>
      <t>. I Gruppi Scientifico-Disciplinari in cui si articolano le Aree, secondo la classificazione di cui all'Allegato A del D. M. 2 maggio 2024 n.639.</t>
    </r>
  </si>
  <si>
    <r>
      <rPr>
        <b/>
        <sz val="10"/>
        <rFont val="Calibri"/>
        <family val="2"/>
        <scheme val="minor"/>
      </rPr>
      <t>PRODOTTI ATTESI</t>
    </r>
    <r>
      <rPr>
        <sz val="10"/>
        <rFont val="Calibri"/>
        <family val="2"/>
        <scheme val="minor"/>
      </rPr>
      <t xml:space="preserve">. Il termine “prodotti attesi” assume un significato diverso a seconda che sia riferito al dipartimento e nel complesso all’intera istituzione, oppure alle aggregazioni disciplinari interne all’istituzione/dipartimento (Aree, GSD, SSD). In particolare, con il termine prodotti attesi si intende, a livello dipartimentale, la numerosità dei prodotti ottenuta moltiplicando per 2,5 il numero dei ricercatori accreditati (aggiungendo per gli enti di Ricerca un prodotto per ciascun affiliato), al netto dei ricercatori esonerati ai sensi di quanto previsto dall’art. 5, comma 7 del Bando. Si ricorda che ogni ricercatore doveva conferire tra un minimo di uno e un massimo di quattro prodotti. Nel caso di mancato conferimento di almeno un prodotto da parte di un ricercatore accreditato che non abbia usufruito di esonero, il prodotto sarà considerato come mancante, con valutazione pari a zero. Eventuali ulteriori prodotti mancanti a livello di dipartimento sono attribuiti, sentite le istituzioni interessate, al SSD (e quindi al GSD e area) che ha il maggior numero di accreditati nel dipartimento. A livello di istituzione, quindi, i prodotti attesi sono dati dalla somma dei prodotti attesi dei dipartimenti. A livello di aggregazione disciplinare (area, GSD, SSD) i prodotti attesi sono dati dal numero dei prodotti conferiti a cui si sommano eventuali prodotti mancanti sopra definiti. </t>
    </r>
  </si>
  <si>
    <r>
      <rPr>
        <b/>
        <sz val="10"/>
        <rFont val="Calibri"/>
        <family val="2"/>
        <scheme val="minor"/>
      </rPr>
      <t>PRODOTTI o PRODOTTI DI RICERCA o PROPOSTE</t>
    </r>
    <r>
      <rPr>
        <sz val="10"/>
        <rFont val="Calibri"/>
        <family val="2"/>
        <scheme val="minor"/>
      </rPr>
      <t>. Tipologie di pubblicazione descritte nell’art. 5 comma 2 del Bando (articoli, monografie, capitoli di libro, ecc.), che rappresentano l’insieme complessivo delle categorie ammissibili. Vengono conteggiati fra i prodotti anche gli eventuali duplicati.</t>
    </r>
  </si>
  <si>
    <r>
      <rPr>
        <b/>
        <sz val="10"/>
        <rFont val="Calibri"/>
        <family val="2"/>
        <scheme val="minor"/>
      </rPr>
      <t>PROFILI DI QUALITÀ</t>
    </r>
    <r>
      <rPr>
        <sz val="10"/>
        <rFont val="Calibri"/>
        <family val="2"/>
        <scheme val="minor"/>
      </rPr>
      <t>. Sono i profili in cui sono articolati i risultati della valutazione: a) Profilo del personale permanente; b) Profilo delle politiche di reclutamento. In particolare: 
a) Profilo del personale permanente: profilo di qualità dei prodotti dell’istituzione e distinto per area con riferimento a ciascun dipartimento o struttura assimilabile, espresso come numero e distribuzione percentuale nelle cinque categorie di cui all’articolo 7, comma 10, dei prodotti associati ai ricercatori e agli affiliati agli EPR o università che nel periodo 2020-2024 hanno prestato servizio nella stessa istituzione e con la stessa qualifica.
b) Profilo delle politiche di reclutamento: profilo di qualità dei prodotti dell’Istituzione e distinto per area con riferimento a ciascun dipartimento o struttura assimilabile, ed espresso come distribuzione percentuale nelle cinque categorie di merito dei prodotti associati ai ricercatori che, nel periodo 2020-2024, sono stati assunti dalla Istituzione o sono transitati al suo interno in una fascia o ruolo superiore.</t>
    </r>
  </si>
  <si>
    <r>
      <rPr>
        <b/>
        <sz val="10"/>
        <rFont val="Calibri"/>
        <family val="2"/>
        <scheme val="minor"/>
      </rPr>
      <t>RICERCATORI</t>
    </r>
    <r>
      <rPr>
        <sz val="10"/>
        <rFont val="Calibri"/>
        <family val="2"/>
        <scheme val="minor"/>
      </rPr>
      <t>. Il personale di ricerca affiliato alle istituzioni e che risultava in servizio alla data del 1° novembre 2024</t>
    </r>
  </si>
  <si>
    <r>
      <rPr>
        <b/>
        <sz val="10"/>
        <rFont val="Calibri"/>
        <family val="2"/>
        <scheme val="minor"/>
      </rPr>
      <t>SSD</t>
    </r>
    <r>
      <rPr>
        <sz val="10"/>
        <rFont val="Calibri"/>
        <family val="2"/>
        <scheme val="minor"/>
      </rPr>
      <t>. I Settori Scientifico-Disciplinari nei quali si articola il GSD, secondo la classificazione di cui all'Allegato A del D. M. 2 maggio 2024 n.639.</t>
    </r>
  </si>
  <si>
    <t>Tabella 2.1. Numero di revisioni effettuate dal GEV, per subGEV e SSD di valutazione.</t>
  </si>
  <si>
    <t>Tabella 2.2. Prodotti conferiti valutati dal GEV, per tipologia di pubblicazione e anno.</t>
  </si>
  <si>
    <t>Tabella 2.3. Distribuzione dei prodotti conferiti per lingua di pubblicazione e SSD di afferenza del ricercatore.</t>
  </si>
  <si>
    <t>Tabella 2.4. Distribuzione dei prodotti conferiti  per tipologia, anno di pubblicazione e SSD di afferenza del ricercatore.</t>
  </si>
  <si>
    <t>Tabella 2.5. Numero e percentuale di prodotti conferiti da ricercatori afferenti all’area e GEV che li ha valutati.</t>
  </si>
  <si>
    <t>Tabella 2.6. Numero e percentuale di prodotti valutati dal GEV  per area di afferenza del ricercatore.</t>
  </si>
  <si>
    <t>Tabella 3.1. Elenco delle università in ordine alfabetico per il profilo a. La tabella contiene la somma dei punteggi ottenuti, il numero dei prodotti attesi, la valutazione media, l'indicatore R, la distribuzione dei prodotti nelle classi finali di merito e l’indicatore IRAS1.</t>
  </si>
  <si>
    <t>Tabella 3.2. Elenco delle università in ordine alfabetico per il profilo b. La tabella contiene la somma dei punteggi ottenuti, il numero dei prodotti attesi, la valutazione media, l'indicatore R, la distribuzione dei prodotti nelle classi finali di merito e l’indicatore IRAS2.</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t>
  </si>
  <si>
    <t>Tabella 3.4.  Elenco delle università in ordine alfabetico per tutti i GSD dell'area per il profilo a. La tabella contiene la somma dei punteggi ottenuti, il numero dei prodotti attesi, la valutazione media, l'indicatore R, la distribuzione dei prodotti nelle classi finali di merito.</t>
  </si>
  <si>
    <t>Tabella 3.7. Elenco delle università in ordine alfabetico per tutti gli SSD dell'area per il profilo a. La tabella contiene la somma dei punteggi ottenuti, il numero dei prodotti attesi, la valutazione media, l'indicatore R, la distribuzione dei prodotti nelle classi finali di merito.</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t>
  </si>
  <si>
    <t>Tabella 2.3. Distribuzione dei prodotti conferiti per lingua di pubblicazione e SSD di afferenza del ricercatore. La categoria “altra lingua” contiene i prodotti della ricerca pubblicati in lingue diverse da italiano e inglese.</t>
  </si>
  <si>
    <t>Tabella 2.7. Punteggi ottenuti e distribuzione dei prodotti conferiti nelle classi di merito (Eccezionale - A; Eccellente - B; Standard - C; Rilevanza sufficiente - D; Scarsa rilevanza o non accettabile - E) nell’area, per SSD di afferenza del ricercatore in cui siano stati conferiti almeno 10 prodotti della ricerca. Per “somma punteggi” si intende la valutazione complessiva del SSD ottenuta sommando i punteggi dei prodotti conferiti dai ricercatori afferenti al SSD.</t>
  </si>
  <si>
    <t xml:space="preserve">Tabella 3.4. Elenco delle università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Tabella 3.7. Elenco delle università in ordine alfabetico per tutti gli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r>
      <rPr>
        <b/>
        <sz val="10"/>
        <rFont val="Calibri"/>
        <family val="2"/>
        <scheme val="minor"/>
      </rPr>
      <t>SUBGEV o sub-GEV o subGEV</t>
    </r>
    <r>
      <rPr>
        <sz val="10"/>
        <rFont val="Calibri"/>
        <family val="2"/>
        <scheme val="minor"/>
      </rPr>
      <t>. Sottoinsiemi omogenei dei GEV, definiti sulla base delle caratteristiche dell’area scientifica VQR</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3" formatCode="_-* #,##0.00_-;\-* #,##0.00_-;_-* &quot;-&quot;??_-;_-@_-"/>
  </numFmts>
  <fonts count="35" x14ac:knownFonts="1">
    <font>
      <sz val="10"/>
      <name val="Arial"/>
      <family val="2"/>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u/>
      <sz val="10"/>
      <color theme="10"/>
      <name val="Arial"/>
      <family val="2"/>
    </font>
    <font>
      <u/>
      <sz val="10"/>
      <color theme="11"/>
      <name val="Arial"/>
      <family val="2"/>
    </font>
    <font>
      <sz val="10"/>
      <color indexed="64"/>
      <name val="Arial"/>
      <family val="2"/>
    </font>
    <font>
      <b/>
      <sz val="10"/>
      <color indexed="64"/>
      <name val="Arial"/>
      <family val="2"/>
    </font>
    <font>
      <sz val="8"/>
      <color theme="1"/>
      <name val="Tahoma"/>
      <family val="2"/>
    </font>
    <font>
      <b/>
      <sz val="10"/>
      <name val="Arial"/>
      <family val="2"/>
    </font>
    <font>
      <sz val="12"/>
      <name val="Times New Roman"/>
      <family val="1"/>
    </font>
    <font>
      <sz val="18"/>
      <color rgb="FF0070C0"/>
      <name val="Calibri"/>
      <family val="2"/>
      <scheme val="minor"/>
    </font>
    <font>
      <sz val="16"/>
      <color rgb="FF0070C0"/>
      <name val="Cambria"/>
      <family val="1"/>
    </font>
    <font>
      <sz val="14"/>
      <name val="Arial"/>
      <family val="2"/>
    </font>
    <font>
      <b/>
      <sz val="14"/>
      <color rgb="FF4F81BD"/>
      <name val="Calibri"/>
      <family val="2"/>
      <scheme val="minor"/>
    </font>
    <font>
      <b/>
      <sz val="14"/>
      <color rgb="FF4F81BD"/>
      <name val="Cambria"/>
      <family val="1"/>
    </font>
    <font>
      <sz val="10"/>
      <name val="Calibri"/>
      <family val="2"/>
      <scheme val="minor"/>
    </font>
    <font>
      <b/>
      <sz val="10"/>
      <name val="Calibri"/>
      <family val="2"/>
      <scheme val="minor"/>
    </font>
    <font>
      <b/>
      <i/>
      <sz val="10"/>
      <color rgb="FF4F81BD"/>
      <name val="Calibri"/>
      <family val="2"/>
      <scheme val="minor"/>
    </font>
    <font>
      <b/>
      <i/>
      <sz val="10"/>
      <color theme="4"/>
      <name val="Calibri"/>
      <family val="2"/>
      <scheme val="minor"/>
    </font>
    <font>
      <b/>
      <sz val="10"/>
      <color rgb="FF000000"/>
      <name val="Calibri"/>
      <family val="2"/>
      <scheme val="minor"/>
    </font>
    <font>
      <sz val="10"/>
      <color indexed="64"/>
      <name val="Calibri"/>
      <family val="2"/>
      <scheme val="minor"/>
    </font>
    <font>
      <sz val="10"/>
      <color theme="1"/>
      <name val="Calibri"/>
      <family val="2"/>
      <scheme val="minor"/>
    </font>
    <font>
      <b/>
      <sz val="10"/>
      <color rgb="FF365F91"/>
      <name val="Calibri"/>
      <family val="2"/>
      <scheme val="minor"/>
    </font>
    <font>
      <b/>
      <sz val="10"/>
      <color theme="1"/>
      <name val="Calibri"/>
      <family val="2"/>
      <scheme val="minor"/>
    </font>
    <font>
      <b/>
      <sz val="10"/>
      <color rgb="FF000000"/>
      <name val="Calibri"/>
      <family val="2"/>
      <scheme val="minor"/>
    </font>
    <font>
      <sz val="10"/>
      <color rgb="FF000000"/>
      <name val="Calibri"/>
      <family val="2"/>
      <scheme val="minor"/>
    </font>
    <font>
      <b/>
      <i/>
      <sz val="10"/>
      <color rgb="FF000000"/>
      <name val="Calibri"/>
      <family val="2"/>
      <scheme val="minor"/>
    </font>
    <font>
      <sz val="10"/>
      <color rgb="FF000000"/>
      <name val="Times New Roman"/>
      <family val="2"/>
    </font>
    <font>
      <b/>
      <sz val="10"/>
      <color rgb="FF000000"/>
      <name val="Times New Roman"/>
      <family val="1"/>
    </font>
    <font>
      <b/>
      <i/>
      <sz val="10"/>
      <color rgb="FF000000"/>
      <name val="Times New Roman"/>
      <family val="1"/>
    </font>
    <font>
      <sz val="12"/>
      <color theme="10"/>
      <name val="Calibri"/>
      <family val="2"/>
      <scheme val="minor"/>
    </font>
    <font>
      <i/>
      <sz val="11"/>
      <color theme="1"/>
      <name val="Times New Roman"/>
      <family val="1"/>
    </font>
    <font>
      <sz val="11"/>
      <name val="Calibri"/>
      <family val="2"/>
      <scheme val="minor"/>
    </font>
  </fonts>
  <fills count="6">
    <fill>
      <patternFill patternType="none"/>
    </fill>
    <fill>
      <patternFill patternType="gray125"/>
    </fill>
    <fill>
      <patternFill patternType="solid">
        <fgColor theme="6" tint="0.59999389629810485"/>
        <bgColor indexed="64"/>
      </patternFill>
    </fill>
    <fill>
      <patternFill patternType="solid">
        <fgColor rgb="FFD6E3BC"/>
        <bgColor indexed="64"/>
      </patternFill>
    </fill>
    <fill>
      <patternFill patternType="solid">
        <fgColor rgb="FFDDD9C4"/>
      </patternFill>
    </fill>
    <fill>
      <patternFill patternType="solid">
        <fgColor rgb="FFECECE1"/>
      </patternFill>
    </fill>
  </fills>
  <borders count="13">
    <border>
      <left/>
      <right/>
      <top/>
      <bottom/>
      <diagonal/>
    </border>
    <border>
      <left/>
      <right/>
      <top/>
      <bottom style="thin">
        <color auto="1"/>
      </bottom>
      <diagonal/>
    </border>
    <border>
      <left style="thin">
        <color auto="1"/>
      </left>
      <right style="thin">
        <color auto="1"/>
      </right>
      <top style="thin">
        <color auto="1"/>
      </top>
      <bottom/>
      <diagonal/>
    </border>
    <border>
      <left style="thin">
        <color auto="1"/>
      </left>
      <right style="thin">
        <color auto="1"/>
      </right>
      <top/>
      <bottom style="thin">
        <color auto="1"/>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bottom/>
      <diagonal/>
    </border>
    <border>
      <left/>
      <right/>
      <top style="thin">
        <color auto="1"/>
      </top>
      <bottom/>
      <diagonal/>
    </border>
    <border>
      <left style="thin">
        <color auto="1"/>
      </left>
      <right/>
      <top/>
      <bottom style="thin">
        <color auto="1"/>
      </bottom>
      <diagonal/>
    </border>
    <border>
      <left style="thin">
        <color auto="1"/>
      </left>
      <right/>
      <top/>
      <bottom/>
      <diagonal/>
    </border>
    <border>
      <left/>
      <right style="thin">
        <color auto="1"/>
      </right>
      <top style="thin">
        <color auto="1"/>
      </top>
      <bottom/>
      <diagonal/>
    </border>
    <border>
      <left/>
      <right style="thin">
        <color auto="1"/>
      </right>
      <top/>
      <bottom/>
      <diagonal/>
    </border>
    <border>
      <left/>
      <right style="thin">
        <color auto="1"/>
      </right>
      <top/>
      <bottom style="thin">
        <color auto="1"/>
      </bottom>
      <diagonal/>
    </border>
  </borders>
  <cellStyleXfs count="19">
    <xf numFmtId="0" fontId="0" fillId="0" borderId="0"/>
    <xf numFmtId="0" fontId="4" fillId="0" borderId="0"/>
    <xf numFmtId="0" fontId="5" fillId="0" borderId="0"/>
    <xf numFmtId="0" fontId="6" fillId="0" borderId="0"/>
    <xf numFmtId="0" fontId="3" fillId="0" borderId="0"/>
    <xf numFmtId="0" fontId="7" fillId="0" borderId="0"/>
    <xf numFmtId="9" fontId="8" fillId="0" borderId="0"/>
    <xf numFmtId="0" fontId="9" fillId="0" borderId="0"/>
    <xf numFmtId="0" fontId="4" fillId="0" borderId="0"/>
    <xf numFmtId="0" fontId="4" fillId="0" borderId="0"/>
    <xf numFmtId="0" fontId="4" fillId="0" borderId="0"/>
    <xf numFmtId="0" fontId="3" fillId="0" borderId="0"/>
    <xf numFmtId="0" fontId="3" fillId="0" borderId="0"/>
    <xf numFmtId="0" fontId="3" fillId="0" borderId="0"/>
    <xf numFmtId="0" fontId="32" fillId="0" borderId="0"/>
    <xf numFmtId="0" fontId="1" fillId="0" borderId="0"/>
    <xf numFmtId="9" fontId="8" fillId="0" borderId="0" applyFont="0" applyFill="0" applyBorder="0" applyAlignment="0" applyProtection="0"/>
    <xf numFmtId="43" fontId="4" fillId="0" borderId="0" applyFont="0" applyFill="0" applyBorder="0" applyAlignment="0" applyProtection="0"/>
    <xf numFmtId="0" fontId="1" fillId="0" borderId="0"/>
  </cellStyleXfs>
  <cellXfs count="150">
    <xf numFmtId="0" fontId="0" fillId="0" borderId="0" xfId="0"/>
    <xf numFmtId="0" fontId="10" fillId="0" borderId="0" xfId="0" applyFont="1" applyAlignment="1">
      <alignment horizontal="center" vertical="center"/>
    </xf>
    <xf numFmtId="0" fontId="10" fillId="0" borderId="0" xfId="0" applyFont="1" applyAlignment="1">
      <alignment horizontal="center" vertical="center" wrapText="1"/>
    </xf>
    <xf numFmtId="0" fontId="12" fillId="0" borderId="0" xfId="0" applyFont="1" applyAlignment="1">
      <alignment vertical="center"/>
    </xf>
    <xf numFmtId="0" fontId="13" fillId="0" borderId="0" xfId="0" applyFont="1" applyAlignment="1">
      <alignment vertical="center"/>
    </xf>
    <xf numFmtId="0" fontId="11" fillId="0" borderId="0" xfId="0" applyFont="1" applyAlignment="1">
      <alignment horizontal="justify" vertical="center"/>
    </xf>
    <xf numFmtId="0" fontId="14" fillId="0" borderId="0" xfId="0" applyFont="1"/>
    <xf numFmtId="0" fontId="16" fillId="0" borderId="0" xfId="0" applyFont="1" applyAlignment="1">
      <alignment vertical="center" wrapText="1"/>
    </xf>
    <xf numFmtId="0" fontId="16" fillId="0" borderId="0" xfId="0" applyFont="1" applyAlignment="1">
      <alignment horizontal="center" vertical="center" wrapText="1"/>
    </xf>
    <xf numFmtId="0" fontId="16" fillId="0" borderId="0" xfId="0" applyFont="1" applyAlignment="1">
      <alignment vertical="center"/>
    </xf>
    <xf numFmtId="0" fontId="17" fillId="0" borderId="0" xfId="0" applyFont="1"/>
    <xf numFmtId="0" fontId="18" fillId="0" borderId="0" xfId="0" applyFont="1" applyAlignment="1">
      <alignment horizontal="center" vertical="center" wrapText="1"/>
    </xf>
    <xf numFmtId="0" fontId="17" fillId="0" borderId="4" xfId="0" applyFont="1" applyBorder="1" applyAlignment="1">
      <alignment horizontal="left"/>
    </xf>
    <xf numFmtId="0" fontId="17" fillId="0" borderId="0" xfId="0" applyFont="1" applyAlignment="1">
      <alignment horizontal="left"/>
    </xf>
    <xf numFmtId="0" fontId="17" fillId="0" borderId="0" xfId="0" applyFont="1" applyAlignment="1">
      <alignment horizontal="center"/>
    </xf>
    <xf numFmtId="0" fontId="18" fillId="0" borderId="0" xfId="0" applyFont="1" applyAlignment="1">
      <alignment horizontal="center" vertical="center"/>
    </xf>
    <xf numFmtId="0" fontId="17" fillId="0" borderId="0" xfId="0" applyFont="1" applyAlignment="1">
      <alignment horizontal="center" vertical="center"/>
    </xf>
    <xf numFmtId="0" fontId="21" fillId="3" borderId="4" xfId="0" applyFont="1" applyFill="1" applyBorder="1" applyAlignment="1">
      <alignment horizontal="center" vertical="center" wrapText="1"/>
    </xf>
    <xf numFmtId="0" fontId="17" fillId="0" borderId="0" xfId="9" applyFont="1" applyAlignment="1">
      <alignment horizontal="center" vertical="center" wrapText="1"/>
    </xf>
    <xf numFmtId="0" fontId="17" fillId="0" borderId="0" xfId="9" applyFont="1" applyAlignment="1">
      <alignment vertical="center" wrapText="1"/>
    </xf>
    <xf numFmtId="0" fontId="17" fillId="0" borderId="0" xfId="8" applyFont="1"/>
    <xf numFmtId="0" fontId="18" fillId="0" borderId="0" xfId="8" applyFont="1"/>
    <xf numFmtId="0" fontId="17" fillId="0" borderId="0" xfId="8" applyFont="1" applyAlignment="1">
      <alignment horizontal="center" vertical="center"/>
    </xf>
    <xf numFmtId="0" fontId="22" fillId="0" borderId="0" xfId="5" applyFont="1" applyAlignment="1">
      <alignment horizontal="center" vertical="center"/>
    </xf>
    <xf numFmtId="0" fontId="21" fillId="2" borderId="4" xfId="0" applyFont="1" applyFill="1" applyBorder="1" applyAlignment="1">
      <alignment horizontal="center" vertical="center" wrapText="1"/>
    </xf>
    <xf numFmtId="0" fontId="18" fillId="0" borderId="4" xfId="0" applyFont="1" applyBorder="1" applyAlignment="1">
      <alignment horizontal="left" vertical="center" wrapText="1"/>
    </xf>
    <xf numFmtId="0" fontId="17" fillId="0" borderId="4" xfId="0" applyFont="1" applyBorder="1" applyAlignment="1">
      <alignment horizontal="left" vertical="center"/>
    </xf>
    <xf numFmtId="0" fontId="17" fillId="0" borderId="4" xfId="0" applyFont="1" applyBorder="1" applyAlignment="1">
      <alignment horizontal="left" vertical="center" wrapText="1"/>
    </xf>
    <xf numFmtId="1" fontId="23" fillId="0" borderId="4" xfId="4" applyNumberFormat="1" applyFont="1" applyBorder="1" applyAlignment="1">
      <alignment horizontal="center"/>
    </xf>
    <xf numFmtId="0" fontId="23" fillId="0" borderId="4" xfId="4" applyFont="1" applyBorder="1" applyAlignment="1">
      <alignment horizontal="left" wrapText="1"/>
    </xf>
    <xf numFmtId="0" fontId="18" fillId="0" borderId="8" xfId="0" applyFont="1" applyBorder="1" applyAlignment="1">
      <alignment horizontal="left" vertical="center" wrapText="1"/>
    </xf>
    <xf numFmtId="0" fontId="18" fillId="0" borderId="5" xfId="0" applyFont="1" applyBorder="1" applyAlignment="1">
      <alignment horizontal="left" vertical="center" wrapText="1"/>
    </xf>
    <xf numFmtId="0" fontId="17" fillId="0" borderId="5" xfId="0" applyFont="1" applyBorder="1" applyAlignment="1">
      <alignment horizontal="left" vertical="center" wrapText="1"/>
    </xf>
    <xf numFmtId="0" fontId="17" fillId="0" borderId="4" xfId="0" applyFont="1" applyBorder="1" applyAlignment="1">
      <alignment horizontal="center" vertical="center" wrapText="1"/>
    </xf>
    <xf numFmtId="0" fontId="23" fillId="0" borderId="0" xfId="4" applyFont="1"/>
    <xf numFmtId="0" fontId="24" fillId="0" borderId="0" xfId="0" applyFont="1" applyAlignment="1">
      <alignment horizontal="left" vertical="center"/>
    </xf>
    <xf numFmtId="0" fontId="17" fillId="0" borderId="0" xfId="0" applyFont="1" applyAlignment="1">
      <alignment horizontal="left" vertical="center" wrapText="1"/>
    </xf>
    <xf numFmtId="0" fontId="23" fillId="0" borderId="0" xfId="4" applyFont="1" applyAlignment="1">
      <alignment vertical="center"/>
    </xf>
    <xf numFmtId="0" fontId="23" fillId="0" borderId="0" xfId="4" applyFont="1" applyAlignment="1">
      <alignment horizontal="left"/>
    </xf>
    <xf numFmtId="0" fontId="23" fillId="0" borderId="0" xfId="4" applyFont="1" applyAlignment="1">
      <alignment wrapText="1"/>
    </xf>
    <xf numFmtId="0" fontId="19" fillId="0" borderId="0" xfId="4" applyFont="1" applyAlignment="1">
      <alignment vertical="center"/>
    </xf>
    <xf numFmtId="0" fontId="23" fillId="0" borderId="4" xfId="4" applyFont="1" applyBorder="1" applyAlignment="1">
      <alignment vertical="center"/>
    </xf>
    <xf numFmtId="0" fontId="25" fillId="0" borderId="0" xfId="0" applyFont="1" applyAlignment="1">
      <alignment vertical="center"/>
    </xf>
    <xf numFmtId="0" fontId="32" fillId="0" borderId="0" xfId="14"/>
    <xf numFmtId="0" fontId="26" fillId="3" borderId="4" xfId="0" applyFont="1" applyFill="1" applyBorder="1" applyAlignment="1">
      <alignment horizontal="center" vertical="center" wrapText="1"/>
    </xf>
    <xf numFmtId="0" fontId="26" fillId="0" borderId="4" xfId="0" applyFont="1" applyBorder="1" applyAlignment="1">
      <alignment horizontal="left"/>
    </xf>
    <xf numFmtId="0" fontId="27" fillId="0" borderId="4" xfId="0" applyFont="1" applyBorder="1"/>
    <xf numFmtId="3" fontId="27" fillId="0" borderId="4" xfId="0" applyNumberFormat="1" applyFont="1" applyBorder="1" applyAlignment="1">
      <alignment horizontal="center" vertical="center"/>
    </xf>
    <xf numFmtId="0" fontId="26" fillId="4" borderId="4" xfId="0" applyFont="1" applyFill="1" applyBorder="1" applyAlignment="1">
      <alignment horizontal="left"/>
    </xf>
    <xf numFmtId="0" fontId="26" fillId="4" borderId="4" xfId="0" applyFont="1" applyFill="1" applyBorder="1"/>
    <xf numFmtId="3" fontId="26" fillId="4" borderId="4" xfId="0" applyNumberFormat="1" applyFont="1" applyFill="1" applyBorder="1" applyAlignment="1">
      <alignment horizontal="center" vertical="center"/>
    </xf>
    <xf numFmtId="0" fontId="28" fillId="0" borderId="0" xfId="4" applyFont="1" applyAlignment="1">
      <alignment horizontal="center" vertical="center" wrapText="1"/>
    </xf>
    <xf numFmtId="0" fontId="26" fillId="2" borderId="4" xfId="0" applyFont="1" applyFill="1" applyBorder="1" applyAlignment="1">
      <alignment horizontal="center" vertical="center" wrapText="1"/>
    </xf>
    <xf numFmtId="0" fontId="29" fillId="0" borderId="0" xfId="0" applyFont="1"/>
    <xf numFmtId="0" fontId="27" fillId="0" borderId="4" xfId="5" applyFont="1" applyBorder="1" applyAlignment="1">
      <alignment horizontal="center" vertical="center"/>
    </xf>
    <xf numFmtId="3" fontId="27" fillId="0" borderId="4" xfId="5" applyNumberFormat="1" applyFont="1" applyBorder="1" applyAlignment="1">
      <alignment horizontal="center" vertical="center"/>
    </xf>
    <xf numFmtId="2" fontId="26" fillId="0" borderId="4" xfId="5" applyNumberFormat="1" applyFont="1" applyBorder="1" applyAlignment="1">
      <alignment horizontal="center" vertical="center"/>
    </xf>
    <xf numFmtId="0" fontId="26" fillId="5" borderId="4" xfId="5" applyFont="1" applyFill="1" applyBorder="1" applyAlignment="1">
      <alignment horizontal="center" vertical="center"/>
    </xf>
    <xf numFmtId="3" fontId="26" fillId="5" borderId="4" xfId="5" applyNumberFormat="1" applyFont="1" applyFill="1" applyBorder="1" applyAlignment="1">
      <alignment horizontal="center" vertical="center"/>
    </xf>
    <xf numFmtId="2" fontId="26" fillId="5" borderId="4" xfId="5" applyNumberFormat="1" applyFont="1" applyFill="1" applyBorder="1" applyAlignment="1">
      <alignment horizontal="center" vertical="center"/>
    </xf>
    <xf numFmtId="0" fontId="26" fillId="4" borderId="4" xfId="5" applyFont="1" applyFill="1" applyBorder="1" applyAlignment="1">
      <alignment horizontal="center" vertical="center"/>
    </xf>
    <xf numFmtId="3" fontId="26" fillId="4" borderId="4" xfId="5" applyNumberFormat="1" applyFont="1" applyFill="1" applyBorder="1" applyAlignment="1">
      <alignment horizontal="center" vertical="center"/>
    </xf>
    <xf numFmtId="2" fontId="26" fillId="4" borderId="4" xfId="5" applyNumberFormat="1" applyFont="1" applyFill="1" applyBorder="1" applyAlignment="1">
      <alignment horizontal="center" vertical="center"/>
    </xf>
    <xf numFmtId="0" fontId="26" fillId="2" borderId="4" xfId="0" applyFont="1" applyFill="1" applyBorder="1" applyAlignment="1">
      <alignment horizontal="left" vertical="center"/>
    </xf>
    <xf numFmtId="0" fontId="26" fillId="2" borderId="4" xfId="0" applyFont="1" applyFill="1" applyBorder="1" applyAlignment="1">
      <alignment horizontal="center" vertical="center"/>
    </xf>
    <xf numFmtId="0" fontId="27" fillId="0" borderId="4" xfId="0" applyFont="1" applyBorder="1" applyAlignment="1">
      <alignment horizontal="left" vertical="center"/>
    </xf>
    <xf numFmtId="2" fontId="27" fillId="0" borderId="4" xfId="0" applyNumberFormat="1" applyFont="1" applyBorder="1" applyAlignment="1">
      <alignment horizontal="center" vertical="center"/>
    </xf>
    <xf numFmtId="0" fontId="26" fillId="5" borderId="4" xfId="0" applyFont="1" applyFill="1" applyBorder="1" applyAlignment="1">
      <alignment horizontal="left" vertical="center"/>
    </xf>
    <xf numFmtId="3" fontId="26" fillId="5" borderId="4" xfId="0" applyNumberFormat="1" applyFont="1" applyFill="1" applyBorder="1" applyAlignment="1">
      <alignment horizontal="center" vertical="center"/>
    </xf>
    <xf numFmtId="2" fontId="26" fillId="5" borderId="4" xfId="0" applyNumberFormat="1" applyFont="1" applyFill="1" applyBorder="1" applyAlignment="1">
      <alignment horizontal="center" vertical="center"/>
    </xf>
    <xf numFmtId="0" fontId="26" fillId="4" borderId="4" xfId="0" applyFont="1" applyFill="1" applyBorder="1" applyAlignment="1">
      <alignment horizontal="left" vertical="center"/>
    </xf>
    <xf numFmtId="0" fontId="26" fillId="4" borderId="4" xfId="0" applyFont="1" applyFill="1" applyBorder="1" applyAlignment="1">
      <alignment horizontal="center"/>
    </xf>
    <xf numFmtId="2" fontId="26" fillId="4" borderId="4" xfId="0" applyNumberFormat="1" applyFont="1" applyFill="1" applyBorder="1" applyAlignment="1">
      <alignment horizontal="center" vertical="center"/>
    </xf>
    <xf numFmtId="0" fontId="26" fillId="0" borderId="0" xfId="0" applyFont="1" applyAlignment="1">
      <alignment horizontal="center" vertical="center"/>
    </xf>
    <xf numFmtId="0" fontId="27" fillId="0" borderId="0" xfId="0" applyFont="1"/>
    <xf numFmtId="0" fontId="28" fillId="0" borderId="0" xfId="4" applyFont="1" applyAlignment="1">
      <alignment vertical="center" wrapText="1"/>
    </xf>
    <xf numFmtId="0" fontId="27" fillId="0" borderId="4" xfId="0" applyFont="1" applyBorder="1" applyAlignment="1">
      <alignment horizontal="center" vertical="center"/>
    </xf>
    <xf numFmtId="0" fontId="27" fillId="0" borderId="4" xfId="0" applyFont="1" applyBorder="1" applyAlignment="1">
      <alignment horizontal="center"/>
    </xf>
    <xf numFmtId="0" fontId="28" fillId="0" borderId="0" xfId="0" applyFont="1" applyAlignment="1">
      <alignment vertical="center" wrapText="1"/>
    </xf>
    <xf numFmtId="0" fontId="26" fillId="2" borderId="4" xfId="0" applyFont="1" applyFill="1" applyBorder="1" applyAlignment="1">
      <alignment horizontal="left" vertical="center" wrapText="1"/>
    </xf>
    <xf numFmtId="0" fontId="26" fillId="0" borderId="0" xfId="0" applyFont="1" applyAlignment="1">
      <alignment horizontal="left" vertical="center" wrapText="1"/>
    </xf>
    <xf numFmtId="1" fontId="27" fillId="0" borderId="4" xfId="0" applyNumberFormat="1" applyFont="1" applyBorder="1" applyAlignment="1">
      <alignment horizontal="center" vertical="center"/>
    </xf>
    <xf numFmtId="0" fontId="28" fillId="0" borderId="0" xfId="0" applyFont="1" applyAlignment="1">
      <alignment horizontal="left" vertical="center" wrapText="1"/>
    </xf>
    <xf numFmtId="0" fontId="26" fillId="3" borderId="4" xfId="0" applyFont="1" applyFill="1" applyBorder="1" applyAlignment="1">
      <alignment horizontal="left" vertical="center" wrapText="1"/>
    </xf>
    <xf numFmtId="2" fontId="27" fillId="0" borderId="4" xfId="0" applyNumberFormat="1" applyFont="1" applyBorder="1" applyAlignment="1">
      <alignment horizontal="left" vertical="center" wrapText="1"/>
    </xf>
    <xf numFmtId="2" fontId="27" fillId="0" borderId="4" xfId="0" applyNumberFormat="1" applyFont="1" applyBorder="1" applyAlignment="1">
      <alignment horizontal="left" vertical="center"/>
    </xf>
    <xf numFmtId="0" fontId="31" fillId="0" borderId="0" xfId="0" applyFont="1" applyAlignment="1">
      <alignment vertical="center" wrapText="1"/>
    </xf>
    <xf numFmtId="0" fontId="30" fillId="0" borderId="0" xfId="0" applyFont="1" applyAlignment="1">
      <alignment horizontal="left" vertical="center" wrapText="1"/>
    </xf>
    <xf numFmtId="0" fontId="31" fillId="0" borderId="0" xfId="0" applyFont="1" applyAlignment="1">
      <alignment horizontal="left" vertical="center" wrapText="1"/>
    </xf>
    <xf numFmtId="0" fontId="2" fillId="0" borderId="0" xfId="0" applyFont="1"/>
    <xf numFmtId="0" fontId="3" fillId="0" borderId="0" xfId="4" applyAlignment="1">
      <alignment wrapText="1"/>
    </xf>
    <xf numFmtId="0" fontId="3" fillId="0" borderId="0" xfId="4"/>
    <xf numFmtId="0" fontId="33" fillId="0" borderId="0" xfId="4" applyFont="1" applyAlignment="1">
      <alignment wrapText="1"/>
    </xf>
    <xf numFmtId="0" fontId="34" fillId="0" borderId="3" xfId="0" applyFont="1" applyBorder="1" applyAlignment="1">
      <alignment horizontal="left" vertical="center" wrapText="1"/>
    </xf>
    <xf numFmtId="0" fontId="34" fillId="0" borderId="4" xfId="0" applyFont="1" applyBorder="1" applyAlignment="1">
      <alignment horizontal="left" vertical="center" wrapText="1"/>
    </xf>
    <xf numFmtId="0" fontId="21" fillId="2" borderId="4" xfId="0" applyFont="1" applyFill="1" applyBorder="1" applyAlignment="1">
      <alignment horizontal="left" vertical="center"/>
    </xf>
    <xf numFmtId="0" fontId="21" fillId="2" borderId="4" xfId="0" applyFont="1" applyFill="1" applyBorder="1" applyAlignment="1">
      <alignment horizontal="left" vertical="center" wrapText="1"/>
    </xf>
    <xf numFmtId="3" fontId="23" fillId="0" borderId="4" xfId="4" applyNumberFormat="1" applyFont="1" applyBorder="1" applyAlignment="1">
      <alignment horizontal="center"/>
    </xf>
    <xf numFmtId="4" fontId="27" fillId="0" borderId="4" xfId="0" applyNumberFormat="1" applyFont="1" applyBorder="1" applyAlignment="1">
      <alignment horizontal="center" vertical="center"/>
    </xf>
    <xf numFmtId="4" fontId="26" fillId="4" borderId="4" xfId="0" applyNumberFormat="1" applyFont="1" applyFill="1" applyBorder="1" applyAlignment="1">
      <alignment horizontal="center" vertical="center"/>
    </xf>
    <xf numFmtId="0" fontId="21" fillId="0" borderId="4" xfId="0" applyFont="1" applyBorder="1" applyAlignment="1">
      <alignment horizontal="left"/>
    </xf>
    <xf numFmtId="0" fontId="21" fillId="2" borderId="4" xfId="0" applyFont="1" applyFill="1" applyBorder="1" applyAlignment="1">
      <alignment horizontal="center" vertical="center"/>
    </xf>
    <xf numFmtId="0" fontId="17" fillId="0" borderId="0" xfId="0" applyFont="1" applyAlignment="1">
      <alignment horizontal="left" vertical="center"/>
    </xf>
    <xf numFmtId="0" fontId="15" fillId="0" borderId="0" xfId="0" applyFont="1" applyAlignment="1">
      <alignment horizontal="center" vertical="center" wrapText="1"/>
    </xf>
    <xf numFmtId="0" fontId="2" fillId="0" borderId="0" xfId="0" applyFont="1"/>
    <xf numFmtId="0" fontId="15" fillId="0" borderId="0" xfId="0" applyFont="1" applyAlignment="1">
      <alignment horizontal="left" vertical="center" wrapText="1"/>
    </xf>
    <xf numFmtId="0" fontId="19" fillId="0" borderId="1" xfId="4" applyFont="1" applyBorder="1" applyAlignment="1">
      <alignment horizontal="center" vertical="center" wrapText="1"/>
    </xf>
    <xf numFmtId="0" fontId="23" fillId="0" borderId="0" xfId="4" applyFont="1"/>
    <xf numFmtId="0" fontId="0" fillId="0" borderId="1" xfId="0" applyBorder="1"/>
    <xf numFmtId="0" fontId="19" fillId="0" borderId="0" xfId="4" applyFont="1" applyAlignment="1">
      <alignment horizontal="center" vertical="center"/>
    </xf>
    <xf numFmtId="0" fontId="19" fillId="0" borderId="0" xfId="4" applyFont="1" applyAlignment="1">
      <alignment vertical="center"/>
    </xf>
    <xf numFmtId="0" fontId="20" fillId="0" borderId="4" xfId="4" applyFont="1" applyBorder="1" applyAlignment="1">
      <alignment horizontal="center" vertical="center" wrapText="1"/>
    </xf>
    <xf numFmtId="0" fontId="0" fillId="0" borderId="7" xfId="0" applyBorder="1"/>
    <xf numFmtId="0" fontId="0" fillId="0" borderId="10" xfId="0" applyBorder="1"/>
    <xf numFmtId="0" fontId="0" fillId="0" borderId="9" xfId="0" applyBorder="1"/>
    <xf numFmtId="0" fontId="23" fillId="0" borderId="0" xfId="4" applyFont="1" applyAlignment="1">
      <alignment horizontal="left"/>
    </xf>
    <xf numFmtId="0" fontId="23" fillId="0" borderId="0" xfId="4" applyFont="1" applyAlignment="1">
      <alignment wrapText="1"/>
    </xf>
    <xf numFmtId="0" fontId="0" fillId="0" borderId="11" xfId="0" applyBorder="1"/>
    <xf numFmtId="0" fontId="0" fillId="0" borderId="8" xfId="0" applyBorder="1"/>
    <xf numFmtId="0" fontId="0" fillId="0" borderId="12" xfId="0" applyBorder="1"/>
    <xf numFmtId="2" fontId="17" fillId="0" borderId="2" xfId="0" applyNumberFormat="1" applyFont="1" applyBorder="1" applyAlignment="1">
      <alignment horizontal="center" vertical="center" wrapText="1"/>
    </xf>
    <xf numFmtId="2" fontId="17" fillId="0" borderId="6" xfId="0" applyNumberFormat="1" applyFont="1" applyBorder="1" applyAlignment="1">
      <alignment horizontal="center" vertical="center" wrapText="1"/>
    </xf>
    <xf numFmtId="2" fontId="17" fillId="0" borderId="3" xfId="0" applyNumberFormat="1" applyFont="1" applyBorder="1" applyAlignment="1">
      <alignment horizontal="center" vertical="center" wrapText="1"/>
    </xf>
    <xf numFmtId="0" fontId="23" fillId="0" borderId="2" xfId="4" applyFont="1" applyBorder="1" applyAlignment="1">
      <alignment horizontal="center" vertical="center" wrapText="1"/>
    </xf>
    <xf numFmtId="0" fontId="23" fillId="0" borderId="6" xfId="4" applyFont="1" applyBorder="1" applyAlignment="1">
      <alignment horizontal="center" vertical="center" wrapText="1"/>
    </xf>
    <xf numFmtId="0" fontId="23" fillId="0" borderId="3" xfId="4" applyFont="1" applyBorder="1" applyAlignment="1">
      <alignment horizontal="center" vertical="center" wrapText="1"/>
    </xf>
    <xf numFmtId="0" fontId="19" fillId="0" borderId="8" xfId="4" applyFont="1" applyBorder="1" applyAlignment="1">
      <alignment horizontal="center" vertical="center" wrapText="1"/>
    </xf>
    <xf numFmtId="0" fontId="17" fillId="0" borderId="0" xfId="0" applyFont="1"/>
    <xf numFmtId="0" fontId="0" fillId="0" borderId="0" xfId="0"/>
    <xf numFmtId="0" fontId="19" fillId="0" borderId="0" xfId="4" applyFont="1" applyAlignment="1">
      <alignment horizontal="center" vertical="center" wrapText="1"/>
    </xf>
    <xf numFmtId="0" fontId="22" fillId="0" borderId="0" xfId="5" applyFont="1" applyAlignment="1">
      <alignment horizontal="center" vertical="center"/>
    </xf>
    <xf numFmtId="0" fontId="27" fillId="0" borderId="4" xfId="5" applyFont="1" applyBorder="1" applyAlignment="1">
      <alignment horizontal="left" vertical="center"/>
    </xf>
    <xf numFmtId="0" fontId="0" fillId="0" borderId="6" xfId="0" applyBorder="1"/>
    <xf numFmtId="0" fontId="0" fillId="0" borderId="3" xfId="0" applyBorder="1"/>
    <xf numFmtId="0" fontId="27" fillId="0" borderId="4" xfId="0" applyFont="1" applyBorder="1" applyAlignment="1">
      <alignment horizontal="left" vertical="center"/>
    </xf>
    <xf numFmtId="0" fontId="19" fillId="0" borderId="4" xfId="4" applyFont="1" applyBorder="1" applyAlignment="1">
      <alignment horizontal="center" vertical="center" wrapText="1"/>
    </xf>
    <xf numFmtId="0" fontId="17" fillId="0" borderId="0" xfId="8" applyFont="1" applyAlignment="1">
      <alignment horizontal="center" vertical="center"/>
    </xf>
    <xf numFmtId="0" fontId="17" fillId="0" borderId="0" xfId="8" applyFont="1"/>
    <xf numFmtId="0" fontId="19" fillId="0" borderId="5" xfId="0" applyFont="1" applyBorder="1" applyAlignment="1">
      <alignment horizontal="center" vertical="center" wrapText="1"/>
    </xf>
    <xf numFmtId="0" fontId="17" fillId="0" borderId="0" xfId="0" applyFont="1" applyAlignment="1">
      <alignment horizontal="center" vertical="center"/>
    </xf>
    <xf numFmtId="0" fontId="19" fillId="0" borderId="0" xfId="0" applyFont="1" applyAlignment="1">
      <alignment horizontal="center" vertical="center" wrapText="1"/>
    </xf>
    <xf numFmtId="0" fontId="19" fillId="0" borderId="8" xfId="0" applyFont="1" applyBorder="1" applyAlignment="1">
      <alignment horizontal="center" vertical="center" wrapText="1"/>
    </xf>
    <xf numFmtId="0" fontId="17" fillId="0" borderId="9" xfId="0" applyFont="1" applyBorder="1"/>
    <xf numFmtId="0" fontId="17" fillId="0" borderId="8" xfId="0" applyFont="1" applyBorder="1"/>
    <xf numFmtId="0" fontId="17" fillId="0" borderId="1" xfId="0" applyFont="1" applyBorder="1"/>
    <xf numFmtId="0" fontId="17" fillId="0" borderId="7" xfId="0" applyFont="1" applyBorder="1"/>
    <xf numFmtId="0" fontId="19" fillId="0" borderId="9" xfId="0" applyFont="1" applyBorder="1" applyAlignment="1">
      <alignment horizontal="center" vertical="center" wrapText="1"/>
    </xf>
    <xf numFmtId="0" fontId="17" fillId="0" borderId="0" xfId="0" applyFont="1" applyAlignment="1">
      <alignment horizontal="center"/>
    </xf>
    <xf numFmtId="0" fontId="19" fillId="0" borderId="1" xfId="0" applyFont="1" applyBorder="1" applyAlignment="1">
      <alignment horizontal="center" vertical="center" wrapText="1"/>
    </xf>
    <xf numFmtId="0" fontId="17" fillId="0" borderId="0" xfId="0" applyFont="1" applyAlignment="1">
      <alignment horizontal="left"/>
    </xf>
  </cellXfs>
  <cellStyles count="19">
    <cellStyle name="Collegamento ipertestuale" xfId="2" builtinId="8" hidden="1"/>
    <cellStyle name="Collegamento ipertestuale" xfId="14" builtinId="8"/>
    <cellStyle name="Collegamento ipertestuale visitato" xfId="3" builtinId="9" hidden="1"/>
    <cellStyle name="Migliaia 2" xfId="17" xr:uid="{9A5D55D0-E694-4B04-9158-118F006927E7}"/>
    <cellStyle name="Normale" xfId="0" builtinId="0"/>
    <cellStyle name="Normale 2" xfId="1" xr:uid="{00000000-0005-0000-0000-000001000000}"/>
    <cellStyle name="Normale 2 2" xfId="5" xr:uid="{00000000-0005-0000-0000-000005000000}"/>
    <cellStyle name="Normale 2 2 2" xfId="9" xr:uid="{00000000-0005-0000-0000-000009000000}"/>
    <cellStyle name="Normale 3" xfId="4" xr:uid="{00000000-0005-0000-0000-000004000000}"/>
    <cellStyle name="Normale 3 2" xfId="7" xr:uid="{00000000-0005-0000-0000-000007000000}"/>
    <cellStyle name="Normale 3 3" xfId="11" xr:uid="{00000000-0005-0000-0000-00000C000000}"/>
    <cellStyle name="Normale 3 3 2" xfId="18" xr:uid="{41414135-8B59-4AEC-BDEF-6C44AC8EA9AA}"/>
    <cellStyle name="Normale 3 4" xfId="15" xr:uid="{C5E48446-541C-4144-902E-267BD5C5C74F}"/>
    <cellStyle name="Normale 4" xfId="8" xr:uid="{00000000-0005-0000-0000-000008000000}"/>
    <cellStyle name="Normale 5" xfId="10" xr:uid="{00000000-0005-0000-0000-00000A000000}"/>
    <cellStyle name="Normale 6" xfId="13" xr:uid="{00000000-0005-0000-0000-00000E000000}"/>
    <cellStyle name="Normale 7" xfId="12" xr:uid="{00000000-0005-0000-0000-00000D000000}"/>
    <cellStyle name="Percentuale 2" xfId="6" xr:uid="{00000000-0005-0000-0000-000006000000}"/>
    <cellStyle name="Percentuale 2 2" xfId="16" xr:uid="{0F38D646-D723-4C8E-967F-6346E83A5C2E}"/>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styles" Target="styles.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2.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3.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theme" Target="theme/theme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579120</xdr:colOff>
      <xdr:row>7</xdr:row>
      <xdr:rowOff>30480</xdr:rowOff>
    </xdr:from>
    <xdr:to>
      <xdr:col>9</xdr:col>
      <xdr:colOff>247650</xdr:colOff>
      <xdr:row>14</xdr:row>
      <xdr:rowOff>171450</xdr:rowOff>
    </xdr:to>
    <xdr:pic>
      <xdr:nvPicPr>
        <xdr:cNvPr id="2" name="Immagine 1">
          <a:extLst>
            <a:ext uri="{FF2B5EF4-FFF2-40B4-BE49-F238E27FC236}">
              <a16:creationId xmlns:a16="http://schemas.microsoft.com/office/drawing/2014/main" id="{5466122E-C3FA-4278-AFF2-238FFE5EAEE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81025" y="1295400"/>
          <a:ext cx="5320665" cy="140589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3:K22"/>
  <sheetViews>
    <sheetView topLeftCell="A4" workbookViewId="0">
      <selection activeCell="A23" sqref="A23"/>
    </sheetView>
  </sheetViews>
  <sheetFormatPr defaultColWidth="9.109375" defaultRowHeight="14.4" x14ac:dyDescent="0.3"/>
  <cols>
    <col min="1" max="16384" width="9.109375" style="89"/>
  </cols>
  <sheetData>
    <row r="13" spans="5:5" x14ac:dyDescent="0.3">
      <c r="E13"/>
    </row>
    <row r="18" spans="1:11" ht="23.4" customHeight="1" x14ac:dyDescent="0.3">
      <c r="A18" s="3" t="s">
        <v>0</v>
      </c>
      <c r="D18" s="4"/>
      <c r="E18" s="4"/>
      <c r="F18" s="4"/>
      <c r="G18" s="4"/>
      <c r="H18" s="4"/>
      <c r="I18" s="4"/>
      <c r="J18" s="4"/>
      <c r="K18" s="4"/>
    </row>
    <row r="19" spans="1:11" ht="15.6" customHeight="1" x14ac:dyDescent="0.3">
      <c r="C19" s="5"/>
    </row>
    <row r="20" spans="1:11" ht="18" customHeight="1" x14ac:dyDescent="0.3">
      <c r="A20" s="6"/>
      <c r="B20" s="6"/>
      <c r="C20" s="105" t="s">
        <v>686</v>
      </c>
      <c r="D20" s="104"/>
      <c r="E20" s="104"/>
      <c r="F20" s="104"/>
      <c r="G20" s="104"/>
      <c r="H20" s="104"/>
      <c r="I20" s="7"/>
      <c r="J20" s="7"/>
      <c r="K20" s="7"/>
    </row>
    <row r="21" spans="1:11" ht="17.399999999999999" customHeight="1" x14ac:dyDescent="0.3">
      <c r="A21" s="6"/>
      <c r="B21" s="6"/>
      <c r="C21" s="8"/>
      <c r="D21" s="8"/>
      <c r="E21" s="8"/>
      <c r="F21" s="8"/>
      <c r="G21" s="8"/>
      <c r="H21" s="8"/>
      <c r="I21" s="8"/>
      <c r="J21" s="8"/>
      <c r="K21" s="8"/>
    </row>
    <row r="22" spans="1:11" ht="49.5" customHeight="1" x14ac:dyDescent="0.3">
      <c r="A22" s="103" t="s">
        <v>687</v>
      </c>
      <c r="B22" s="104"/>
      <c r="C22" s="104"/>
      <c r="D22" s="104"/>
      <c r="E22" s="104"/>
      <c r="F22" s="104"/>
      <c r="G22" s="104"/>
      <c r="H22" s="104"/>
      <c r="I22" s="104"/>
      <c r="J22" s="104"/>
      <c r="K22" s="9"/>
    </row>
  </sheetData>
  <mergeCells count="2">
    <mergeCell ref="A22:J22"/>
    <mergeCell ref="C20:H20"/>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FF0000"/>
  </sheetPr>
  <dimension ref="A1:A13"/>
  <sheetViews>
    <sheetView showGridLines="0" showRowColHeaders="0" zoomScaleNormal="100" workbookViewId="0">
      <selection activeCell="A13" sqref="A13"/>
    </sheetView>
  </sheetViews>
  <sheetFormatPr defaultColWidth="8.88671875" defaultRowHeight="13.8" x14ac:dyDescent="0.3"/>
  <cols>
    <col min="1" max="1" width="191.5546875" style="10" bestFit="1" customWidth="1"/>
    <col min="2" max="2" width="8.88671875" style="10" customWidth="1"/>
    <col min="3" max="16384" width="8.88671875" style="10"/>
  </cols>
  <sheetData>
    <row r="1" spans="1:1" x14ac:dyDescent="0.3">
      <c r="A1" s="35" t="s">
        <v>685</v>
      </c>
    </row>
    <row r="2" spans="1:1" ht="18.600000000000001" customHeight="1" x14ac:dyDescent="0.3">
      <c r="A2" s="102" t="s">
        <v>755</v>
      </c>
    </row>
    <row r="3" spans="1:1" ht="20.7" customHeight="1" x14ac:dyDescent="0.3">
      <c r="A3" s="102" t="s">
        <v>756</v>
      </c>
    </row>
    <row r="4" spans="1:1" ht="31.5" customHeight="1" x14ac:dyDescent="0.3">
      <c r="A4" s="102" t="s">
        <v>688</v>
      </c>
    </row>
    <row r="5" spans="1:1" ht="17.399999999999999" customHeight="1" x14ac:dyDescent="0.3">
      <c r="A5" s="102" t="s">
        <v>689</v>
      </c>
    </row>
    <row r="6" spans="1:1" ht="30.6" customHeight="1" x14ac:dyDescent="0.3">
      <c r="A6" s="102" t="s">
        <v>757</v>
      </c>
    </row>
    <row r="7" spans="1:1" ht="17.399999999999999" customHeight="1" x14ac:dyDescent="0.3">
      <c r="A7" s="102" t="s">
        <v>758</v>
      </c>
    </row>
    <row r="8" spans="1:1" ht="82.5" customHeight="1" x14ac:dyDescent="0.3">
      <c r="A8" s="36" t="s">
        <v>759</v>
      </c>
    </row>
    <row r="9" spans="1:1" ht="29.4" customHeight="1" x14ac:dyDescent="0.3">
      <c r="A9" s="102" t="s">
        <v>760</v>
      </c>
    </row>
    <row r="10" spans="1:1" ht="69" x14ac:dyDescent="0.3">
      <c r="A10" s="36" t="s">
        <v>761</v>
      </c>
    </row>
    <row r="11" spans="1:1" ht="18.3" customHeight="1" x14ac:dyDescent="0.3">
      <c r="A11" s="36" t="s">
        <v>762</v>
      </c>
    </row>
    <row r="12" spans="1:1" ht="14.7" customHeight="1" x14ac:dyDescent="0.3">
      <c r="A12" s="36" t="s">
        <v>763</v>
      </c>
    </row>
    <row r="13" spans="1:1" ht="15.6" customHeight="1" x14ac:dyDescent="0.3">
      <c r="A13" s="36" t="s">
        <v>784</v>
      </c>
    </row>
  </sheetData>
  <pageMargins left="0.7" right="0.7" top="0.75" bottom="0.75" header="0.3" footer="0.3"/>
  <pageSetup paperSize="9" orientation="portrait" verticalDpi="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49"/>
  <sheetViews>
    <sheetView workbookViewId="0">
      <selection activeCell="A50" sqref="A50"/>
    </sheetView>
  </sheetViews>
  <sheetFormatPr defaultColWidth="8.88671875" defaultRowHeight="13.8" x14ac:dyDescent="0.3"/>
  <cols>
    <col min="1" max="1" width="8.88671875" style="10" customWidth="1"/>
    <col min="2" max="16384" width="8.88671875" style="10"/>
  </cols>
  <sheetData>
    <row r="1" spans="1:16" x14ac:dyDescent="0.3">
      <c r="A1" s="42" t="s">
        <v>1</v>
      </c>
    </row>
    <row r="2" spans="1:16" ht="15.6" x14ac:dyDescent="0.3">
      <c r="A2" s="43" t="s">
        <v>749</v>
      </c>
      <c r="P2" s="43"/>
    </row>
    <row r="3" spans="1:16" ht="15.9" customHeight="1" x14ac:dyDescent="0.3">
      <c r="A3" s="43" t="s">
        <v>690</v>
      </c>
      <c r="P3" s="43"/>
    </row>
    <row r="4" spans="1:16" ht="15.6" x14ac:dyDescent="0.3">
      <c r="A4" s="43" t="s">
        <v>691</v>
      </c>
    </row>
    <row r="5" spans="1:16" ht="15.6" x14ac:dyDescent="0.3">
      <c r="A5" s="43" t="s">
        <v>692</v>
      </c>
    </row>
    <row r="6" spans="1:16" ht="15.6" x14ac:dyDescent="0.3">
      <c r="A6" s="43" t="s">
        <v>693</v>
      </c>
    </row>
    <row r="7" spans="1:16" ht="15.6" x14ac:dyDescent="0.3">
      <c r="A7" s="43" t="s">
        <v>694</v>
      </c>
    </row>
    <row r="8" spans="1:16" ht="15.6" x14ac:dyDescent="0.3">
      <c r="A8" s="43" t="s">
        <v>764</v>
      </c>
    </row>
    <row r="9" spans="1:16" ht="15.6" x14ac:dyDescent="0.3">
      <c r="A9" s="43" t="s">
        <v>765</v>
      </c>
    </row>
    <row r="10" spans="1:16" ht="15.6" x14ac:dyDescent="0.3">
      <c r="A10" s="43" t="s">
        <v>766</v>
      </c>
    </row>
    <row r="11" spans="1:16" ht="15.6" x14ac:dyDescent="0.3">
      <c r="A11" s="43" t="s">
        <v>767</v>
      </c>
    </row>
    <row r="12" spans="1:16" ht="15.6" x14ac:dyDescent="0.3">
      <c r="A12" s="43" t="s">
        <v>768</v>
      </c>
    </row>
    <row r="13" spans="1:16" ht="15.6" x14ac:dyDescent="0.3">
      <c r="A13" s="43" t="s">
        <v>769</v>
      </c>
    </row>
    <row r="14" spans="1:16" ht="15.6" x14ac:dyDescent="0.3">
      <c r="A14" s="43" t="s">
        <v>752</v>
      </c>
    </row>
    <row r="15" spans="1:16" ht="15.6" x14ac:dyDescent="0.3">
      <c r="A15" s="43" t="s">
        <v>754</v>
      </c>
    </row>
    <row r="16" spans="1:16" ht="15.6" x14ac:dyDescent="0.3">
      <c r="A16" s="43" t="s">
        <v>753</v>
      </c>
    </row>
    <row r="17" spans="1:1" ht="15.6" x14ac:dyDescent="0.3">
      <c r="A17" s="43" t="s">
        <v>770</v>
      </c>
    </row>
    <row r="18" spans="1:1" ht="15.6" x14ac:dyDescent="0.3">
      <c r="A18" s="43" t="s">
        <v>771</v>
      </c>
    </row>
    <row r="19" spans="1:1" ht="15.6" x14ac:dyDescent="0.3">
      <c r="A19" s="43" t="s">
        <v>772</v>
      </c>
    </row>
    <row r="20" spans="1:1" ht="15.6" x14ac:dyDescent="0.3">
      <c r="A20" s="43" t="s">
        <v>773</v>
      </c>
    </row>
    <row r="21" spans="1:1" ht="15.6" x14ac:dyDescent="0.3">
      <c r="A21" s="43" t="s">
        <v>725</v>
      </c>
    </row>
    <row r="22" spans="1:1" ht="15.6" x14ac:dyDescent="0.3">
      <c r="A22" s="43" t="s">
        <v>726</v>
      </c>
    </row>
    <row r="23" spans="1:1" ht="15.6" x14ac:dyDescent="0.3">
      <c r="A23" s="43" t="s">
        <v>774</v>
      </c>
    </row>
    <row r="24" spans="1:1" ht="15.6" x14ac:dyDescent="0.3">
      <c r="A24" s="43" t="s">
        <v>775</v>
      </c>
    </row>
    <row r="25" spans="1:1" ht="15.6" x14ac:dyDescent="0.3">
      <c r="A25" s="43" t="s">
        <v>727</v>
      </c>
    </row>
    <row r="26" spans="1:1" ht="15.6" x14ac:dyDescent="0.3">
      <c r="A26" s="43" t="s">
        <v>776</v>
      </c>
    </row>
    <row r="27" spans="1:1" ht="15.6" x14ac:dyDescent="0.3">
      <c r="A27" s="43" t="s">
        <v>777</v>
      </c>
    </row>
    <row r="28" spans="1:1" ht="15.6" x14ac:dyDescent="0.3">
      <c r="A28" s="43" t="s">
        <v>728</v>
      </c>
    </row>
    <row r="29" spans="1:1" ht="15.6" x14ac:dyDescent="0.3">
      <c r="A29" s="43" t="s">
        <v>729</v>
      </c>
    </row>
    <row r="30" spans="1:1" ht="15.6" x14ac:dyDescent="0.3">
      <c r="A30" s="43" t="s">
        <v>730</v>
      </c>
    </row>
    <row r="31" spans="1:1" ht="15.6" x14ac:dyDescent="0.3">
      <c r="A31" s="43" t="s">
        <v>731</v>
      </c>
    </row>
    <row r="32" spans="1:1" ht="15.6" x14ac:dyDescent="0.3">
      <c r="A32" s="43" t="s">
        <v>732</v>
      </c>
    </row>
    <row r="33" spans="1:1" ht="15.6" x14ac:dyDescent="0.3">
      <c r="A33" s="43" t="s">
        <v>733</v>
      </c>
    </row>
    <row r="34" spans="1:1" ht="15.6" x14ac:dyDescent="0.3">
      <c r="A34" s="43" t="s">
        <v>734</v>
      </c>
    </row>
    <row r="35" spans="1:1" ht="15.6" x14ac:dyDescent="0.3">
      <c r="A35" s="43" t="s">
        <v>735</v>
      </c>
    </row>
    <row r="36" spans="1:1" ht="15.6" x14ac:dyDescent="0.3">
      <c r="A36" s="43" t="s">
        <v>736</v>
      </c>
    </row>
    <row r="37" spans="1:1" ht="15.6" x14ac:dyDescent="0.3">
      <c r="A37" s="43" t="s">
        <v>737</v>
      </c>
    </row>
    <row r="38" spans="1:1" ht="15.6" x14ac:dyDescent="0.3">
      <c r="A38" s="43" t="s">
        <v>738</v>
      </c>
    </row>
    <row r="39" spans="1:1" ht="15.6" x14ac:dyDescent="0.3">
      <c r="A39" s="43" t="s">
        <v>739</v>
      </c>
    </row>
    <row r="40" spans="1:1" ht="15.6" x14ac:dyDescent="0.3">
      <c r="A40" s="43" t="s">
        <v>740</v>
      </c>
    </row>
    <row r="41" spans="1:1" ht="15.6" x14ac:dyDescent="0.3">
      <c r="A41" s="43" t="s">
        <v>778</v>
      </c>
    </row>
    <row r="42" spans="1:1" ht="15.6" x14ac:dyDescent="0.3">
      <c r="A42" s="43" t="s">
        <v>741</v>
      </c>
    </row>
    <row r="43" spans="1:1" ht="15.6" x14ac:dyDescent="0.3">
      <c r="A43" s="43" t="s">
        <v>742</v>
      </c>
    </row>
    <row r="44" spans="1:1" ht="15.6" x14ac:dyDescent="0.3">
      <c r="A44" s="43" t="s">
        <v>743</v>
      </c>
    </row>
    <row r="45" spans="1:1" ht="15.6" x14ac:dyDescent="0.3">
      <c r="A45" s="43" t="s">
        <v>744</v>
      </c>
    </row>
    <row r="46" spans="1:1" ht="15.6" x14ac:dyDescent="0.3">
      <c r="A46" s="43" t="s">
        <v>745</v>
      </c>
    </row>
    <row r="47" spans="1:1" ht="15.6" x14ac:dyDescent="0.3">
      <c r="A47" s="43" t="s">
        <v>746</v>
      </c>
    </row>
    <row r="48" spans="1:1" ht="15.6" x14ac:dyDescent="0.3">
      <c r="A48" s="43" t="s">
        <v>747</v>
      </c>
    </row>
    <row r="49" spans="1:1" ht="15.6" x14ac:dyDescent="0.3">
      <c r="A49" s="43" t="s">
        <v>748</v>
      </c>
    </row>
  </sheetData>
  <hyperlinks>
    <hyperlink ref="A6" location="'Tabella 1.5'!A1" display="Tabella 1.5. Organizzazione degli esperti in subGEV, SSD corrispondenti e distribuzione dei prodotti della ricerca gestiti." xr:uid="{00000000-0004-0000-0200-000003000000}"/>
    <hyperlink ref="A7" location="'Tabella 1.6'!A1" display="Tabella 1.6. Numero di ricercatori e ricercatrici dell'area, per istituzione e dipartimento, suddivisi per SSD." xr:uid="{00000000-0004-0000-0200-000004000000}"/>
    <hyperlink ref="A8" location="'Tabella 2.1'!A1" display="Tabella 2.1. Numero di revisioni per subGEV e SSD." xr:uid="{00000000-0004-0000-0200-000005000000}"/>
    <hyperlink ref="A9" location="'Tabella 2.2'!A1" display="Tabella 2.2. Prodotti conferiti all'area distinti per tipologia di pubblicazione." xr:uid="{00000000-0004-0000-0200-000006000000}"/>
    <hyperlink ref="A10" location="'Tabella 2.3'!A1" display="Tabella 2.3. Distribuzione dei prodotti della ricerca conferiti per lingua di pubblicazione e SSD di afferenza del ricercatore. La categoria “altra lingua” contiene i prodotti della ricerca pubblicati in lingue diverse da italiano e inglese. " xr:uid="{00000000-0004-0000-0200-000007000000}"/>
    <hyperlink ref="A11" location="'Tabella 2.4'!A1" display="Tabella 2.4. Distribuzione dei prodotti della ricerca conferiti  per tipologia, anno di pubblicazione e SSD di afferenza del ricercatore." xr:uid="{00000000-0004-0000-0200-000008000000}"/>
    <hyperlink ref="A12" location="'Tabella 2.5'!A1" display="Tabella 2.5. Numero e percentuale di prodotti di ricerca conferiti da ricercatori afferenti all’area XX e GEV che li ha valutati." xr:uid="{00000000-0004-0000-0200-000009000000}"/>
    <hyperlink ref="A13" location="'Tabella 2.6'!A1" display="Tabella 2.6. Numero e percentuale di prodotti di ricerca valutati dal GEV XX per area di afferenza del ricercatore." xr:uid="{00000000-0004-0000-0200-00000A000000}"/>
    <hyperlink ref="A14" location="'Tabella 2.7'!A1" display="Tabella 2.7. Punteggi ottenuti e distribuzione dei prodotti conferiti nelle classi di merito (Eccezionale -A; Eccellente - B; Standard -C; Rilevanza sufficiente -D; Scarsa rilevanza o non accettabile -E) nell’area, per SSD di afferenza del ricercatore in cui siano stati conferiti almeno 10 prodotti della ricerca. Per “somma punteggi” si intende la valutazione complessiva del SSD ottenuta sommando i punteggi dei prodotti conferiti dai ricercatori afferenti al SSD." xr:uid="{00000000-0004-0000-0200-00000B000000}"/>
    <hyperlink ref="A15" location="'Tabella 2.8'!A1" display="Tabella 2.8. Punteggi ottenuti e distribuzione dei prodotti conferiti nelle classi di merito (Eccezionale  -A; Eccellente - B; Standard -C; Rilevanza sufficiente -D; Scarsa rilevanza o non accettabile -E) per tipologia di pubblicazione laddove siano stati conferiti almeno 10 prodotti della ricerca. Per “somma punteggi” si intende la valutazione complessiva dei prodotti appartenenti alla tipologia indicata, ottenuta sommando i punteggi dei singoli prodotti." xr:uid="{00000000-0004-0000-0200-00000C000000}"/>
    <hyperlink ref="A16" location="'Tabella 2.9'!A1" display="Tabella 2.9. Punteggi ottenuti e distribuzione dei prodotti conferiti nelle classi di merito (Eccezionale  - A; Eccellente - B; Standard - C; Rilevanza sufficiente - D; Scarsa rilevanza o non accettabile - E) per SSD di afferenza del ricercatore e tipologia di pubblicazione laddove siano stati conferiti almeno 10 prodotti della ricerca. Per “somma punteggi” si intende la valutazione complessiva del SSD nella tipologia indicata, ottenuta sommando i punteggi dei prodotti presentati dai ricercatori afferenti ai SSD del gruppo." xr:uid="{00000000-0004-0000-0200-00000D000000}"/>
    <hyperlink ref="A17" location="'Tabella 3.1'!A1" display="Tabella 3.1. Elenco delle università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 è definito come rapporto tra la valutazione complessiva di un’istituzione in una data area e la valutazione complessiva dell’area stessa, calcolato per il profilo dei ricercatori permanenti." xr:uid="{00000000-0004-0000-0200-00000E000000}"/>
    <hyperlink ref="A18" location="'Tabella 3.2'!A1" display="Tabella 3.2. Elenco delle università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2 è definito come rapporto tra la valutazione complessiva di un’istituzione in una data area e la valutazione complessiva dell’area stessa, calcolato per il profilo dei ricercatori che sono stati reclutati nel periodo 2020-24." xr:uid="{00000000-0004-0000-0200-00000F000000}"/>
    <hyperlink ref="A19" location="'Tabella 3.3'!A1" display="Tabella 3.3. Elenco delle università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_2 è definito come rapporto tra la valutazione complessiva di un’istituzione in una data area e la valutazione complessiva dell’area stessa, calcolato per l'insieme totale dei ricercatori." xr:uid="{00000000-0004-0000-0200-000010000000}"/>
    <hyperlink ref="A20" location="'Tabella 3.4'!A1" display="Tabella 3.4.  Elenco delle università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 xr:uid="{00000000-0004-0000-0200-000011000000}"/>
    <hyperlink ref="A21" location="'Tabella 3.5'!A1" display="Tabella 3.5. Elenco delle università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 xr:uid="{00000000-0004-0000-0200-000012000000}"/>
    <hyperlink ref="A22" location="'Tabella 3.6'!A1" display="Tabella 3.6. Elenco delle università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 xr:uid="{00000000-0004-0000-0200-000013000000}"/>
    <hyperlink ref="A23" location="'Tabella 3.7'!A1" display="Tabella 3.7. Elenco delle università in ordine alfabetico per tutti gl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 " xr:uid="{00000000-0004-0000-0200-000014000000}"/>
    <hyperlink ref="A24" location="'Tabella 3.8'!A1" display="Tabella 3.8. Elenco delle università in ordine alfabetico per tutti gl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 xr:uid="{00000000-0004-0000-0200-000015000000}"/>
    <hyperlink ref="A25" location="'Tabella 3.9'!A1" display="Tabella 3.9. Elenco delle università in ordine alfabetico per tutti gl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 xr:uid="{00000000-0004-0000-0200-000016000000}"/>
    <hyperlink ref="A26" location="'Tabella 3.10'!A1" display="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 è definito come rapporto tra la valutazione complessiva di un ente in una data area e la valutazione complessiva dell’area stessa, calcolato per il profilo dei ricercatori permanenti." xr:uid="{00000000-0004-0000-0200-000017000000}"/>
    <hyperlink ref="A27" location="'Tabella 3.11'!A1" display="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2 è definito come rapporto tra la valutazione complessiva di un ente in una data area e la valutazione complessiva dell’area stessa, calcolato per il profilo dei ricercatori che sono stati reclutati nel periodo 2020-24." xr:uid="{00000000-0004-0000-0200-000018000000}"/>
    <hyperlink ref="A28" location="'Tabella 3.12'!A1" display="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_2 è definito come rapporto tra la valutazione complessiva di un ente in una data area e la valutazione complessiva dell’area stessa, calcolato per l’insieme totale dei ricercatori." xr:uid="{00000000-0004-0000-0200-000019000000}"/>
    <hyperlink ref="A29" location="'Tabella 3.13'!A1" display="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 xr:uid="{00000000-0004-0000-0200-00001A000000}"/>
    <hyperlink ref="A30" location="'Tabella 3.14'!A1" display="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 xr:uid="{00000000-0004-0000-0200-00001B000000}"/>
    <hyperlink ref="A31" location="'Tabella 3.15'!A1" display="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 xr:uid="{00000000-0004-0000-0200-00001C000000}"/>
    <hyperlink ref="A32" location="'Tabella 3.16'!A1" display="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 xr:uid="{00000000-0004-0000-0200-00001D000000}"/>
    <hyperlink ref="A33" location="'Tabella 3.17'!A1" display="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 xr:uid="{00000000-0004-0000-0200-00001E000000}"/>
    <hyperlink ref="A34" location="'Tabella 3.18'!A1" display="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 " xr:uid="{00000000-0004-0000-0200-00001F000000}"/>
    <hyperlink ref="A35" location="'Tabella 3.19'!A1" display="Tabella 3.19. Elenco delle istituzioni volontarie che si sono sottoposte alla VQR in ordine alfabetico per il profilo a.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 xr:uid="{00000000-0004-0000-0200-000020000000}"/>
    <hyperlink ref="A36" location="'Tabella 3.20'!A1" display="Tabella 3.20. Elenco delle istituzioni volontarie che si sono sottoposte alla VQR in ordine alfabetico per il profilo 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 xr:uid="{00000000-0004-0000-0200-000021000000}"/>
    <hyperlink ref="A37" location="'Tabella 3.21'!A1" display="Tabella 3.21. Elenco delle istituzioni volontarie che si sono sottoposte alla VQR in ordine alfabetico per il profilo a+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xr:uid="{00000000-0004-0000-0200-000022000000}"/>
    <hyperlink ref="A38" location="'Tabella 4.1'!A1" display="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 è definito come rapporto tra il punteggio complessivo raggiunto da un dipartimento in una data area e il punteggio complessivo dell’area stessa, calcolato per il profilo dei ricercatori permanenti. Come disposto dal bando, la tabella non include i dipartimenti con meno di 10 prodotti attesi nell’area." xr:uid="{00000000-0004-0000-0200-000023000000}"/>
    <hyperlink ref="A39" location="'Tabella 4.2'!A1" display="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2 è definito come rapporto tra il punteggio complessivo raggiunto da un dipartimento in una data area e il punteggio complessivo dell’area stessa, calcolato per il profilo dei ricercatori che sono stati reclutati nel periodo 2020-24. Come disposto dal bando, la tabella non include i dipartimenti con meno di 10 prodotti attesi nell’area." xr:uid="{00000000-0004-0000-0200-000024000000}"/>
    <hyperlink ref="A40" location="'Tabella 4.3'!A1" display="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 xr:uid="{00000000-0004-0000-0200-000025000000}"/>
    <hyperlink ref="A41" location="'Tabella 4.4'!A1" display="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 xr:uid="{00000000-0004-0000-0200-000026000000}"/>
    <hyperlink ref="A42" location="'Tabella 4.5'!A1" display="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 xr:uid="{00000000-0004-0000-0200-000027000000}"/>
    <hyperlink ref="A43" location="'Tabella 4.6'!A1" display="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 xr:uid="{00000000-0004-0000-0200-000028000000}"/>
    <hyperlink ref="A44" location="'Tabella 4.7'!A1" display="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xr:uid="{00000000-0004-0000-0200-000029000000}"/>
    <hyperlink ref="A45" location="'Tabella 4.8'!A1" display="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2 è definito come rapporto tra il punteggio complessivo raggiunto da un dipartimento in una data area e il punteggio complessivo dell’area stessa, calcolato per il profilo dei ricercatori che sono stati reclutati nel periodo 2020-2024. Come disposto dal bando, la tabella non include i dipartimenti con meno di 10 prodotti attesi nell’area." xr:uid="{00000000-0004-0000-0200-00002A000000}"/>
    <hyperlink ref="A46" location="'Tabella 4.9'!A1" display="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 xr:uid="{00000000-0004-0000-0200-00002B000000}"/>
    <hyperlink ref="A47" location="'Tabella 4.10'!A1" display="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 xr:uid="{00000000-0004-0000-0200-00002C000000}"/>
    <hyperlink ref="A48" location="'Tabella 4.11'!A1" display="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 xr:uid="{00000000-0004-0000-0200-00002D000000}"/>
    <hyperlink ref="A49" location="'Tabella 4.12'!A1" display="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 xr:uid="{00000000-0004-0000-0200-00002E000000}"/>
    <hyperlink ref="A4" location="'Tabella 1.3'!A1" display="Tabella 1.3. Settori European Research Council (ERC) dell'area (EU ERC 2024)." xr:uid="{00000000-0004-0000-0200-000001000000}"/>
    <hyperlink ref="A5" location="'Tabella 1.4'!A1" display="Tabella 1.4. Composizione del Gruppo di Esperti della Valutazione (*componenti GEV subentrati dopo l’inizio della VQR)." xr:uid="{00000000-0004-0000-0200-000002000000}"/>
    <hyperlink ref="A2" location="'Tabella 1.1'!A1" display="Tabella 1.1. Gruppi Scientifico Disciplinari (GSD) dell'area." xr:uid="{E7FA9220-3166-465F-A877-1A6BB0C88724}"/>
    <hyperlink ref="A3" location="'Tabella 1.2'!A1" display="Tabella 1.2. Settori Scientifico-Disciplinari (SSD) dell'area." xr:uid="{6D961001-05FE-4AFB-9B34-5287A920ADAF}"/>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B17"/>
  <sheetViews>
    <sheetView zoomScale="125" zoomScaleNormal="125" zoomScalePageLayoutView="125" workbookViewId="0">
      <selection sqref="A1:B3"/>
    </sheetView>
  </sheetViews>
  <sheetFormatPr defaultColWidth="9.109375" defaultRowHeight="13.8" x14ac:dyDescent="0.3"/>
  <cols>
    <col min="1" max="1" width="11.88671875" style="34" customWidth="1"/>
    <col min="2" max="2" width="58.109375" style="34" customWidth="1"/>
    <col min="3" max="3" width="9.109375" style="34" customWidth="1"/>
    <col min="4" max="16384" width="9.109375" style="34"/>
  </cols>
  <sheetData>
    <row r="1" spans="1:2" ht="15.9" customHeight="1" x14ac:dyDescent="0.3">
      <c r="A1" s="106" t="s">
        <v>749</v>
      </c>
      <c r="B1" s="107"/>
    </row>
    <row r="2" spans="1:2" ht="15.9" customHeight="1" x14ac:dyDescent="0.3">
      <c r="A2" s="107"/>
      <c r="B2" s="107"/>
    </row>
    <row r="3" spans="1:2" ht="15.9" customHeight="1" x14ac:dyDescent="0.3">
      <c r="A3" s="108"/>
      <c r="B3" s="108"/>
    </row>
    <row r="4" spans="1:2" ht="27.9" customHeight="1" x14ac:dyDescent="0.3">
      <c r="A4" s="17" t="s">
        <v>2</v>
      </c>
      <c r="B4" s="17" t="s">
        <v>3</v>
      </c>
    </row>
    <row r="5" spans="1:2" x14ac:dyDescent="0.3">
      <c r="A5" s="33" t="s">
        <v>512</v>
      </c>
      <c r="B5" s="27" t="s">
        <v>523</v>
      </c>
    </row>
    <row r="6" spans="1:2" x14ac:dyDescent="0.3">
      <c r="A6" s="33" t="s">
        <v>505</v>
      </c>
      <c r="B6" s="27" t="s">
        <v>524</v>
      </c>
    </row>
    <row r="7" spans="1:2" x14ac:dyDescent="0.3">
      <c r="A7" s="33" t="s">
        <v>513</v>
      </c>
      <c r="B7" s="27" t="s">
        <v>525</v>
      </c>
    </row>
    <row r="8" spans="1:2" x14ac:dyDescent="0.3">
      <c r="A8" s="33" t="s">
        <v>506</v>
      </c>
      <c r="B8" s="27" t="s">
        <v>526</v>
      </c>
    </row>
    <row r="9" spans="1:2" x14ac:dyDescent="0.3">
      <c r="A9" s="33" t="s">
        <v>507</v>
      </c>
      <c r="B9" s="27" t="s">
        <v>527</v>
      </c>
    </row>
    <row r="10" spans="1:2" x14ac:dyDescent="0.3">
      <c r="A10" s="33" t="s">
        <v>508</v>
      </c>
      <c r="B10" s="27" t="s">
        <v>528</v>
      </c>
    </row>
    <row r="11" spans="1:2" ht="27.6" x14ac:dyDescent="0.3">
      <c r="A11" s="33" t="s">
        <v>509</v>
      </c>
      <c r="B11" s="27" t="s">
        <v>529</v>
      </c>
    </row>
    <row r="12" spans="1:2" x14ac:dyDescent="0.3">
      <c r="A12" s="33" t="s">
        <v>515</v>
      </c>
      <c r="B12" s="27" t="s">
        <v>530</v>
      </c>
    </row>
    <row r="13" spans="1:2" x14ac:dyDescent="0.3">
      <c r="A13" s="33" t="s">
        <v>510</v>
      </c>
      <c r="B13" s="27" t="s">
        <v>531</v>
      </c>
    </row>
    <row r="14" spans="1:2" x14ac:dyDescent="0.3">
      <c r="A14" s="33" t="s">
        <v>514</v>
      </c>
      <c r="B14" s="27" t="s">
        <v>532</v>
      </c>
    </row>
    <row r="15" spans="1:2" x14ac:dyDescent="0.3">
      <c r="A15" s="33" t="s">
        <v>503</v>
      </c>
      <c r="B15" s="27" t="s">
        <v>533</v>
      </c>
    </row>
    <row r="16" spans="1:2" x14ac:dyDescent="0.3">
      <c r="A16" s="33" t="s">
        <v>504</v>
      </c>
      <c r="B16" s="27" t="s">
        <v>534</v>
      </c>
    </row>
    <row r="17" spans="1:2" x14ac:dyDescent="0.3">
      <c r="A17" s="33" t="s">
        <v>511</v>
      </c>
      <c r="B17" s="27" t="s">
        <v>535</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B28"/>
  <sheetViews>
    <sheetView zoomScale="125" zoomScaleNormal="125" zoomScalePageLayoutView="125" workbookViewId="0">
      <selection sqref="A1:B3"/>
    </sheetView>
  </sheetViews>
  <sheetFormatPr defaultColWidth="9.109375" defaultRowHeight="13.8" x14ac:dyDescent="0.3"/>
  <cols>
    <col min="1" max="1" width="11.88671875" style="34" customWidth="1"/>
    <col min="2" max="2" width="56.6640625" style="34" customWidth="1"/>
    <col min="3" max="3" width="9.109375" style="34" customWidth="1"/>
    <col min="4" max="16384" width="9.109375" style="34"/>
  </cols>
  <sheetData>
    <row r="1" spans="1:2" ht="15.9" customHeight="1" x14ac:dyDescent="0.3">
      <c r="A1" s="106" t="s">
        <v>690</v>
      </c>
      <c r="B1" s="107"/>
    </row>
    <row r="2" spans="1:2" ht="15.9" customHeight="1" x14ac:dyDescent="0.3">
      <c r="A2" s="107"/>
      <c r="B2" s="107"/>
    </row>
    <row r="3" spans="1:2" ht="15.9" customHeight="1" x14ac:dyDescent="0.3">
      <c r="A3" s="108"/>
      <c r="B3" s="108"/>
    </row>
    <row r="4" spans="1:2" ht="27.9" customHeight="1" x14ac:dyDescent="0.3">
      <c r="A4" s="17" t="s">
        <v>2</v>
      </c>
      <c r="B4" s="17" t="s">
        <v>3</v>
      </c>
    </row>
    <row r="5" spans="1:2" x14ac:dyDescent="0.3">
      <c r="A5" s="33" t="s">
        <v>11</v>
      </c>
      <c r="B5" s="27" t="s">
        <v>523</v>
      </c>
    </row>
    <row r="6" spans="1:2" x14ac:dyDescent="0.3">
      <c r="A6" s="33" t="s">
        <v>12</v>
      </c>
      <c r="B6" s="27" t="s">
        <v>536</v>
      </c>
    </row>
    <row r="7" spans="1:2" x14ac:dyDescent="0.3">
      <c r="A7" s="33" t="s">
        <v>13</v>
      </c>
      <c r="B7" s="27" t="s">
        <v>524</v>
      </c>
    </row>
    <row r="8" spans="1:2" x14ac:dyDescent="0.3">
      <c r="A8" s="33" t="s">
        <v>14</v>
      </c>
      <c r="B8" s="27" t="s">
        <v>525</v>
      </c>
    </row>
    <row r="9" spans="1:2" x14ac:dyDescent="0.3">
      <c r="A9" s="33" t="s">
        <v>15</v>
      </c>
      <c r="B9" s="27" t="s">
        <v>526</v>
      </c>
    </row>
    <row r="10" spans="1:2" x14ac:dyDescent="0.3">
      <c r="A10" s="33" t="s">
        <v>16</v>
      </c>
      <c r="B10" s="27" t="s">
        <v>537</v>
      </c>
    </row>
    <row r="11" spans="1:2" x14ac:dyDescent="0.3">
      <c r="A11" s="33" t="s">
        <v>17</v>
      </c>
      <c r="B11" s="27" t="s">
        <v>538</v>
      </c>
    </row>
    <row r="12" spans="1:2" x14ac:dyDescent="0.3">
      <c r="A12" s="33" t="s">
        <v>18</v>
      </c>
      <c r="B12" s="27" t="s">
        <v>539</v>
      </c>
    </row>
    <row r="13" spans="1:2" x14ac:dyDescent="0.3">
      <c r="A13" s="33" t="s">
        <v>19</v>
      </c>
      <c r="B13" s="27" t="s">
        <v>540</v>
      </c>
    </row>
    <row r="14" spans="1:2" x14ac:dyDescent="0.3">
      <c r="A14" s="33" t="s">
        <v>20</v>
      </c>
      <c r="B14" s="27" t="s">
        <v>541</v>
      </c>
    </row>
    <row r="15" spans="1:2" x14ac:dyDescent="0.3">
      <c r="A15" s="33" t="s">
        <v>21</v>
      </c>
      <c r="B15" s="27" t="s">
        <v>542</v>
      </c>
    </row>
    <row r="16" spans="1:2" x14ac:dyDescent="0.3">
      <c r="A16" s="33" t="s">
        <v>22</v>
      </c>
      <c r="B16" s="27" t="s">
        <v>543</v>
      </c>
    </row>
    <row r="17" spans="1:2" x14ac:dyDescent="0.3">
      <c r="A17" s="33" t="s">
        <v>23</v>
      </c>
      <c r="B17" s="27" t="s">
        <v>544</v>
      </c>
    </row>
    <row r="18" spans="1:2" x14ac:dyDescent="0.3">
      <c r="A18" s="33" t="s">
        <v>24</v>
      </c>
      <c r="B18" s="27" t="s">
        <v>545</v>
      </c>
    </row>
    <row r="19" spans="1:2" x14ac:dyDescent="0.3">
      <c r="A19" s="33" t="s">
        <v>25</v>
      </c>
      <c r="B19" s="27" t="s">
        <v>530</v>
      </c>
    </row>
    <row r="20" spans="1:2" x14ac:dyDescent="0.3">
      <c r="A20" s="33" t="s">
        <v>26</v>
      </c>
      <c r="B20" s="27" t="s">
        <v>546</v>
      </c>
    </row>
    <row r="21" spans="1:2" x14ac:dyDescent="0.3">
      <c r="A21" s="33" t="s">
        <v>27</v>
      </c>
      <c r="B21" s="27" t="s">
        <v>547</v>
      </c>
    </row>
    <row r="22" spans="1:2" x14ac:dyDescent="0.3">
      <c r="A22" s="33" t="s">
        <v>28</v>
      </c>
      <c r="B22" s="27" t="s">
        <v>532</v>
      </c>
    </row>
    <row r="23" spans="1:2" x14ac:dyDescent="0.3">
      <c r="A23" s="33" t="s">
        <v>29</v>
      </c>
      <c r="B23" s="27" t="s">
        <v>548</v>
      </c>
    </row>
    <row r="24" spans="1:2" x14ac:dyDescent="0.3">
      <c r="A24" s="33" t="s">
        <v>30</v>
      </c>
      <c r="B24" s="27" t="s">
        <v>549</v>
      </c>
    </row>
    <row r="25" spans="1:2" x14ac:dyDescent="0.3">
      <c r="A25" s="33" t="s">
        <v>31</v>
      </c>
      <c r="B25" s="27" t="s">
        <v>534</v>
      </c>
    </row>
    <row r="26" spans="1:2" x14ac:dyDescent="0.3">
      <c r="A26" s="33" t="s">
        <v>32</v>
      </c>
      <c r="B26" s="27" t="s">
        <v>550</v>
      </c>
    </row>
    <row r="27" spans="1:2" x14ac:dyDescent="0.3">
      <c r="A27" s="33" t="s">
        <v>33</v>
      </c>
      <c r="B27" s="27" t="s">
        <v>551</v>
      </c>
    </row>
    <row r="28" spans="1:2" x14ac:dyDescent="0.3">
      <c r="A28" s="33" t="s">
        <v>552</v>
      </c>
      <c r="B28" s="27" t="s">
        <v>553</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B34"/>
  <sheetViews>
    <sheetView zoomScaleNormal="100" zoomScalePageLayoutView="125" workbookViewId="0">
      <selection sqref="A1:B3"/>
    </sheetView>
  </sheetViews>
  <sheetFormatPr defaultColWidth="9.109375" defaultRowHeight="13.8" x14ac:dyDescent="0.3"/>
  <cols>
    <col min="1" max="1" width="11.88671875" style="34" customWidth="1"/>
    <col min="2" max="2" width="66" style="34" customWidth="1"/>
    <col min="3" max="3" width="9.109375" style="34" customWidth="1"/>
    <col min="4" max="16384" width="9.109375" style="34"/>
  </cols>
  <sheetData>
    <row r="1" spans="1:2" ht="15.9" customHeight="1" x14ac:dyDescent="0.3">
      <c r="A1" s="106" t="s">
        <v>691</v>
      </c>
      <c r="B1" s="107"/>
    </row>
    <row r="2" spans="1:2" ht="15.9" customHeight="1" x14ac:dyDescent="0.3">
      <c r="A2" s="107"/>
      <c r="B2" s="107"/>
    </row>
    <row r="3" spans="1:2" ht="15.9" customHeight="1" x14ac:dyDescent="0.3">
      <c r="A3" s="108"/>
      <c r="B3" s="108"/>
    </row>
    <row r="4" spans="1:2" ht="27.9" customHeight="1" x14ac:dyDescent="0.3">
      <c r="A4" s="17" t="s">
        <v>2</v>
      </c>
      <c r="B4" s="17" t="s">
        <v>3</v>
      </c>
    </row>
    <row r="5" spans="1:2" ht="27.6" x14ac:dyDescent="0.3">
      <c r="A5" s="33" t="s">
        <v>554</v>
      </c>
      <c r="B5" s="27" t="s">
        <v>555</v>
      </c>
    </row>
    <row r="6" spans="1:2" x14ac:dyDescent="0.3">
      <c r="A6" s="33" t="s">
        <v>556</v>
      </c>
      <c r="B6" s="27" t="s">
        <v>557</v>
      </c>
    </row>
    <row r="7" spans="1:2" x14ac:dyDescent="0.3">
      <c r="A7" s="33" t="s">
        <v>558</v>
      </c>
      <c r="B7" s="27" t="s">
        <v>559</v>
      </c>
    </row>
    <row r="8" spans="1:2" x14ac:dyDescent="0.3">
      <c r="A8" s="33" t="s">
        <v>560</v>
      </c>
      <c r="B8" s="27" t="s">
        <v>561</v>
      </c>
    </row>
    <row r="9" spans="1:2" x14ac:dyDescent="0.3">
      <c r="A9" s="33" t="s">
        <v>562</v>
      </c>
      <c r="B9" s="27" t="s">
        <v>563</v>
      </c>
    </row>
    <row r="10" spans="1:2" x14ac:dyDescent="0.3">
      <c r="A10" s="33" t="s">
        <v>564</v>
      </c>
      <c r="B10" s="27" t="s">
        <v>565</v>
      </c>
    </row>
    <row r="11" spans="1:2" x14ac:dyDescent="0.3">
      <c r="A11" s="33" t="s">
        <v>566</v>
      </c>
      <c r="B11" s="27" t="s">
        <v>567</v>
      </c>
    </row>
    <row r="12" spans="1:2" x14ac:dyDescent="0.3">
      <c r="A12" s="33" t="s">
        <v>568</v>
      </c>
      <c r="B12" s="27" t="s">
        <v>569</v>
      </c>
    </row>
    <row r="13" spans="1:2" x14ac:dyDescent="0.3">
      <c r="A13" s="33" t="s">
        <v>570</v>
      </c>
      <c r="B13" s="27" t="s">
        <v>571</v>
      </c>
    </row>
    <row r="14" spans="1:2" x14ac:dyDescent="0.3">
      <c r="A14" s="33" t="s">
        <v>572</v>
      </c>
      <c r="B14" s="27" t="s">
        <v>573</v>
      </c>
    </row>
    <row r="15" spans="1:2" x14ac:dyDescent="0.3">
      <c r="A15" s="33" t="s">
        <v>574</v>
      </c>
      <c r="B15" s="27" t="s">
        <v>575</v>
      </c>
    </row>
    <row r="16" spans="1:2" x14ac:dyDescent="0.3">
      <c r="A16" s="33" t="s">
        <v>576</v>
      </c>
      <c r="B16" s="27" t="s">
        <v>577</v>
      </c>
    </row>
    <row r="17" spans="1:2" x14ac:dyDescent="0.3">
      <c r="A17" s="33" t="s">
        <v>578</v>
      </c>
      <c r="B17" s="27" t="s">
        <v>579</v>
      </c>
    </row>
    <row r="18" spans="1:2" x14ac:dyDescent="0.3">
      <c r="A18" s="33" t="s">
        <v>580</v>
      </c>
      <c r="B18" s="27" t="s">
        <v>581</v>
      </c>
    </row>
    <row r="19" spans="1:2" x14ac:dyDescent="0.3">
      <c r="A19" s="33" t="s">
        <v>582</v>
      </c>
      <c r="B19" s="27" t="s">
        <v>583</v>
      </c>
    </row>
    <row r="20" spans="1:2" x14ac:dyDescent="0.3">
      <c r="A20" s="33" t="s">
        <v>584</v>
      </c>
      <c r="B20" s="27" t="s">
        <v>585</v>
      </c>
    </row>
    <row r="21" spans="1:2" ht="27.6" x14ac:dyDescent="0.3">
      <c r="A21" s="33" t="s">
        <v>586</v>
      </c>
      <c r="B21" s="27" t="s">
        <v>587</v>
      </c>
    </row>
    <row r="22" spans="1:2" x14ac:dyDescent="0.3">
      <c r="A22" s="33" t="s">
        <v>588</v>
      </c>
      <c r="B22" s="27" t="s">
        <v>589</v>
      </c>
    </row>
    <row r="23" spans="1:2" x14ac:dyDescent="0.3">
      <c r="A23" s="33" t="s">
        <v>590</v>
      </c>
      <c r="B23" s="27" t="s">
        <v>591</v>
      </c>
    </row>
    <row r="24" spans="1:2" x14ac:dyDescent="0.3">
      <c r="A24" s="33" t="s">
        <v>592</v>
      </c>
      <c r="B24" s="27" t="s">
        <v>593</v>
      </c>
    </row>
    <row r="25" spans="1:2" x14ac:dyDescent="0.3">
      <c r="A25" s="33" t="s">
        <v>594</v>
      </c>
      <c r="B25" s="27" t="s">
        <v>595</v>
      </c>
    </row>
    <row r="26" spans="1:2" x14ac:dyDescent="0.3">
      <c r="A26" s="33" t="s">
        <v>596</v>
      </c>
      <c r="B26" s="27" t="s">
        <v>597</v>
      </c>
    </row>
    <row r="27" spans="1:2" x14ac:dyDescent="0.3">
      <c r="A27" s="33" t="s">
        <v>598</v>
      </c>
      <c r="B27" s="27" t="s">
        <v>599</v>
      </c>
    </row>
    <row r="28" spans="1:2" x14ac:dyDescent="0.3">
      <c r="A28" s="33" t="s">
        <v>600</v>
      </c>
      <c r="B28" s="27" t="s">
        <v>601</v>
      </c>
    </row>
    <row r="29" spans="1:2" x14ac:dyDescent="0.3">
      <c r="A29" s="33" t="s">
        <v>602</v>
      </c>
      <c r="B29" s="27" t="s">
        <v>603</v>
      </c>
    </row>
    <row r="30" spans="1:2" x14ac:dyDescent="0.3">
      <c r="A30" s="33" t="s">
        <v>604</v>
      </c>
      <c r="B30" s="27" t="s">
        <v>605</v>
      </c>
    </row>
    <row r="31" spans="1:2" x14ac:dyDescent="0.3">
      <c r="A31" s="33" t="s">
        <v>606</v>
      </c>
      <c r="B31" s="27" t="s">
        <v>607</v>
      </c>
    </row>
    <row r="32" spans="1:2" x14ac:dyDescent="0.3">
      <c r="A32" s="33" t="s">
        <v>608</v>
      </c>
      <c r="B32" s="27" t="s">
        <v>609</v>
      </c>
    </row>
    <row r="33" spans="1:2" x14ac:dyDescent="0.3">
      <c r="A33" s="33" t="s">
        <v>610</v>
      </c>
      <c r="B33" s="27" t="s">
        <v>611</v>
      </c>
    </row>
    <row r="34" spans="1:2" x14ac:dyDescent="0.3">
      <c r="A34" s="33" t="s">
        <v>612</v>
      </c>
      <c r="B34" s="27" t="s">
        <v>613</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Z43"/>
  <sheetViews>
    <sheetView topLeftCell="A28" zoomScaleNormal="100" zoomScalePageLayoutView="125" workbookViewId="0">
      <selection sqref="A1:B3"/>
    </sheetView>
  </sheetViews>
  <sheetFormatPr defaultColWidth="9.109375" defaultRowHeight="13.8" x14ac:dyDescent="0.3"/>
  <cols>
    <col min="1" max="1" width="37.88671875" style="39" customWidth="1"/>
    <col min="2" max="2" width="63.6640625" style="34" customWidth="1"/>
    <col min="3" max="3" width="9.109375" style="34" customWidth="1"/>
    <col min="4" max="16384" width="9.109375" style="34"/>
  </cols>
  <sheetData>
    <row r="1" spans="1:26" s="40" customFormat="1" ht="15.9" customHeight="1" x14ac:dyDescent="0.25">
      <c r="A1" s="109" t="s">
        <v>692</v>
      </c>
      <c r="B1" s="110"/>
    </row>
    <row r="2" spans="1:26" s="40" customFormat="1" ht="15.9" customHeight="1" x14ac:dyDescent="0.25">
      <c r="A2" s="110"/>
      <c r="B2" s="110"/>
    </row>
    <row r="3" spans="1:26" s="40" customFormat="1" ht="15.9" customHeight="1" x14ac:dyDescent="0.25">
      <c r="A3" s="110"/>
      <c r="B3" s="110"/>
    </row>
    <row r="4" spans="1:26" s="41" customFormat="1" ht="27.9" customHeight="1" x14ac:dyDescent="0.25">
      <c r="A4" s="17" t="s">
        <v>4</v>
      </c>
      <c r="B4" s="17" t="s">
        <v>5</v>
      </c>
      <c r="C4" s="37"/>
      <c r="D4" s="37"/>
      <c r="E4" s="37"/>
      <c r="F4" s="37"/>
      <c r="G4" s="37"/>
      <c r="H4" s="37"/>
      <c r="I4" s="37"/>
      <c r="J4" s="37"/>
      <c r="K4" s="37"/>
      <c r="L4" s="37"/>
      <c r="M4" s="37"/>
      <c r="N4" s="37"/>
      <c r="O4" s="37"/>
      <c r="P4" s="37"/>
      <c r="Q4" s="37"/>
      <c r="R4" s="37"/>
      <c r="S4" s="37"/>
      <c r="T4" s="37"/>
      <c r="U4" s="37"/>
      <c r="V4" s="37"/>
      <c r="W4" s="37"/>
      <c r="X4" s="37"/>
      <c r="Y4" s="37"/>
      <c r="Z4" s="37"/>
    </row>
    <row r="5" spans="1:26" ht="14.4" x14ac:dyDescent="0.3">
      <c r="A5" s="30" t="s">
        <v>614</v>
      </c>
      <c r="B5" s="93" t="s">
        <v>615</v>
      </c>
    </row>
    <row r="6" spans="1:26" ht="14.4" x14ac:dyDescent="0.3">
      <c r="A6" s="32" t="s">
        <v>616</v>
      </c>
      <c r="B6" s="94" t="s">
        <v>617</v>
      </c>
    </row>
    <row r="7" spans="1:26" ht="14.4" x14ac:dyDescent="0.3">
      <c r="A7" s="32" t="s">
        <v>618</v>
      </c>
      <c r="B7" s="94" t="s">
        <v>615</v>
      </c>
    </row>
    <row r="8" spans="1:26" ht="14.4" x14ac:dyDescent="0.3">
      <c r="A8" s="32" t="s">
        <v>619</v>
      </c>
      <c r="B8" s="94" t="s">
        <v>620</v>
      </c>
    </row>
    <row r="9" spans="1:26" ht="14.4" x14ac:dyDescent="0.3">
      <c r="A9" s="32" t="s">
        <v>621</v>
      </c>
      <c r="B9" s="94" t="s">
        <v>622</v>
      </c>
    </row>
    <row r="10" spans="1:26" ht="14.4" x14ac:dyDescent="0.3">
      <c r="A10" s="32" t="s">
        <v>623</v>
      </c>
      <c r="B10" s="94" t="s">
        <v>624</v>
      </c>
    </row>
    <row r="11" spans="1:26" ht="14.4" x14ac:dyDescent="0.3">
      <c r="A11" s="32" t="s">
        <v>625</v>
      </c>
      <c r="B11" s="94" t="s">
        <v>626</v>
      </c>
    </row>
    <row r="12" spans="1:26" ht="14.4" x14ac:dyDescent="0.3">
      <c r="A12" s="32" t="s">
        <v>627</v>
      </c>
      <c r="B12" s="94" t="s">
        <v>628</v>
      </c>
    </row>
    <row r="13" spans="1:26" ht="14.4" x14ac:dyDescent="0.3">
      <c r="A13" s="32" t="s">
        <v>629</v>
      </c>
      <c r="B13" s="94" t="s">
        <v>630</v>
      </c>
    </row>
    <row r="14" spans="1:26" ht="14.4" x14ac:dyDescent="0.3">
      <c r="A14" s="32" t="s">
        <v>631</v>
      </c>
      <c r="B14" s="94" t="s">
        <v>632</v>
      </c>
    </row>
    <row r="15" spans="1:26" ht="14.4" x14ac:dyDescent="0.3">
      <c r="A15" s="32" t="s">
        <v>633</v>
      </c>
      <c r="B15" s="94" t="s">
        <v>634</v>
      </c>
    </row>
    <row r="16" spans="1:26" ht="14.4" x14ac:dyDescent="0.3">
      <c r="A16" s="32" t="s">
        <v>635</v>
      </c>
      <c r="B16" s="94" t="s">
        <v>636</v>
      </c>
    </row>
    <row r="17" spans="1:2" ht="14.4" x14ac:dyDescent="0.3">
      <c r="A17" s="32" t="s">
        <v>637</v>
      </c>
      <c r="B17" s="94" t="s">
        <v>630</v>
      </c>
    </row>
    <row r="18" spans="1:2" ht="14.4" x14ac:dyDescent="0.3">
      <c r="A18" s="32" t="s">
        <v>638</v>
      </c>
      <c r="B18" s="94" t="s">
        <v>639</v>
      </c>
    </row>
    <row r="19" spans="1:2" ht="14.4" x14ac:dyDescent="0.3">
      <c r="A19" s="32" t="s">
        <v>640</v>
      </c>
      <c r="B19" s="94" t="s">
        <v>641</v>
      </c>
    </row>
    <row r="20" spans="1:2" ht="14.4" x14ac:dyDescent="0.3">
      <c r="A20" s="32" t="s">
        <v>642</v>
      </c>
      <c r="B20" s="94" t="s">
        <v>643</v>
      </c>
    </row>
    <row r="21" spans="1:2" ht="14.4" x14ac:dyDescent="0.3">
      <c r="A21" s="32" t="s">
        <v>644</v>
      </c>
      <c r="B21" s="94" t="s">
        <v>645</v>
      </c>
    </row>
    <row r="22" spans="1:2" ht="14.4" x14ac:dyDescent="0.3">
      <c r="A22" s="32" t="s">
        <v>646</v>
      </c>
      <c r="B22" s="94" t="s">
        <v>647</v>
      </c>
    </row>
    <row r="23" spans="1:2" ht="14.4" x14ac:dyDescent="0.3">
      <c r="A23" s="32" t="s">
        <v>648</v>
      </c>
      <c r="B23" s="94" t="s">
        <v>649</v>
      </c>
    </row>
    <row r="24" spans="1:2" ht="14.4" x14ac:dyDescent="0.3">
      <c r="A24" s="32" t="s">
        <v>650</v>
      </c>
      <c r="B24" s="94" t="s">
        <v>649</v>
      </c>
    </row>
    <row r="25" spans="1:2" ht="14.4" x14ac:dyDescent="0.3">
      <c r="A25" s="32" t="s">
        <v>651</v>
      </c>
      <c r="B25" s="94" t="s">
        <v>615</v>
      </c>
    </row>
    <row r="26" spans="1:2" ht="14.4" x14ac:dyDescent="0.3">
      <c r="A26" s="32" t="s">
        <v>652</v>
      </c>
      <c r="B26" s="94" t="s">
        <v>639</v>
      </c>
    </row>
    <row r="27" spans="1:2" ht="14.4" x14ac:dyDescent="0.3">
      <c r="A27" s="32" t="s">
        <v>653</v>
      </c>
      <c r="B27" s="94" t="s">
        <v>630</v>
      </c>
    </row>
    <row r="28" spans="1:2" ht="14.4" x14ac:dyDescent="0.3">
      <c r="A28" s="32" t="s">
        <v>654</v>
      </c>
      <c r="B28" s="94" t="s">
        <v>624</v>
      </c>
    </row>
    <row r="29" spans="1:2" ht="14.4" x14ac:dyDescent="0.3">
      <c r="A29" s="32" t="s">
        <v>655</v>
      </c>
      <c r="B29" s="94" t="s">
        <v>636</v>
      </c>
    </row>
    <row r="30" spans="1:2" ht="14.4" x14ac:dyDescent="0.3">
      <c r="A30" s="32" t="s">
        <v>656</v>
      </c>
      <c r="B30" s="94" t="s">
        <v>657</v>
      </c>
    </row>
    <row r="31" spans="1:2" ht="14.4" x14ac:dyDescent="0.3">
      <c r="A31" s="32" t="s">
        <v>658</v>
      </c>
      <c r="B31" s="94" t="s">
        <v>659</v>
      </c>
    </row>
    <row r="32" spans="1:2" ht="14.4" x14ac:dyDescent="0.3">
      <c r="A32" s="32" t="s">
        <v>660</v>
      </c>
      <c r="B32" s="94" t="s">
        <v>649</v>
      </c>
    </row>
    <row r="33" spans="1:2" ht="14.4" x14ac:dyDescent="0.3">
      <c r="A33" s="32" t="s">
        <v>661</v>
      </c>
      <c r="B33" s="94" t="s">
        <v>649</v>
      </c>
    </row>
    <row r="34" spans="1:2" ht="14.4" x14ac:dyDescent="0.3">
      <c r="A34" s="32" t="s">
        <v>662</v>
      </c>
      <c r="B34" s="94" t="s">
        <v>628</v>
      </c>
    </row>
    <row r="35" spans="1:2" ht="14.4" x14ac:dyDescent="0.3">
      <c r="A35" s="32" t="s">
        <v>663</v>
      </c>
      <c r="B35" s="94" t="s">
        <v>645</v>
      </c>
    </row>
    <row r="36" spans="1:2" ht="14.4" x14ac:dyDescent="0.3">
      <c r="A36" s="32" t="s">
        <v>664</v>
      </c>
      <c r="B36" s="94" t="s">
        <v>665</v>
      </c>
    </row>
    <row r="37" spans="1:2" ht="14.4" x14ac:dyDescent="0.3">
      <c r="A37" s="32" t="s">
        <v>666</v>
      </c>
      <c r="B37" s="94" t="s">
        <v>667</v>
      </c>
    </row>
    <row r="38" spans="1:2" ht="14.4" x14ac:dyDescent="0.3">
      <c r="A38" s="32" t="s">
        <v>668</v>
      </c>
      <c r="B38" s="94" t="s">
        <v>667</v>
      </c>
    </row>
    <row r="39" spans="1:2" ht="14.4" x14ac:dyDescent="0.3">
      <c r="A39" s="32" t="s">
        <v>669</v>
      </c>
      <c r="B39" s="94" t="s">
        <v>670</v>
      </c>
    </row>
    <row r="40" spans="1:2" ht="14.4" x14ac:dyDescent="0.3">
      <c r="A40" s="32" t="s">
        <v>671</v>
      </c>
      <c r="B40" s="94" t="s">
        <v>672</v>
      </c>
    </row>
    <row r="41" spans="1:2" ht="14.4" x14ac:dyDescent="0.3">
      <c r="A41" s="32" t="s">
        <v>673</v>
      </c>
      <c r="B41" s="94" t="s">
        <v>674</v>
      </c>
    </row>
    <row r="42" spans="1:2" ht="14.4" x14ac:dyDescent="0.3">
      <c r="A42" s="90"/>
      <c r="B42" s="91"/>
    </row>
    <row r="43" spans="1:2" ht="14.4" x14ac:dyDescent="0.3">
      <c r="A43" s="92" t="s">
        <v>675</v>
      </c>
      <c r="B43" s="91"/>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D40"/>
  <sheetViews>
    <sheetView zoomScaleNormal="100" zoomScalePageLayoutView="125" workbookViewId="0">
      <selection activeCell="A4" sqref="A4"/>
    </sheetView>
  </sheetViews>
  <sheetFormatPr defaultColWidth="9.109375" defaultRowHeight="13.8" x14ac:dyDescent="0.3"/>
  <cols>
    <col min="1" max="1" width="24.6640625" style="34" bestFit="1" customWidth="1"/>
    <col min="2" max="2" width="11.88671875" style="38" customWidth="1"/>
    <col min="3" max="3" width="28.88671875" style="39" customWidth="1"/>
    <col min="4" max="4" width="14.88671875" style="34" bestFit="1" customWidth="1"/>
    <col min="5" max="5" width="9.109375" style="34" customWidth="1"/>
    <col min="6" max="16384" width="9.109375" style="34"/>
  </cols>
  <sheetData>
    <row r="1" spans="1:4" ht="15.9" customHeight="1" x14ac:dyDescent="0.3">
      <c r="A1" s="111" t="s">
        <v>693</v>
      </c>
      <c r="B1" s="112"/>
      <c r="C1" s="112"/>
      <c r="D1" s="113"/>
    </row>
    <row r="2" spans="1:4" ht="15.9" customHeight="1" x14ac:dyDescent="0.3">
      <c r="A2" s="114"/>
      <c r="B2" s="115"/>
      <c r="C2" s="116"/>
      <c r="D2" s="117"/>
    </row>
    <row r="3" spans="1:4" ht="15.9" customHeight="1" x14ac:dyDescent="0.3">
      <c r="A3" s="118"/>
      <c r="B3" s="108"/>
      <c r="C3" s="108"/>
      <c r="D3" s="119"/>
    </row>
    <row r="4" spans="1:4" ht="27.9" customHeight="1" x14ac:dyDescent="0.3">
      <c r="A4" s="17" t="s">
        <v>4</v>
      </c>
      <c r="B4" s="17" t="s">
        <v>6</v>
      </c>
      <c r="C4" s="24" t="s">
        <v>7</v>
      </c>
      <c r="D4" s="24" t="s">
        <v>8</v>
      </c>
    </row>
    <row r="5" spans="1:4" ht="27.6" x14ac:dyDescent="0.3">
      <c r="A5" s="25" t="s">
        <v>676</v>
      </c>
      <c r="B5" s="26" t="s">
        <v>15</v>
      </c>
      <c r="C5" s="120" t="s">
        <v>677</v>
      </c>
      <c r="D5" s="97">
        <v>1436</v>
      </c>
    </row>
    <row r="6" spans="1:4" ht="27.6" x14ac:dyDescent="0.3">
      <c r="A6" s="25" t="s">
        <v>678</v>
      </c>
      <c r="B6" s="26" t="s">
        <v>14</v>
      </c>
      <c r="C6" s="121"/>
      <c r="D6" s="28">
        <v>976</v>
      </c>
    </row>
    <row r="7" spans="1:4" x14ac:dyDescent="0.3">
      <c r="A7" s="27" t="s">
        <v>656</v>
      </c>
      <c r="B7" s="26" t="s">
        <v>11</v>
      </c>
      <c r="C7" s="121"/>
      <c r="D7" s="28">
        <v>530</v>
      </c>
    </row>
    <row r="8" spans="1:4" x14ac:dyDescent="0.3">
      <c r="A8" s="27" t="s">
        <v>621</v>
      </c>
      <c r="B8" s="26" t="s">
        <v>11</v>
      </c>
      <c r="C8" s="121"/>
      <c r="D8" s="28">
        <v>654</v>
      </c>
    </row>
    <row r="9" spans="1:4" x14ac:dyDescent="0.3">
      <c r="A9" s="27" t="s">
        <v>627</v>
      </c>
      <c r="B9" s="26" t="s">
        <v>12</v>
      </c>
      <c r="C9" s="121"/>
      <c r="D9" s="28">
        <v>544</v>
      </c>
    </row>
    <row r="10" spans="1:4" x14ac:dyDescent="0.3">
      <c r="A10" s="27" t="s">
        <v>631</v>
      </c>
      <c r="B10" s="12" t="s">
        <v>13</v>
      </c>
      <c r="C10" s="121"/>
      <c r="D10" s="28">
        <v>555</v>
      </c>
    </row>
    <row r="11" spans="1:4" x14ac:dyDescent="0.3">
      <c r="A11" s="27" t="s">
        <v>679</v>
      </c>
      <c r="B11" s="12" t="s">
        <v>14</v>
      </c>
      <c r="C11" s="121"/>
      <c r="D11" s="28">
        <v>722</v>
      </c>
    </row>
    <row r="12" spans="1:4" x14ac:dyDescent="0.3">
      <c r="A12" s="27" t="s">
        <v>644</v>
      </c>
      <c r="B12" s="29" t="s">
        <v>15</v>
      </c>
      <c r="C12" s="121"/>
      <c r="D12" s="28">
        <v>324</v>
      </c>
    </row>
    <row r="13" spans="1:4" x14ac:dyDescent="0.3">
      <c r="A13" s="27" t="s">
        <v>646</v>
      </c>
      <c r="B13" s="29" t="s">
        <v>15</v>
      </c>
      <c r="C13" s="121"/>
      <c r="D13" s="28">
        <v>318</v>
      </c>
    </row>
    <row r="14" spans="1:4" x14ac:dyDescent="0.3">
      <c r="A14" s="27" t="s">
        <v>668</v>
      </c>
      <c r="B14" s="29" t="s">
        <v>15</v>
      </c>
      <c r="C14" s="121"/>
      <c r="D14" s="28">
        <v>452</v>
      </c>
    </row>
    <row r="15" spans="1:4" x14ac:dyDescent="0.3">
      <c r="A15" s="27" t="s">
        <v>658</v>
      </c>
      <c r="B15" s="29" t="s">
        <v>16</v>
      </c>
      <c r="C15" s="121"/>
      <c r="D15" s="28">
        <v>192</v>
      </c>
    </row>
    <row r="16" spans="1:4" x14ac:dyDescent="0.3">
      <c r="A16" s="27" t="s">
        <v>616</v>
      </c>
      <c r="B16" s="29" t="s">
        <v>17</v>
      </c>
      <c r="C16" s="121"/>
      <c r="D16" s="28">
        <v>209</v>
      </c>
    </row>
    <row r="17" spans="1:4" x14ac:dyDescent="0.3">
      <c r="A17" s="27" t="s">
        <v>618</v>
      </c>
      <c r="B17" s="29" t="s">
        <v>18</v>
      </c>
      <c r="C17" s="121"/>
      <c r="D17" s="28">
        <v>317</v>
      </c>
    </row>
    <row r="18" spans="1:4" x14ac:dyDescent="0.3">
      <c r="A18" s="27" t="s">
        <v>660</v>
      </c>
      <c r="B18" s="29" t="s">
        <v>19</v>
      </c>
      <c r="C18" s="121"/>
      <c r="D18" s="28">
        <v>223</v>
      </c>
    </row>
    <row r="19" spans="1:4" x14ac:dyDescent="0.3">
      <c r="A19" s="27" t="s">
        <v>642</v>
      </c>
      <c r="B19" s="29" t="s">
        <v>20</v>
      </c>
      <c r="C19" s="121"/>
      <c r="D19" s="28">
        <v>389</v>
      </c>
    </row>
    <row r="20" spans="1:4" x14ac:dyDescent="0.3">
      <c r="A20" s="27" t="s">
        <v>654</v>
      </c>
      <c r="B20" s="29" t="s">
        <v>34</v>
      </c>
      <c r="C20" s="122"/>
      <c r="D20" s="28">
        <v>495</v>
      </c>
    </row>
    <row r="21" spans="1:4" ht="27.6" x14ac:dyDescent="0.3">
      <c r="A21" s="25" t="s">
        <v>680</v>
      </c>
      <c r="B21" s="29" t="s">
        <v>32</v>
      </c>
      <c r="C21" s="123" t="s">
        <v>681</v>
      </c>
      <c r="D21" s="28">
        <v>516</v>
      </c>
    </row>
    <row r="22" spans="1:4" x14ac:dyDescent="0.3">
      <c r="A22" s="27" t="s">
        <v>652</v>
      </c>
      <c r="B22" s="29" t="s">
        <v>25</v>
      </c>
      <c r="C22" s="124"/>
      <c r="D22" s="28">
        <v>463</v>
      </c>
    </row>
    <row r="23" spans="1:4" x14ac:dyDescent="0.3">
      <c r="A23" s="27" t="s">
        <v>663</v>
      </c>
      <c r="B23" s="29" t="s">
        <v>26</v>
      </c>
      <c r="C23" s="124"/>
      <c r="D23" s="28">
        <v>601</v>
      </c>
    </row>
    <row r="24" spans="1:4" x14ac:dyDescent="0.3">
      <c r="A24" s="27" t="s">
        <v>629</v>
      </c>
      <c r="B24" s="29" t="s">
        <v>27</v>
      </c>
      <c r="C24" s="124"/>
      <c r="D24" s="28">
        <v>504</v>
      </c>
    </row>
    <row r="25" spans="1:4" x14ac:dyDescent="0.3">
      <c r="A25" s="27" t="s">
        <v>671</v>
      </c>
      <c r="B25" s="29" t="s">
        <v>28</v>
      </c>
      <c r="C25" s="124"/>
      <c r="D25" s="28">
        <v>276</v>
      </c>
    </row>
    <row r="26" spans="1:4" x14ac:dyDescent="0.3">
      <c r="A26" s="27" t="s">
        <v>651</v>
      </c>
      <c r="B26" s="29" t="s">
        <v>28</v>
      </c>
      <c r="C26" s="124"/>
      <c r="D26" s="28">
        <v>541</v>
      </c>
    </row>
    <row r="27" spans="1:4" x14ac:dyDescent="0.3">
      <c r="A27" s="27" t="s">
        <v>637</v>
      </c>
      <c r="B27" s="29" t="s">
        <v>29</v>
      </c>
      <c r="C27" s="124"/>
      <c r="D27" s="28">
        <v>512</v>
      </c>
    </row>
    <row r="28" spans="1:4" x14ac:dyDescent="0.3">
      <c r="A28" s="27" t="s">
        <v>623</v>
      </c>
      <c r="B28" s="29" t="s">
        <v>30</v>
      </c>
      <c r="C28" s="124"/>
      <c r="D28" s="28">
        <v>450</v>
      </c>
    </row>
    <row r="29" spans="1:4" x14ac:dyDescent="0.3">
      <c r="A29" s="27" t="s">
        <v>635</v>
      </c>
      <c r="B29" s="29" t="s">
        <v>31</v>
      </c>
      <c r="C29" s="124"/>
      <c r="D29" s="28">
        <v>653</v>
      </c>
    </row>
    <row r="30" spans="1:4" x14ac:dyDescent="0.3">
      <c r="A30" s="27" t="s">
        <v>662</v>
      </c>
      <c r="B30" s="29" t="s">
        <v>31</v>
      </c>
      <c r="C30" s="124"/>
      <c r="D30" s="28">
        <v>650</v>
      </c>
    </row>
    <row r="31" spans="1:4" x14ac:dyDescent="0.3">
      <c r="A31" s="27" t="s">
        <v>673</v>
      </c>
      <c r="B31" s="29" t="s">
        <v>32</v>
      </c>
      <c r="C31" s="124"/>
      <c r="D31" s="28">
        <v>276</v>
      </c>
    </row>
    <row r="32" spans="1:4" x14ac:dyDescent="0.3">
      <c r="A32" s="27" t="s">
        <v>625</v>
      </c>
      <c r="B32" s="29" t="s">
        <v>33</v>
      </c>
      <c r="C32" s="125"/>
      <c r="D32" s="28">
        <v>183</v>
      </c>
    </row>
    <row r="33" spans="1:4" ht="27.6" x14ac:dyDescent="0.3">
      <c r="A33" s="31" t="s">
        <v>682</v>
      </c>
      <c r="B33" s="29" t="s">
        <v>22</v>
      </c>
      <c r="C33" s="123" t="s">
        <v>683</v>
      </c>
      <c r="D33" s="28">
        <v>663</v>
      </c>
    </row>
    <row r="34" spans="1:4" x14ac:dyDescent="0.3">
      <c r="A34" s="27" t="s">
        <v>619</v>
      </c>
      <c r="B34" s="29" t="s">
        <v>21</v>
      </c>
      <c r="C34" s="124"/>
      <c r="D34" s="28">
        <v>548</v>
      </c>
    </row>
    <row r="35" spans="1:4" x14ac:dyDescent="0.3">
      <c r="A35" s="27" t="s">
        <v>640</v>
      </c>
      <c r="B35" s="29" t="s">
        <v>21</v>
      </c>
      <c r="C35" s="124"/>
      <c r="D35" s="28">
        <v>541</v>
      </c>
    </row>
    <row r="36" spans="1:4" x14ac:dyDescent="0.3">
      <c r="A36" s="27" t="s">
        <v>653</v>
      </c>
      <c r="B36" s="29" t="s">
        <v>21</v>
      </c>
      <c r="C36" s="124"/>
      <c r="D36" s="28">
        <v>564</v>
      </c>
    </row>
    <row r="37" spans="1:4" x14ac:dyDescent="0.3">
      <c r="A37" s="27" t="s">
        <v>638</v>
      </c>
      <c r="B37" s="29" t="s">
        <v>23</v>
      </c>
      <c r="C37" s="124"/>
      <c r="D37" s="28">
        <v>626</v>
      </c>
    </row>
    <row r="38" spans="1:4" x14ac:dyDescent="0.3">
      <c r="A38" s="27" t="s">
        <v>661</v>
      </c>
      <c r="B38" s="29" t="s">
        <v>23</v>
      </c>
      <c r="C38" s="124"/>
      <c r="D38" s="28">
        <v>643</v>
      </c>
    </row>
    <row r="39" spans="1:4" x14ac:dyDescent="0.3">
      <c r="A39" s="27" t="s">
        <v>633</v>
      </c>
      <c r="B39" s="29" t="s">
        <v>23</v>
      </c>
      <c r="C39" s="124"/>
      <c r="D39" s="28">
        <v>634</v>
      </c>
    </row>
    <row r="40" spans="1:4" x14ac:dyDescent="0.3">
      <c r="A40" s="27" t="s">
        <v>650</v>
      </c>
      <c r="B40" s="29" t="s">
        <v>24</v>
      </c>
      <c r="C40" s="125"/>
      <c r="D40" s="28">
        <v>684</v>
      </c>
    </row>
  </sheetData>
  <mergeCells count="4">
    <mergeCell ref="A1:D3"/>
    <mergeCell ref="C5:C20"/>
    <mergeCell ref="C21:C32"/>
    <mergeCell ref="C33:C40"/>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AA321"/>
  <sheetViews>
    <sheetView topLeftCell="A33" zoomScaleNormal="100" zoomScalePageLayoutView="125" workbookViewId="0">
      <selection activeCell="A51" sqref="A51"/>
    </sheetView>
  </sheetViews>
  <sheetFormatPr defaultColWidth="11" defaultRowHeight="13.8" x14ac:dyDescent="0.3"/>
  <cols>
    <col min="1" max="1" width="32" style="10" bestFit="1" customWidth="1"/>
    <col min="2" max="2" width="97.21875" style="10" bestFit="1" customWidth="1"/>
    <col min="3" max="3" width="11" customWidth="1"/>
    <col min="4" max="5" width="11" style="10" customWidth="1"/>
    <col min="6" max="13" width="11" customWidth="1"/>
    <col min="14" max="14" width="11" style="10" bestFit="1" customWidth="1"/>
    <col min="15" max="15" width="11" style="10" customWidth="1"/>
    <col min="16" max="26" width="11" customWidth="1"/>
    <col min="27" max="27" width="18" customWidth="1"/>
    <col min="28" max="16384" width="11" style="10"/>
  </cols>
  <sheetData>
    <row r="1" spans="1:27" ht="15.9" customHeight="1" x14ac:dyDescent="0.3">
      <c r="A1" s="126" t="s">
        <v>694</v>
      </c>
      <c r="B1" s="127"/>
      <c r="C1" s="128"/>
      <c r="D1" s="127"/>
      <c r="E1" s="127"/>
      <c r="F1" s="128"/>
      <c r="G1" s="128"/>
      <c r="H1" s="128"/>
      <c r="I1" s="128"/>
      <c r="J1" s="128"/>
      <c r="K1" s="128"/>
      <c r="L1" s="128"/>
      <c r="M1" s="128"/>
      <c r="N1" s="127"/>
      <c r="O1" s="127"/>
      <c r="P1" s="128"/>
      <c r="Q1" s="128"/>
      <c r="R1" s="128"/>
      <c r="S1" s="128"/>
      <c r="T1" s="128"/>
      <c r="U1" s="128"/>
      <c r="V1" s="128"/>
      <c r="W1" s="128"/>
      <c r="X1" s="128"/>
      <c r="Y1" s="128"/>
      <c r="Z1" s="128"/>
      <c r="AA1" s="128"/>
    </row>
    <row r="2" spans="1:27" ht="15.9" customHeight="1" x14ac:dyDescent="0.3">
      <c r="A2" s="114"/>
      <c r="B2" s="127"/>
      <c r="C2" s="128"/>
      <c r="D2" s="127"/>
      <c r="E2" s="127"/>
      <c r="F2" s="128"/>
      <c r="G2" s="128"/>
      <c r="H2" s="128"/>
      <c r="I2" s="128"/>
      <c r="J2" s="128"/>
      <c r="K2" s="128"/>
      <c r="L2" s="128"/>
      <c r="M2" s="128"/>
      <c r="N2" s="127"/>
      <c r="O2" s="127"/>
      <c r="P2" s="128"/>
      <c r="Q2" s="128"/>
      <c r="R2" s="128"/>
      <c r="S2" s="128"/>
      <c r="T2" s="128"/>
      <c r="U2" s="128"/>
      <c r="V2" s="128"/>
      <c r="W2" s="128"/>
      <c r="X2" s="128"/>
      <c r="Y2" s="128"/>
      <c r="Z2" s="128"/>
      <c r="AA2" s="128"/>
    </row>
    <row r="3" spans="1:27" ht="15.9" customHeight="1" x14ac:dyDescent="0.3">
      <c r="A3" s="118"/>
      <c r="B3" s="108"/>
      <c r="C3" s="108"/>
      <c r="D3" s="108"/>
      <c r="E3" s="108"/>
      <c r="F3" s="108"/>
      <c r="G3" s="108"/>
      <c r="H3" s="108"/>
      <c r="I3" s="108"/>
      <c r="J3" s="108"/>
      <c r="K3" s="108"/>
      <c r="L3" s="108"/>
      <c r="M3" s="108"/>
      <c r="N3" s="108"/>
      <c r="O3" s="108"/>
      <c r="P3" s="108"/>
      <c r="Q3" s="108"/>
      <c r="R3" s="108"/>
      <c r="S3" s="108"/>
      <c r="T3" s="108"/>
      <c r="U3" s="108"/>
      <c r="V3" s="108"/>
      <c r="W3" s="108"/>
      <c r="X3" s="108"/>
      <c r="Y3" s="108"/>
      <c r="Z3" s="108"/>
      <c r="AA3" s="108"/>
    </row>
    <row r="4" spans="1:27" ht="27.6" customHeight="1" x14ac:dyDescent="0.3">
      <c r="A4" s="44" t="s">
        <v>9</v>
      </c>
      <c r="B4" s="44" t="s">
        <v>10</v>
      </c>
      <c r="C4" s="44" t="s">
        <v>11</v>
      </c>
      <c r="D4" s="44" t="s">
        <v>12</v>
      </c>
      <c r="E4" s="44" t="s">
        <v>13</v>
      </c>
      <c r="F4" s="44" t="s">
        <v>14</v>
      </c>
      <c r="G4" s="44" t="s">
        <v>15</v>
      </c>
      <c r="H4" s="44" t="s">
        <v>16</v>
      </c>
      <c r="I4" s="44" t="s">
        <v>17</v>
      </c>
      <c r="J4" s="44" t="s">
        <v>18</v>
      </c>
      <c r="K4" s="44" t="s">
        <v>19</v>
      </c>
      <c r="L4" s="44" t="s">
        <v>20</v>
      </c>
      <c r="M4" s="44" t="s">
        <v>21</v>
      </c>
      <c r="N4" s="44" t="s">
        <v>22</v>
      </c>
      <c r="O4" s="44" t="s">
        <v>23</v>
      </c>
      <c r="P4" s="44" t="s">
        <v>24</v>
      </c>
      <c r="Q4" s="44" t="s">
        <v>25</v>
      </c>
      <c r="R4" s="44" t="s">
        <v>26</v>
      </c>
      <c r="S4" s="44" t="s">
        <v>27</v>
      </c>
      <c r="T4" s="44" t="s">
        <v>28</v>
      </c>
      <c r="U4" s="44" t="s">
        <v>29</v>
      </c>
      <c r="V4" s="44" t="s">
        <v>30</v>
      </c>
      <c r="W4" s="44" t="s">
        <v>31</v>
      </c>
      <c r="X4" s="44" t="s">
        <v>32</v>
      </c>
      <c r="Y4" s="44" t="s">
        <v>33</v>
      </c>
      <c r="Z4" s="44" t="s">
        <v>34</v>
      </c>
      <c r="AA4" s="44" t="s">
        <v>35</v>
      </c>
    </row>
    <row r="5" spans="1:27" ht="14.1" customHeight="1" x14ac:dyDescent="0.3">
      <c r="A5" s="45" t="s">
        <v>36</v>
      </c>
      <c r="B5" s="46" t="s">
        <v>37</v>
      </c>
      <c r="C5" s="47">
        <v>0</v>
      </c>
      <c r="D5" s="47">
        <v>0</v>
      </c>
      <c r="E5" s="47">
        <v>0</v>
      </c>
      <c r="F5" s="47">
        <v>0</v>
      </c>
      <c r="G5" s="47">
        <v>1</v>
      </c>
      <c r="H5" s="47">
        <v>0</v>
      </c>
      <c r="I5" s="47">
        <v>0</v>
      </c>
      <c r="J5" s="47">
        <v>0</v>
      </c>
      <c r="K5" s="47">
        <v>0</v>
      </c>
      <c r="L5" s="47">
        <v>0</v>
      </c>
      <c r="M5" s="47">
        <v>0</v>
      </c>
      <c r="N5" s="47">
        <v>0</v>
      </c>
      <c r="O5" s="47">
        <v>0</v>
      </c>
      <c r="P5" s="47">
        <v>0</v>
      </c>
      <c r="Q5" s="47">
        <v>0</v>
      </c>
      <c r="R5" s="47">
        <v>0</v>
      </c>
      <c r="S5" s="47">
        <v>0</v>
      </c>
      <c r="T5" s="47">
        <v>0</v>
      </c>
      <c r="U5" s="47">
        <v>0</v>
      </c>
      <c r="V5" s="47">
        <v>0</v>
      </c>
      <c r="W5" s="47">
        <v>0</v>
      </c>
      <c r="X5" s="47">
        <v>0</v>
      </c>
      <c r="Y5" s="47">
        <v>0</v>
      </c>
      <c r="Z5" s="47">
        <v>0</v>
      </c>
      <c r="AA5" s="47">
        <v>1</v>
      </c>
    </row>
    <row r="6" spans="1:27" ht="14.1" customHeight="1" x14ac:dyDescent="0.3">
      <c r="A6" s="45" t="s">
        <v>36</v>
      </c>
      <c r="B6" s="46" t="s">
        <v>38</v>
      </c>
      <c r="C6" s="47">
        <v>0</v>
      </c>
      <c r="D6" s="47">
        <v>1</v>
      </c>
      <c r="E6" s="47">
        <v>0</v>
      </c>
      <c r="F6" s="47">
        <v>0</v>
      </c>
      <c r="G6" s="47">
        <v>0</v>
      </c>
      <c r="H6" s="47">
        <v>0</v>
      </c>
      <c r="I6" s="47">
        <v>0</v>
      </c>
      <c r="J6" s="47">
        <v>0</v>
      </c>
      <c r="K6" s="47">
        <v>0</v>
      </c>
      <c r="L6" s="47">
        <v>0</v>
      </c>
      <c r="M6" s="47">
        <v>2</v>
      </c>
      <c r="N6" s="47">
        <v>1</v>
      </c>
      <c r="O6" s="47">
        <v>1</v>
      </c>
      <c r="P6" s="47">
        <v>2</v>
      </c>
      <c r="Q6" s="47">
        <v>0</v>
      </c>
      <c r="R6" s="47">
        <v>0</v>
      </c>
      <c r="S6" s="47">
        <v>0</v>
      </c>
      <c r="T6" s="47">
        <v>0</v>
      </c>
      <c r="U6" s="47">
        <v>0</v>
      </c>
      <c r="V6" s="47">
        <v>0</v>
      </c>
      <c r="W6" s="47">
        <v>0</v>
      </c>
      <c r="X6" s="47">
        <v>0</v>
      </c>
      <c r="Y6" s="47">
        <v>0</v>
      </c>
      <c r="Z6" s="47">
        <v>1</v>
      </c>
      <c r="AA6" s="47">
        <v>8</v>
      </c>
    </row>
    <row r="7" spans="1:27" ht="14.1" customHeight="1" x14ac:dyDescent="0.3">
      <c r="A7" s="45" t="s">
        <v>39</v>
      </c>
      <c r="B7" s="46" t="s">
        <v>40</v>
      </c>
      <c r="C7" s="47">
        <v>0</v>
      </c>
      <c r="D7" s="47">
        <v>2</v>
      </c>
      <c r="E7" s="47">
        <v>0</v>
      </c>
      <c r="F7" s="47">
        <v>0</v>
      </c>
      <c r="G7" s="47">
        <v>0</v>
      </c>
      <c r="H7" s="47">
        <v>0</v>
      </c>
      <c r="I7" s="47">
        <v>0</v>
      </c>
      <c r="J7" s="47">
        <v>0</v>
      </c>
      <c r="K7" s="47">
        <v>0</v>
      </c>
      <c r="L7" s="47">
        <v>0</v>
      </c>
      <c r="M7" s="47">
        <v>0</v>
      </c>
      <c r="N7" s="47">
        <v>0</v>
      </c>
      <c r="O7" s="47">
        <v>0</v>
      </c>
      <c r="P7" s="47">
        <v>0</v>
      </c>
      <c r="Q7" s="47">
        <v>0</v>
      </c>
      <c r="R7" s="47">
        <v>0</v>
      </c>
      <c r="S7" s="47">
        <v>0</v>
      </c>
      <c r="T7" s="47">
        <v>0</v>
      </c>
      <c r="U7" s="47">
        <v>0</v>
      </c>
      <c r="V7" s="47">
        <v>0</v>
      </c>
      <c r="W7" s="47">
        <v>0</v>
      </c>
      <c r="X7" s="47">
        <v>0</v>
      </c>
      <c r="Y7" s="47">
        <v>0</v>
      </c>
      <c r="Z7" s="47">
        <v>0</v>
      </c>
      <c r="AA7" s="47">
        <v>2</v>
      </c>
    </row>
    <row r="8" spans="1:27" ht="14.1" customHeight="1" x14ac:dyDescent="0.3">
      <c r="A8" s="45" t="s">
        <v>39</v>
      </c>
      <c r="B8" s="46" t="s">
        <v>41</v>
      </c>
      <c r="C8" s="47">
        <v>0</v>
      </c>
      <c r="D8" s="47">
        <v>0</v>
      </c>
      <c r="E8" s="47">
        <v>1</v>
      </c>
      <c r="F8" s="47">
        <v>0</v>
      </c>
      <c r="G8" s="47">
        <v>0</v>
      </c>
      <c r="H8" s="47">
        <v>0</v>
      </c>
      <c r="I8" s="47">
        <v>0</v>
      </c>
      <c r="J8" s="47">
        <v>0</v>
      </c>
      <c r="K8" s="47">
        <v>0</v>
      </c>
      <c r="L8" s="47">
        <v>0</v>
      </c>
      <c r="M8" s="47">
        <v>3</v>
      </c>
      <c r="N8" s="47">
        <v>0</v>
      </c>
      <c r="O8" s="47">
        <v>0</v>
      </c>
      <c r="P8" s="47">
        <v>0</v>
      </c>
      <c r="Q8" s="47">
        <v>0</v>
      </c>
      <c r="R8" s="47">
        <v>0</v>
      </c>
      <c r="S8" s="47">
        <v>0</v>
      </c>
      <c r="T8" s="47">
        <v>0</v>
      </c>
      <c r="U8" s="47">
        <v>0</v>
      </c>
      <c r="V8" s="47">
        <v>0</v>
      </c>
      <c r="W8" s="47">
        <v>0</v>
      </c>
      <c r="X8" s="47">
        <v>0</v>
      </c>
      <c r="Y8" s="47">
        <v>0</v>
      </c>
      <c r="Z8" s="47">
        <v>0</v>
      </c>
      <c r="AA8" s="47">
        <v>4</v>
      </c>
    </row>
    <row r="9" spans="1:27" ht="14.1" customHeight="1" x14ac:dyDescent="0.3">
      <c r="A9" s="45" t="s">
        <v>39</v>
      </c>
      <c r="B9" s="46" t="s">
        <v>42</v>
      </c>
      <c r="C9" s="47">
        <v>0</v>
      </c>
      <c r="D9" s="47">
        <v>0</v>
      </c>
      <c r="E9" s="47">
        <v>0</v>
      </c>
      <c r="F9" s="47">
        <v>0</v>
      </c>
      <c r="G9" s="47">
        <v>0</v>
      </c>
      <c r="H9" s="47">
        <v>0</v>
      </c>
      <c r="I9" s="47">
        <v>0</v>
      </c>
      <c r="J9" s="47">
        <v>0</v>
      </c>
      <c r="K9" s="47">
        <v>0</v>
      </c>
      <c r="L9" s="47">
        <v>0</v>
      </c>
      <c r="M9" s="47">
        <v>1</v>
      </c>
      <c r="N9" s="47">
        <v>0</v>
      </c>
      <c r="O9" s="47">
        <v>0</v>
      </c>
      <c r="P9" s="47">
        <v>0</v>
      </c>
      <c r="Q9" s="47">
        <v>0</v>
      </c>
      <c r="R9" s="47">
        <v>0</v>
      </c>
      <c r="S9" s="47">
        <v>0</v>
      </c>
      <c r="T9" s="47">
        <v>0</v>
      </c>
      <c r="U9" s="47">
        <v>0</v>
      </c>
      <c r="V9" s="47">
        <v>0</v>
      </c>
      <c r="W9" s="47">
        <v>0</v>
      </c>
      <c r="X9" s="47">
        <v>0</v>
      </c>
      <c r="Y9" s="47">
        <v>0</v>
      </c>
      <c r="Z9" s="47">
        <v>0</v>
      </c>
      <c r="AA9" s="47">
        <v>1</v>
      </c>
    </row>
    <row r="10" spans="1:27" ht="14.1" customHeight="1" x14ac:dyDescent="0.3">
      <c r="A10" s="45" t="s">
        <v>39</v>
      </c>
      <c r="B10" s="46" t="s">
        <v>43</v>
      </c>
      <c r="C10" s="47">
        <v>1</v>
      </c>
      <c r="D10" s="47">
        <v>1</v>
      </c>
      <c r="E10" s="47">
        <v>2</v>
      </c>
      <c r="F10" s="47">
        <v>3</v>
      </c>
      <c r="G10" s="47">
        <v>4</v>
      </c>
      <c r="H10" s="47">
        <v>0</v>
      </c>
      <c r="I10" s="47">
        <v>0</v>
      </c>
      <c r="J10" s="47">
        <v>5</v>
      </c>
      <c r="K10" s="47">
        <v>2</v>
      </c>
      <c r="L10" s="47">
        <v>2</v>
      </c>
      <c r="M10" s="47">
        <v>1</v>
      </c>
      <c r="N10" s="47">
        <v>1</v>
      </c>
      <c r="O10" s="47">
        <v>1</v>
      </c>
      <c r="P10" s="47">
        <v>0</v>
      </c>
      <c r="Q10" s="47">
        <v>2</v>
      </c>
      <c r="R10" s="47">
        <v>1</v>
      </c>
      <c r="S10" s="47">
        <v>4</v>
      </c>
      <c r="T10" s="47">
        <v>3</v>
      </c>
      <c r="U10" s="47">
        <v>2</v>
      </c>
      <c r="V10" s="47">
        <v>3</v>
      </c>
      <c r="W10" s="47">
        <v>5</v>
      </c>
      <c r="X10" s="47">
        <v>0</v>
      </c>
      <c r="Y10" s="47">
        <v>2</v>
      </c>
      <c r="Z10" s="47">
        <v>1</v>
      </c>
      <c r="AA10" s="47">
        <v>46</v>
      </c>
    </row>
    <row r="11" spans="1:27" ht="14.1" customHeight="1" x14ac:dyDescent="0.3">
      <c r="A11" s="45" t="s">
        <v>39</v>
      </c>
      <c r="B11" s="46" t="s">
        <v>44</v>
      </c>
      <c r="C11" s="47">
        <v>0</v>
      </c>
      <c r="D11" s="47">
        <v>1</v>
      </c>
      <c r="E11" s="47">
        <v>0</v>
      </c>
      <c r="F11" s="47">
        <v>1</v>
      </c>
      <c r="G11" s="47">
        <v>1</v>
      </c>
      <c r="H11" s="47">
        <v>0</v>
      </c>
      <c r="I11" s="47">
        <v>0</v>
      </c>
      <c r="J11" s="47">
        <v>0</v>
      </c>
      <c r="K11" s="47">
        <v>0</v>
      </c>
      <c r="L11" s="47">
        <v>0</v>
      </c>
      <c r="M11" s="47">
        <v>5</v>
      </c>
      <c r="N11" s="47">
        <v>2</v>
      </c>
      <c r="O11" s="47">
        <v>4</v>
      </c>
      <c r="P11" s="47">
        <v>3</v>
      </c>
      <c r="Q11" s="47">
        <v>2</v>
      </c>
      <c r="R11" s="47">
        <v>0</v>
      </c>
      <c r="S11" s="47">
        <v>0</v>
      </c>
      <c r="T11" s="47">
        <v>1</v>
      </c>
      <c r="U11" s="47">
        <v>0</v>
      </c>
      <c r="V11" s="47">
        <v>1</v>
      </c>
      <c r="W11" s="47">
        <v>0</v>
      </c>
      <c r="X11" s="47">
        <v>0</v>
      </c>
      <c r="Y11" s="47">
        <v>0</v>
      </c>
      <c r="Z11" s="47">
        <v>0</v>
      </c>
      <c r="AA11" s="47">
        <v>21</v>
      </c>
    </row>
    <row r="12" spans="1:27" ht="14.1" customHeight="1" x14ac:dyDescent="0.3">
      <c r="A12" s="45" t="s">
        <v>39</v>
      </c>
      <c r="B12" s="46" t="s">
        <v>45</v>
      </c>
      <c r="C12" s="47">
        <v>0</v>
      </c>
      <c r="D12" s="47">
        <v>0</v>
      </c>
      <c r="E12" s="47">
        <v>0</v>
      </c>
      <c r="F12" s="47">
        <v>0</v>
      </c>
      <c r="G12" s="47">
        <v>2</v>
      </c>
      <c r="H12" s="47">
        <v>0</v>
      </c>
      <c r="I12" s="47">
        <v>0</v>
      </c>
      <c r="J12" s="47">
        <v>0</v>
      </c>
      <c r="K12" s="47">
        <v>0</v>
      </c>
      <c r="L12" s="47">
        <v>0</v>
      </c>
      <c r="M12" s="47">
        <v>1</v>
      </c>
      <c r="N12" s="47">
        <v>0</v>
      </c>
      <c r="O12" s="47">
        <v>0</v>
      </c>
      <c r="P12" s="47">
        <v>0</v>
      </c>
      <c r="Q12" s="47">
        <v>0</v>
      </c>
      <c r="R12" s="47">
        <v>0</v>
      </c>
      <c r="S12" s="47">
        <v>0</v>
      </c>
      <c r="T12" s="47">
        <v>0</v>
      </c>
      <c r="U12" s="47">
        <v>0</v>
      </c>
      <c r="V12" s="47">
        <v>0</v>
      </c>
      <c r="W12" s="47">
        <v>0</v>
      </c>
      <c r="X12" s="47">
        <v>0</v>
      </c>
      <c r="Y12" s="47">
        <v>0</v>
      </c>
      <c r="Z12" s="47">
        <v>0</v>
      </c>
      <c r="AA12" s="47">
        <v>3</v>
      </c>
    </row>
    <row r="13" spans="1:27" ht="14.1" customHeight="1" x14ac:dyDescent="0.3">
      <c r="A13" s="45" t="s">
        <v>46</v>
      </c>
      <c r="B13" s="46" t="s">
        <v>47</v>
      </c>
      <c r="C13" s="47">
        <v>1</v>
      </c>
      <c r="D13" s="47">
        <v>1</v>
      </c>
      <c r="E13" s="47">
        <v>2</v>
      </c>
      <c r="F13" s="47">
        <v>1</v>
      </c>
      <c r="G13" s="47">
        <v>1</v>
      </c>
      <c r="H13" s="47">
        <v>0</v>
      </c>
      <c r="I13" s="47">
        <v>0</v>
      </c>
      <c r="J13" s="47">
        <v>1</v>
      </c>
      <c r="K13" s="47">
        <v>0</v>
      </c>
      <c r="L13" s="47">
        <v>0</v>
      </c>
      <c r="M13" s="47">
        <v>3</v>
      </c>
      <c r="N13" s="47">
        <v>1</v>
      </c>
      <c r="O13" s="47">
        <v>1</v>
      </c>
      <c r="P13" s="47">
        <v>0</v>
      </c>
      <c r="Q13" s="47">
        <v>0</v>
      </c>
      <c r="R13" s="47">
        <v>0</v>
      </c>
      <c r="S13" s="47">
        <v>0</v>
      </c>
      <c r="T13" s="47">
        <v>1</v>
      </c>
      <c r="U13" s="47">
        <v>0</v>
      </c>
      <c r="V13" s="47">
        <v>1</v>
      </c>
      <c r="W13" s="47">
        <v>2</v>
      </c>
      <c r="X13" s="47">
        <v>0</v>
      </c>
      <c r="Y13" s="47">
        <v>0</v>
      </c>
      <c r="Z13" s="47">
        <v>3</v>
      </c>
      <c r="AA13" s="47">
        <v>19</v>
      </c>
    </row>
    <row r="14" spans="1:27" ht="14.1" customHeight="1" x14ac:dyDescent="0.3">
      <c r="A14" s="45" t="s">
        <v>46</v>
      </c>
      <c r="B14" s="46" t="s">
        <v>48</v>
      </c>
      <c r="C14" s="47">
        <v>0</v>
      </c>
      <c r="D14" s="47">
        <v>0</v>
      </c>
      <c r="E14" s="47">
        <v>0</v>
      </c>
      <c r="F14" s="47">
        <v>0</v>
      </c>
      <c r="G14" s="47">
        <v>0</v>
      </c>
      <c r="H14" s="47">
        <v>0</v>
      </c>
      <c r="I14" s="47">
        <v>0</v>
      </c>
      <c r="J14" s="47">
        <v>0</v>
      </c>
      <c r="K14" s="47">
        <v>0</v>
      </c>
      <c r="L14" s="47">
        <v>0</v>
      </c>
      <c r="M14" s="47">
        <v>0</v>
      </c>
      <c r="N14" s="47">
        <v>0</v>
      </c>
      <c r="O14" s="47">
        <v>1</v>
      </c>
      <c r="P14" s="47">
        <v>0</v>
      </c>
      <c r="Q14" s="47">
        <v>0</v>
      </c>
      <c r="R14" s="47">
        <v>0</v>
      </c>
      <c r="S14" s="47">
        <v>0</v>
      </c>
      <c r="T14" s="47">
        <v>0</v>
      </c>
      <c r="U14" s="47">
        <v>0</v>
      </c>
      <c r="V14" s="47">
        <v>0</v>
      </c>
      <c r="W14" s="47">
        <v>0</v>
      </c>
      <c r="X14" s="47">
        <v>0</v>
      </c>
      <c r="Y14" s="47">
        <v>0</v>
      </c>
      <c r="Z14" s="47">
        <v>1</v>
      </c>
      <c r="AA14" s="47">
        <v>2</v>
      </c>
    </row>
    <row r="15" spans="1:27" ht="14.1" customHeight="1" x14ac:dyDescent="0.3">
      <c r="A15" s="45" t="s">
        <v>49</v>
      </c>
      <c r="B15" s="46" t="s">
        <v>50</v>
      </c>
      <c r="C15" s="47">
        <v>1</v>
      </c>
      <c r="D15" s="47">
        <v>0</v>
      </c>
      <c r="E15" s="47">
        <v>0</v>
      </c>
      <c r="F15" s="47">
        <v>0</v>
      </c>
      <c r="G15" s="47">
        <v>0</v>
      </c>
      <c r="H15" s="47">
        <v>0</v>
      </c>
      <c r="I15" s="47">
        <v>0</v>
      </c>
      <c r="J15" s="47">
        <v>0</v>
      </c>
      <c r="K15" s="47">
        <v>0</v>
      </c>
      <c r="L15" s="47">
        <v>0</v>
      </c>
      <c r="M15" s="47">
        <v>1</v>
      </c>
      <c r="N15" s="47">
        <v>0</v>
      </c>
      <c r="O15" s="47">
        <v>1</v>
      </c>
      <c r="P15" s="47">
        <v>0</v>
      </c>
      <c r="Q15" s="47">
        <v>0</v>
      </c>
      <c r="R15" s="47">
        <v>0</v>
      </c>
      <c r="S15" s="47">
        <v>0</v>
      </c>
      <c r="T15" s="47">
        <v>0</v>
      </c>
      <c r="U15" s="47">
        <v>0</v>
      </c>
      <c r="V15" s="47">
        <v>0</v>
      </c>
      <c r="W15" s="47">
        <v>1</v>
      </c>
      <c r="X15" s="47">
        <v>0</v>
      </c>
      <c r="Y15" s="47">
        <v>0</v>
      </c>
      <c r="Z15" s="47">
        <v>0</v>
      </c>
      <c r="AA15" s="47">
        <v>4</v>
      </c>
    </row>
    <row r="16" spans="1:27" ht="14.1" customHeight="1" x14ac:dyDescent="0.3">
      <c r="A16" s="45" t="s">
        <v>51</v>
      </c>
      <c r="B16" s="46" t="s">
        <v>52</v>
      </c>
      <c r="C16" s="47">
        <v>1</v>
      </c>
      <c r="D16" s="47">
        <v>0</v>
      </c>
      <c r="E16" s="47">
        <v>1</v>
      </c>
      <c r="F16" s="47">
        <v>1</v>
      </c>
      <c r="G16" s="47">
        <v>1</v>
      </c>
      <c r="H16" s="47">
        <v>0</v>
      </c>
      <c r="I16" s="47">
        <v>0</v>
      </c>
      <c r="J16" s="47">
        <v>0</v>
      </c>
      <c r="K16" s="47">
        <v>0</v>
      </c>
      <c r="L16" s="47">
        <v>1</v>
      </c>
      <c r="M16" s="47">
        <v>0</v>
      </c>
      <c r="N16" s="47">
        <v>0</v>
      </c>
      <c r="O16" s="47">
        <v>0</v>
      </c>
      <c r="P16" s="47">
        <v>0</v>
      </c>
      <c r="Q16" s="47">
        <v>2</v>
      </c>
      <c r="R16" s="47">
        <v>2</v>
      </c>
      <c r="S16" s="47">
        <v>1</v>
      </c>
      <c r="T16" s="47">
        <v>1</v>
      </c>
      <c r="U16" s="47">
        <v>1</v>
      </c>
      <c r="V16" s="47">
        <v>3</v>
      </c>
      <c r="W16" s="47">
        <v>2</v>
      </c>
      <c r="X16" s="47">
        <v>1</v>
      </c>
      <c r="Y16" s="47">
        <v>1</v>
      </c>
      <c r="Z16" s="47">
        <v>1</v>
      </c>
      <c r="AA16" s="47">
        <v>20</v>
      </c>
    </row>
    <row r="17" spans="1:27" ht="14.1" customHeight="1" x14ac:dyDescent="0.3">
      <c r="A17" s="45" t="s">
        <v>51</v>
      </c>
      <c r="B17" s="46" t="s">
        <v>53</v>
      </c>
      <c r="C17" s="47">
        <v>2</v>
      </c>
      <c r="D17" s="47">
        <v>2</v>
      </c>
      <c r="E17" s="47">
        <v>0</v>
      </c>
      <c r="F17" s="47">
        <v>0</v>
      </c>
      <c r="G17" s="47">
        <v>3</v>
      </c>
      <c r="H17" s="47">
        <v>0</v>
      </c>
      <c r="I17" s="47">
        <v>0</v>
      </c>
      <c r="J17" s="47">
        <v>0</v>
      </c>
      <c r="K17" s="47">
        <v>0</v>
      </c>
      <c r="L17" s="47">
        <v>0</v>
      </c>
      <c r="M17" s="47">
        <v>0</v>
      </c>
      <c r="N17" s="47">
        <v>0</v>
      </c>
      <c r="O17" s="47">
        <v>0</v>
      </c>
      <c r="P17" s="47">
        <v>0</v>
      </c>
      <c r="Q17" s="47">
        <v>0</v>
      </c>
      <c r="R17" s="47">
        <v>1</v>
      </c>
      <c r="S17" s="47">
        <v>0</v>
      </c>
      <c r="T17" s="47">
        <v>0</v>
      </c>
      <c r="U17" s="47">
        <v>0</v>
      </c>
      <c r="V17" s="47">
        <v>0</v>
      </c>
      <c r="W17" s="47">
        <v>0</v>
      </c>
      <c r="X17" s="47">
        <v>0</v>
      </c>
      <c r="Y17" s="47">
        <v>0</v>
      </c>
      <c r="Z17" s="47">
        <v>2</v>
      </c>
      <c r="AA17" s="47">
        <v>10</v>
      </c>
    </row>
    <row r="18" spans="1:27" ht="14.1" customHeight="1" x14ac:dyDescent="0.3">
      <c r="A18" s="45" t="s">
        <v>51</v>
      </c>
      <c r="B18" s="46" t="s">
        <v>38</v>
      </c>
      <c r="C18" s="47">
        <v>0</v>
      </c>
      <c r="D18" s="47">
        <v>1</v>
      </c>
      <c r="E18" s="47">
        <v>0</v>
      </c>
      <c r="F18" s="47">
        <v>0</v>
      </c>
      <c r="G18" s="47">
        <v>1</v>
      </c>
      <c r="H18" s="47">
        <v>0</v>
      </c>
      <c r="I18" s="47">
        <v>0</v>
      </c>
      <c r="J18" s="47">
        <v>0</v>
      </c>
      <c r="K18" s="47">
        <v>0</v>
      </c>
      <c r="L18" s="47">
        <v>0</v>
      </c>
      <c r="M18" s="47">
        <v>6</v>
      </c>
      <c r="N18" s="47">
        <v>3</v>
      </c>
      <c r="O18" s="47">
        <v>6</v>
      </c>
      <c r="P18" s="47">
        <v>0</v>
      </c>
      <c r="Q18" s="47">
        <v>0</v>
      </c>
      <c r="R18" s="47">
        <v>2</v>
      </c>
      <c r="S18" s="47">
        <v>1</v>
      </c>
      <c r="T18" s="47">
        <v>0</v>
      </c>
      <c r="U18" s="47">
        <v>0</v>
      </c>
      <c r="V18" s="47">
        <v>0</v>
      </c>
      <c r="W18" s="47">
        <v>0</v>
      </c>
      <c r="X18" s="47">
        <v>0</v>
      </c>
      <c r="Y18" s="47">
        <v>0</v>
      </c>
      <c r="Z18" s="47">
        <v>2</v>
      </c>
      <c r="AA18" s="47">
        <v>22</v>
      </c>
    </row>
    <row r="19" spans="1:27" ht="14.1" customHeight="1" x14ac:dyDescent="0.3">
      <c r="A19" s="45" t="s">
        <v>54</v>
      </c>
      <c r="B19" s="46" t="s">
        <v>55</v>
      </c>
      <c r="C19" s="47">
        <v>0</v>
      </c>
      <c r="D19" s="47">
        <v>0</v>
      </c>
      <c r="E19" s="47">
        <v>1</v>
      </c>
      <c r="F19" s="47">
        <v>0</v>
      </c>
      <c r="G19" s="47">
        <v>0</v>
      </c>
      <c r="H19" s="47">
        <v>0</v>
      </c>
      <c r="I19" s="47">
        <v>0</v>
      </c>
      <c r="J19" s="47">
        <v>0</v>
      </c>
      <c r="K19" s="47">
        <v>0</v>
      </c>
      <c r="L19" s="47">
        <v>0</v>
      </c>
      <c r="M19" s="47">
        <v>0</v>
      </c>
      <c r="N19" s="47">
        <v>0</v>
      </c>
      <c r="O19" s="47">
        <v>0</v>
      </c>
      <c r="P19" s="47">
        <v>0</v>
      </c>
      <c r="Q19" s="47">
        <v>0</v>
      </c>
      <c r="R19" s="47">
        <v>0</v>
      </c>
      <c r="S19" s="47">
        <v>0</v>
      </c>
      <c r="T19" s="47">
        <v>0</v>
      </c>
      <c r="U19" s="47">
        <v>2</v>
      </c>
      <c r="V19" s="47">
        <v>0</v>
      </c>
      <c r="W19" s="47">
        <v>0</v>
      </c>
      <c r="X19" s="47">
        <v>0</v>
      </c>
      <c r="Y19" s="47">
        <v>0</v>
      </c>
      <c r="Z19" s="47">
        <v>0</v>
      </c>
      <c r="AA19" s="47">
        <v>3</v>
      </c>
    </row>
    <row r="20" spans="1:27" ht="14.1" customHeight="1" x14ac:dyDescent="0.3">
      <c r="A20" s="45" t="s">
        <v>54</v>
      </c>
      <c r="B20" s="46" t="s">
        <v>56</v>
      </c>
      <c r="C20" s="47">
        <v>1</v>
      </c>
      <c r="D20" s="47">
        <v>0</v>
      </c>
      <c r="E20" s="47">
        <v>1</v>
      </c>
      <c r="F20" s="47">
        <v>0</v>
      </c>
      <c r="G20" s="47">
        <v>3</v>
      </c>
      <c r="H20" s="47">
        <v>0</v>
      </c>
      <c r="I20" s="47">
        <v>0</v>
      </c>
      <c r="J20" s="47">
        <v>2</v>
      </c>
      <c r="K20" s="47">
        <v>2</v>
      </c>
      <c r="L20" s="47">
        <v>1</v>
      </c>
      <c r="M20" s="47">
        <v>0</v>
      </c>
      <c r="N20" s="47">
        <v>0</v>
      </c>
      <c r="O20" s="47">
        <v>0</v>
      </c>
      <c r="P20" s="47">
        <v>0</v>
      </c>
      <c r="Q20" s="47">
        <v>0</v>
      </c>
      <c r="R20" s="47">
        <v>0</v>
      </c>
      <c r="S20" s="47">
        <v>0</v>
      </c>
      <c r="T20" s="47">
        <v>0</v>
      </c>
      <c r="U20" s="47">
        <v>0</v>
      </c>
      <c r="V20" s="47">
        <v>0</v>
      </c>
      <c r="W20" s="47">
        <v>0</v>
      </c>
      <c r="X20" s="47">
        <v>0</v>
      </c>
      <c r="Y20" s="47">
        <v>0</v>
      </c>
      <c r="Z20" s="47">
        <v>3</v>
      </c>
      <c r="AA20" s="47">
        <v>13</v>
      </c>
    </row>
    <row r="21" spans="1:27" ht="14.1" customHeight="1" x14ac:dyDescent="0.3">
      <c r="A21" s="45" t="s">
        <v>54</v>
      </c>
      <c r="B21" s="46" t="s">
        <v>57</v>
      </c>
      <c r="C21" s="47">
        <v>0</v>
      </c>
      <c r="D21" s="47">
        <v>0</v>
      </c>
      <c r="E21" s="47">
        <v>0</v>
      </c>
      <c r="F21" s="47">
        <v>0</v>
      </c>
      <c r="G21" s="47">
        <v>0</v>
      </c>
      <c r="H21" s="47">
        <v>0</v>
      </c>
      <c r="I21" s="47">
        <v>0</v>
      </c>
      <c r="J21" s="47">
        <v>0</v>
      </c>
      <c r="K21" s="47">
        <v>0</v>
      </c>
      <c r="L21" s="47">
        <v>0</v>
      </c>
      <c r="M21" s="47">
        <v>0</v>
      </c>
      <c r="N21" s="47">
        <v>0</v>
      </c>
      <c r="O21" s="47">
        <v>1</v>
      </c>
      <c r="P21" s="47">
        <v>0</v>
      </c>
      <c r="Q21" s="47">
        <v>0</v>
      </c>
      <c r="R21" s="47">
        <v>0</v>
      </c>
      <c r="S21" s="47">
        <v>0</v>
      </c>
      <c r="T21" s="47">
        <v>0</v>
      </c>
      <c r="U21" s="47">
        <v>0</v>
      </c>
      <c r="V21" s="47">
        <v>0</v>
      </c>
      <c r="W21" s="47">
        <v>0</v>
      </c>
      <c r="X21" s="47">
        <v>0</v>
      </c>
      <c r="Y21" s="47">
        <v>0</v>
      </c>
      <c r="Z21" s="47">
        <v>0</v>
      </c>
      <c r="AA21" s="47">
        <v>1</v>
      </c>
    </row>
    <row r="22" spans="1:27" ht="14.1" customHeight="1" x14ac:dyDescent="0.3">
      <c r="A22" s="45" t="s">
        <v>54</v>
      </c>
      <c r="B22" s="46" t="s">
        <v>58</v>
      </c>
      <c r="C22" s="47">
        <v>3</v>
      </c>
      <c r="D22" s="47">
        <v>0</v>
      </c>
      <c r="E22" s="47">
        <v>0</v>
      </c>
      <c r="F22" s="47">
        <v>0</v>
      </c>
      <c r="G22" s="47">
        <v>8</v>
      </c>
      <c r="H22" s="47">
        <v>0</v>
      </c>
      <c r="I22" s="47">
        <v>0</v>
      </c>
      <c r="J22" s="47">
        <v>0</v>
      </c>
      <c r="K22" s="47">
        <v>1</v>
      </c>
      <c r="L22" s="47">
        <v>0</v>
      </c>
      <c r="M22" s="47">
        <v>1</v>
      </c>
      <c r="N22" s="47">
        <v>0</v>
      </c>
      <c r="O22" s="47">
        <v>1</v>
      </c>
      <c r="P22" s="47">
        <v>0</v>
      </c>
      <c r="Q22" s="47">
        <v>0</v>
      </c>
      <c r="R22" s="47">
        <v>3</v>
      </c>
      <c r="S22" s="47">
        <v>0</v>
      </c>
      <c r="T22" s="47">
        <v>0</v>
      </c>
      <c r="U22" s="47">
        <v>2</v>
      </c>
      <c r="V22" s="47">
        <v>8</v>
      </c>
      <c r="W22" s="47">
        <v>4</v>
      </c>
      <c r="X22" s="47">
        <v>1</v>
      </c>
      <c r="Y22" s="47">
        <v>0</v>
      </c>
      <c r="Z22" s="47">
        <v>2</v>
      </c>
      <c r="AA22" s="47">
        <v>34</v>
      </c>
    </row>
    <row r="23" spans="1:27" ht="14.1" customHeight="1" x14ac:dyDescent="0.3">
      <c r="A23" s="45" t="s">
        <v>54</v>
      </c>
      <c r="B23" s="46" t="s">
        <v>59</v>
      </c>
      <c r="C23" s="47">
        <v>0</v>
      </c>
      <c r="D23" s="47">
        <v>0</v>
      </c>
      <c r="E23" s="47">
        <v>0</v>
      </c>
      <c r="F23" s="47">
        <v>0</v>
      </c>
      <c r="G23" s="47">
        <v>0</v>
      </c>
      <c r="H23" s="47">
        <v>0</v>
      </c>
      <c r="I23" s="47">
        <v>0</v>
      </c>
      <c r="J23" s="47">
        <v>0</v>
      </c>
      <c r="K23" s="47">
        <v>3</v>
      </c>
      <c r="L23" s="47">
        <v>3</v>
      </c>
      <c r="M23" s="47">
        <v>0</v>
      </c>
      <c r="N23" s="47">
        <v>0</v>
      </c>
      <c r="O23" s="47">
        <v>0</v>
      </c>
      <c r="P23" s="47">
        <v>0</v>
      </c>
      <c r="Q23" s="47">
        <v>0</v>
      </c>
      <c r="R23" s="47">
        <v>0</v>
      </c>
      <c r="S23" s="47">
        <v>0</v>
      </c>
      <c r="T23" s="47">
        <v>0</v>
      </c>
      <c r="U23" s="47">
        <v>0</v>
      </c>
      <c r="V23" s="47">
        <v>0</v>
      </c>
      <c r="W23" s="47">
        <v>0</v>
      </c>
      <c r="X23" s="47">
        <v>0</v>
      </c>
      <c r="Y23" s="47">
        <v>0</v>
      </c>
      <c r="Z23" s="47">
        <v>0</v>
      </c>
      <c r="AA23" s="47">
        <v>6</v>
      </c>
    </row>
    <row r="24" spans="1:27" ht="14.1" customHeight="1" x14ac:dyDescent="0.3">
      <c r="A24" s="45" t="s">
        <v>54</v>
      </c>
      <c r="B24" s="46" t="s">
        <v>60</v>
      </c>
      <c r="C24" s="47">
        <v>0</v>
      </c>
      <c r="D24" s="47">
        <v>0</v>
      </c>
      <c r="E24" s="47">
        <v>0</v>
      </c>
      <c r="F24" s="47">
        <v>0</v>
      </c>
      <c r="G24" s="47">
        <v>1</v>
      </c>
      <c r="H24" s="47">
        <v>0</v>
      </c>
      <c r="I24" s="47">
        <v>0</v>
      </c>
      <c r="J24" s="47">
        <v>0</v>
      </c>
      <c r="K24" s="47">
        <v>0</v>
      </c>
      <c r="L24" s="47">
        <v>0</v>
      </c>
      <c r="M24" s="47">
        <v>1</v>
      </c>
      <c r="N24" s="47">
        <v>0</v>
      </c>
      <c r="O24" s="47">
        <v>0</v>
      </c>
      <c r="P24" s="47">
        <v>0</v>
      </c>
      <c r="Q24" s="47">
        <v>5</v>
      </c>
      <c r="R24" s="47">
        <v>5</v>
      </c>
      <c r="S24" s="47">
        <v>9</v>
      </c>
      <c r="T24" s="47">
        <v>4</v>
      </c>
      <c r="U24" s="47">
        <v>4</v>
      </c>
      <c r="V24" s="47">
        <v>3</v>
      </c>
      <c r="W24" s="47">
        <v>4</v>
      </c>
      <c r="X24" s="47">
        <v>1</v>
      </c>
      <c r="Y24" s="47">
        <v>1</v>
      </c>
      <c r="Z24" s="47">
        <v>0</v>
      </c>
      <c r="AA24" s="47">
        <v>38</v>
      </c>
    </row>
    <row r="25" spans="1:27" ht="14.1" customHeight="1" x14ac:dyDescent="0.3">
      <c r="A25" s="45" t="s">
        <v>54</v>
      </c>
      <c r="B25" s="46" t="s">
        <v>61</v>
      </c>
      <c r="C25" s="47">
        <v>0</v>
      </c>
      <c r="D25" s="47">
        <v>0</v>
      </c>
      <c r="E25" s="47">
        <v>0</v>
      </c>
      <c r="F25" s="47">
        <v>0</v>
      </c>
      <c r="G25" s="47">
        <v>1</v>
      </c>
      <c r="H25" s="47">
        <v>0</v>
      </c>
      <c r="I25" s="47">
        <v>0</v>
      </c>
      <c r="J25" s="47">
        <v>0</v>
      </c>
      <c r="K25" s="47">
        <v>0</v>
      </c>
      <c r="L25" s="47">
        <v>0</v>
      </c>
      <c r="M25" s="47">
        <v>0</v>
      </c>
      <c r="N25" s="47">
        <v>0</v>
      </c>
      <c r="O25" s="47">
        <v>0</v>
      </c>
      <c r="P25" s="47">
        <v>0</v>
      </c>
      <c r="Q25" s="47">
        <v>0</v>
      </c>
      <c r="R25" s="47">
        <v>0</v>
      </c>
      <c r="S25" s="47">
        <v>0</v>
      </c>
      <c r="T25" s="47">
        <v>0</v>
      </c>
      <c r="U25" s="47">
        <v>0</v>
      </c>
      <c r="V25" s="47">
        <v>0</v>
      </c>
      <c r="W25" s="47">
        <v>0</v>
      </c>
      <c r="X25" s="47">
        <v>0</v>
      </c>
      <c r="Y25" s="47">
        <v>0</v>
      </c>
      <c r="Z25" s="47">
        <v>0</v>
      </c>
      <c r="AA25" s="47">
        <v>1</v>
      </c>
    </row>
    <row r="26" spans="1:27" ht="14.1" customHeight="1" x14ac:dyDescent="0.3">
      <c r="A26" s="45" t="s">
        <v>54</v>
      </c>
      <c r="B26" s="46" t="s">
        <v>62</v>
      </c>
      <c r="C26" s="47">
        <v>0</v>
      </c>
      <c r="D26" s="47">
        <v>0</v>
      </c>
      <c r="E26" s="47">
        <v>1</v>
      </c>
      <c r="F26" s="47">
        <v>0</v>
      </c>
      <c r="G26" s="47">
        <v>0</v>
      </c>
      <c r="H26" s="47">
        <v>0</v>
      </c>
      <c r="I26" s="47">
        <v>0</v>
      </c>
      <c r="J26" s="47">
        <v>0</v>
      </c>
      <c r="K26" s="47">
        <v>0</v>
      </c>
      <c r="L26" s="47">
        <v>0</v>
      </c>
      <c r="M26" s="47">
        <v>0</v>
      </c>
      <c r="N26" s="47">
        <v>0</v>
      </c>
      <c r="O26" s="47">
        <v>0</v>
      </c>
      <c r="P26" s="47">
        <v>0</v>
      </c>
      <c r="Q26" s="47">
        <v>0</v>
      </c>
      <c r="R26" s="47">
        <v>0</v>
      </c>
      <c r="S26" s="47">
        <v>0</v>
      </c>
      <c r="T26" s="47">
        <v>0</v>
      </c>
      <c r="U26" s="47">
        <v>0</v>
      </c>
      <c r="V26" s="47">
        <v>0</v>
      </c>
      <c r="W26" s="47">
        <v>0</v>
      </c>
      <c r="X26" s="47">
        <v>0</v>
      </c>
      <c r="Y26" s="47">
        <v>0</v>
      </c>
      <c r="Z26" s="47">
        <v>0</v>
      </c>
      <c r="AA26" s="47">
        <v>1</v>
      </c>
    </row>
    <row r="27" spans="1:27" ht="14.1" customHeight="1" x14ac:dyDescent="0.3">
      <c r="A27" s="45" t="s">
        <v>54</v>
      </c>
      <c r="B27" s="46" t="s">
        <v>63</v>
      </c>
      <c r="C27" s="47">
        <v>2</v>
      </c>
      <c r="D27" s="47">
        <v>0</v>
      </c>
      <c r="E27" s="47">
        <v>2</v>
      </c>
      <c r="F27" s="47">
        <v>0</v>
      </c>
      <c r="G27" s="47">
        <v>1</v>
      </c>
      <c r="H27" s="47">
        <v>0</v>
      </c>
      <c r="I27" s="47">
        <v>0</v>
      </c>
      <c r="J27" s="47">
        <v>0</v>
      </c>
      <c r="K27" s="47">
        <v>0</v>
      </c>
      <c r="L27" s="47">
        <v>0</v>
      </c>
      <c r="M27" s="47">
        <v>17</v>
      </c>
      <c r="N27" s="47">
        <v>6</v>
      </c>
      <c r="O27" s="47">
        <v>22</v>
      </c>
      <c r="P27" s="47">
        <v>7</v>
      </c>
      <c r="Q27" s="47">
        <v>0</v>
      </c>
      <c r="R27" s="47">
        <v>0</v>
      </c>
      <c r="S27" s="47">
        <v>0</v>
      </c>
      <c r="T27" s="47">
        <v>0</v>
      </c>
      <c r="U27" s="47">
        <v>0</v>
      </c>
      <c r="V27" s="47">
        <v>0</v>
      </c>
      <c r="W27" s="47">
        <v>0</v>
      </c>
      <c r="X27" s="47">
        <v>0</v>
      </c>
      <c r="Y27" s="47">
        <v>0</v>
      </c>
      <c r="Z27" s="47">
        <v>5</v>
      </c>
      <c r="AA27" s="47">
        <v>62</v>
      </c>
    </row>
    <row r="28" spans="1:27" ht="14.1" customHeight="1" x14ac:dyDescent="0.3">
      <c r="A28" s="45" t="s">
        <v>54</v>
      </c>
      <c r="B28" s="46" t="s">
        <v>64</v>
      </c>
      <c r="C28" s="47">
        <v>0</v>
      </c>
      <c r="D28" s="47">
        <v>1</v>
      </c>
      <c r="E28" s="47">
        <v>0</v>
      </c>
      <c r="F28" s="47">
        <v>0</v>
      </c>
      <c r="G28" s="47">
        <v>0</v>
      </c>
      <c r="H28" s="47">
        <v>0</v>
      </c>
      <c r="I28" s="47">
        <v>0</v>
      </c>
      <c r="J28" s="47">
        <v>0</v>
      </c>
      <c r="K28" s="47">
        <v>0</v>
      </c>
      <c r="L28" s="47">
        <v>0</v>
      </c>
      <c r="M28" s="47">
        <v>0</v>
      </c>
      <c r="N28" s="47">
        <v>1</v>
      </c>
      <c r="O28" s="47">
        <v>1</v>
      </c>
      <c r="P28" s="47">
        <v>0</v>
      </c>
      <c r="Q28" s="47">
        <v>0</v>
      </c>
      <c r="R28" s="47">
        <v>0</v>
      </c>
      <c r="S28" s="47">
        <v>0</v>
      </c>
      <c r="T28" s="47">
        <v>0</v>
      </c>
      <c r="U28" s="47">
        <v>0</v>
      </c>
      <c r="V28" s="47">
        <v>2</v>
      </c>
      <c r="W28" s="47">
        <v>0</v>
      </c>
      <c r="X28" s="47">
        <v>0</v>
      </c>
      <c r="Y28" s="47">
        <v>0</v>
      </c>
      <c r="Z28" s="47">
        <v>0</v>
      </c>
      <c r="AA28" s="47">
        <v>5</v>
      </c>
    </row>
    <row r="29" spans="1:27" ht="14.1" customHeight="1" x14ac:dyDescent="0.3">
      <c r="A29" s="45" t="s">
        <v>54</v>
      </c>
      <c r="B29" s="46" t="s">
        <v>65</v>
      </c>
      <c r="C29" s="47">
        <v>0</v>
      </c>
      <c r="D29" s="47">
        <v>1</v>
      </c>
      <c r="E29" s="47">
        <v>0</v>
      </c>
      <c r="F29" s="47">
        <v>0</v>
      </c>
      <c r="G29" s="47">
        <v>1</v>
      </c>
      <c r="H29" s="47">
        <v>0</v>
      </c>
      <c r="I29" s="47">
        <v>0</v>
      </c>
      <c r="J29" s="47">
        <v>0</v>
      </c>
      <c r="K29" s="47">
        <v>0</v>
      </c>
      <c r="L29" s="47">
        <v>0</v>
      </c>
      <c r="M29" s="47">
        <v>0</v>
      </c>
      <c r="N29" s="47">
        <v>0</v>
      </c>
      <c r="O29" s="47">
        <v>0</v>
      </c>
      <c r="P29" s="47">
        <v>0</v>
      </c>
      <c r="Q29" s="47">
        <v>0</v>
      </c>
      <c r="R29" s="47">
        <v>0</v>
      </c>
      <c r="S29" s="47">
        <v>0</v>
      </c>
      <c r="T29" s="47">
        <v>0</v>
      </c>
      <c r="U29" s="47">
        <v>0</v>
      </c>
      <c r="V29" s="47">
        <v>0</v>
      </c>
      <c r="W29" s="47">
        <v>0</v>
      </c>
      <c r="X29" s="47">
        <v>0</v>
      </c>
      <c r="Y29" s="47">
        <v>0</v>
      </c>
      <c r="Z29" s="47">
        <v>0</v>
      </c>
      <c r="AA29" s="47">
        <v>2</v>
      </c>
    </row>
    <row r="30" spans="1:27" ht="14.1" customHeight="1" x14ac:dyDescent="0.3">
      <c r="A30" s="45" t="s">
        <v>54</v>
      </c>
      <c r="B30" s="46" t="s">
        <v>66</v>
      </c>
      <c r="C30" s="47">
        <v>0</v>
      </c>
      <c r="D30" s="47">
        <v>0</v>
      </c>
      <c r="E30" s="47">
        <v>0</v>
      </c>
      <c r="F30" s="47">
        <v>0</v>
      </c>
      <c r="G30" s="47">
        <v>1</v>
      </c>
      <c r="H30" s="47">
        <v>0</v>
      </c>
      <c r="I30" s="47">
        <v>0</v>
      </c>
      <c r="J30" s="47">
        <v>0</v>
      </c>
      <c r="K30" s="47">
        <v>0</v>
      </c>
      <c r="L30" s="47">
        <v>0</v>
      </c>
      <c r="M30" s="47">
        <v>0</v>
      </c>
      <c r="N30" s="47">
        <v>0</v>
      </c>
      <c r="O30" s="47">
        <v>0</v>
      </c>
      <c r="P30" s="47">
        <v>0</v>
      </c>
      <c r="Q30" s="47">
        <v>0</v>
      </c>
      <c r="R30" s="47">
        <v>0</v>
      </c>
      <c r="S30" s="47">
        <v>0</v>
      </c>
      <c r="T30" s="47">
        <v>0</v>
      </c>
      <c r="U30" s="47">
        <v>0</v>
      </c>
      <c r="V30" s="47">
        <v>0</v>
      </c>
      <c r="W30" s="47">
        <v>0</v>
      </c>
      <c r="X30" s="47">
        <v>0</v>
      </c>
      <c r="Y30" s="47">
        <v>0</v>
      </c>
      <c r="Z30" s="47">
        <v>0</v>
      </c>
      <c r="AA30" s="47">
        <v>1</v>
      </c>
    </row>
    <row r="31" spans="1:27" ht="14.1" customHeight="1" x14ac:dyDescent="0.3">
      <c r="A31" s="45" t="s">
        <v>54</v>
      </c>
      <c r="B31" s="46" t="s">
        <v>67</v>
      </c>
      <c r="C31" s="47">
        <v>8</v>
      </c>
      <c r="D31" s="47">
        <v>2</v>
      </c>
      <c r="E31" s="47">
        <v>10</v>
      </c>
      <c r="F31" s="47">
        <v>9</v>
      </c>
      <c r="G31" s="47">
        <v>12</v>
      </c>
      <c r="H31" s="47">
        <v>1</v>
      </c>
      <c r="I31" s="47">
        <v>3</v>
      </c>
      <c r="J31" s="47">
        <v>3</v>
      </c>
      <c r="K31" s="47">
        <v>0</v>
      </c>
      <c r="L31" s="47">
        <v>0</v>
      </c>
      <c r="M31" s="47">
        <v>0</v>
      </c>
      <c r="N31" s="47">
        <v>0</v>
      </c>
      <c r="O31" s="47">
        <v>0</v>
      </c>
      <c r="P31" s="47">
        <v>0</v>
      </c>
      <c r="Q31" s="47">
        <v>0</v>
      </c>
      <c r="R31" s="47">
        <v>0</v>
      </c>
      <c r="S31" s="47">
        <v>0</v>
      </c>
      <c r="T31" s="47">
        <v>0</v>
      </c>
      <c r="U31" s="47">
        <v>0</v>
      </c>
      <c r="V31" s="47">
        <v>0</v>
      </c>
      <c r="W31" s="47">
        <v>0</v>
      </c>
      <c r="X31" s="47">
        <v>0</v>
      </c>
      <c r="Y31" s="47">
        <v>0</v>
      </c>
      <c r="Z31" s="47">
        <v>10</v>
      </c>
      <c r="AA31" s="47">
        <v>58</v>
      </c>
    </row>
    <row r="32" spans="1:27" ht="14.1" customHeight="1" x14ac:dyDescent="0.3">
      <c r="A32" s="45" t="s">
        <v>68</v>
      </c>
      <c r="B32" s="46" t="s">
        <v>69</v>
      </c>
      <c r="C32" s="47">
        <v>0</v>
      </c>
      <c r="D32" s="47">
        <v>0</v>
      </c>
      <c r="E32" s="47">
        <v>0</v>
      </c>
      <c r="F32" s="47">
        <v>0</v>
      </c>
      <c r="G32" s="47">
        <v>0</v>
      </c>
      <c r="H32" s="47">
        <v>0</v>
      </c>
      <c r="I32" s="47">
        <v>0</v>
      </c>
      <c r="J32" s="47">
        <v>0</v>
      </c>
      <c r="K32" s="47">
        <v>0</v>
      </c>
      <c r="L32" s="47">
        <v>0</v>
      </c>
      <c r="M32" s="47">
        <v>0</v>
      </c>
      <c r="N32" s="47">
        <v>0</v>
      </c>
      <c r="O32" s="47">
        <v>0</v>
      </c>
      <c r="P32" s="47">
        <v>1</v>
      </c>
      <c r="Q32" s="47">
        <v>0</v>
      </c>
      <c r="R32" s="47">
        <v>0</v>
      </c>
      <c r="S32" s="47">
        <v>0</v>
      </c>
      <c r="T32" s="47">
        <v>0</v>
      </c>
      <c r="U32" s="47">
        <v>1</v>
      </c>
      <c r="V32" s="47">
        <v>1</v>
      </c>
      <c r="W32" s="47">
        <v>0</v>
      </c>
      <c r="X32" s="47">
        <v>0</v>
      </c>
      <c r="Y32" s="47">
        <v>0</v>
      </c>
      <c r="Z32" s="47">
        <v>1</v>
      </c>
      <c r="AA32" s="47">
        <v>4</v>
      </c>
    </row>
    <row r="33" spans="1:27" ht="14.1" customHeight="1" x14ac:dyDescent="0.3">
      <c r="A33" s="45" t="s">
        <v>68</v>
      </c>
      <c r="B33" s="46" t="s">
        <v>70</v>
      </c>
      <c r="C33" s="47">
        <v>0</v>
      </c>
      <c r="D33" s="47">
        <v>0</v>
      </c>
      <c r="E33" s="47">
        <v>0</v>
      </c>
      <c r="F33" s="47">
        <v>0</v>
      </c>
      <c r="G33" s="47">
        <v>0</v>
      </c>
      <c r="H33" s="47">
        <v>0</v>
      </c>
      <c r="I33" s="47">
        <v>0</v>
      </c>
      <c r="J33" s="47">
        <v>0</v>
      </c>
      <c r="K33" s="47">
        <v>0</v>
      </c>
      <c r="L33" s="47">
        <v>0</v>
      </c>
      <c r="M33" s="47">
        <v>0</v>
      </c>
      <c r="N33" s="47">
        <v>0</v>
      </c>
      <c r="O33" s="47">
        <v>0</v>
      </c>
      <c r="P33" s="47">
        <v>0</v>
      </c>
      <c r="Q33" s="47">
        <v>0</v>
      </c>
      <c r="R33" s="47">
        <v>0</v>
      </c>
      <c r="S33" s="47">
        <v>0</v>
      </c>
      <c r="T33" s="47">
        <v>2</v>
      </c>
      <c r="U33" s="47">
        <v>0</v>
      </c>
      <c r="V33" s="47">
        <v>0</v>
      </c>
      <c r="W33" s="47">
        <v>0</v>
      </c>
      <c r="X33" s="47">
        <v>0</v>
      </c>
      <c r="Y33" s="47">
        <v>0</v>
      </c>
      <c r="Z33" s="47">
        <v>0</v>
      </c>
      <c r="AA33" s="47">
        <v>2</v>
      </c>
    </row>
    <row r="34" spans="1:27" ht="14.1" customHeight="1" x14ac:dyDescent="0.3">
      <c r="A34" s="45" t="s">
        <v>68</v>
      </c>
      <c r="B34" s="46" t="s">
        <v>71</v>
      </c>
      <c r="C34" s="47">
        <v>2</v>
      </c>
      <c r="D34" s="47">
        <v>0</v>
      </c>
      <c r="E34" s="47">
        <v>0</v>
      </c>
      <c r="F34" s="47">
        <v>0</v>
      </c>
      <c r="G34" s="47">
        <v>3</v>
      </c>
      <c r="H34" s="47">
        <v>0</v>
      </c>
      <c r="I34" s="47">
        <v>0</v>
      </c>
      <c r="J34" s="47">
        <v>0</v>
      </c>
      <c r="K34" s="47">
        <v>0</v>
      </c>
      <c r="L34" s="47">
        <v>0</v>
      </c>
      <c r="M34" s="47">
        <v>5</v>
      </c>
      <c r="N34" s="47">
        <v>2</v>
      </c>
      <c r="O34" s="47">
        <v>11</v>
      </c>
      <c r="P34" s="47">
        <v>2</v>
      </c>
      <c r="Q34" s="47">
        <v>0</v>
      </c>
      <c r="R34" s="47">
        <v>0</v>
      </c>
      <c r="S34" s="47">
        <v>0</v>
      </c>
      <c r="T34" s="47">
        <v>0</v>
      </c>
      <c r="U34" s="47">
        <v>0</v>
      </c>
      <c r="V34" s="47">
        <v>0</v>
      </c>
      <c r="W34" s="47">
        <v>0</v>
      </c>
      <c r="X34" s="47">
        <v>0</v>
      </c>
      <c r="Y34" s="47">
        <v>0</v>
      </c>
      <c r="Z34" s="47">
        <v>2</v>
      </c>
      <c r="AA34" s="47">
        <v>27</v>
      </c>
    </row>
    <row r="35" spans="1:27" ht="14.1" customHeight="1" x14ac:dyDescent="0.3">
      <c r="A35" s="45" t="s">
        <v>72</v>
      </c>
      <c r="B35" s="46" t="s">
        <v>73</v>
      </c>
      <c r="C35" s="47">
        <v>1</v>
      </c>
      <c r="D35" s="47">
        <v>0</v>
      </c>
      <c r="E35" s="47">
        <v>0</v>
      </c>
      <c r="F35" s="47">
        <v>0</v>
      </c>
      <c r="G35" s="47">
        <v>2</v>
      </c>
      <c r="H35" s="47">
        <v>0</v>
      </c>
      <c r="I35" s="47">
        <v>0</v>
      </c>
      <c r="J35" s="47">
        <v>0</v>
      </c>
      <c r="K35" s="47">
        <v>0</v>
      </c>
      <c r="L35" s="47">
        <v>0</v>
      </c>
      <c r="M35" s="47">
        <v>0</v>
      </c>
      <c r="N35" s="47">
        <v>0</v>
      </c>
      <c r="O35" s="47">
        <v>0</v>
      </c>
      <c r="P35" s="47">
        <v>0</v>
      </c>
      <c r="Q35" s="47">
        <v>0</v>
      </c>
      <c r="R35" s="47">
        <v>1</v>
      </c>
      <c r="S35" s="47">
        <v>0</v>
      </c>
      <c r="T35" s="47">
        <v>0</v>
      </c>
      <c r="U35" s="47">
        <v>1</v>
      </c>
      <c r="V35" s="47">
        <v>0</v>
      </c>
      <c r="W35" s="47">
        <v>0</v>
      </c>
      <c r="X35" s="47">
        <v>0</v>
      </c>
      <c r="Y35" s="47">
        <v>0</v>
      </c>
      <c r="Z35" s="47">
        <v>0</v>
      </c>
      <c r="AA35" s="47">
        <v>5</v>
      </c>
    </row>
    <row r="36" spans="1:27" ht="14.1" customHeight="1" x14ac:dyDescent="0.3">
      <c r="A36" s="45" t="s">
        <v>74</v>
      </c>
      <c r="B36" s="46" t="s">
        <v>75</v>
      </c>
      <c r="C36" s="47">
        <v>0</v>
      </c>
      <c r="D36" s="47">
        <v>1</v>
      </c>
      <c r="E36" s="47">
        <v>0</v>
      </c>
      <c r="F36" s="47">
        <v>0</v>
      </c>
      <c r="G36" s="47">
        <v>0</v>
      </c>
      <c r="H36" s="47">
        <v>0</v>
      </c>
      <c r="I36" s="47">
        <v>0</v>
      </c>
      <c r="J36" s="47">
        <v>0</v>
      </c>
      <c r="K36" s="47">
        <v>0</v>
      </c>
      <c r="L36" s="47">
        <v>0</v>
      </c>
      <c r="M36" s="47">
        <v>0</v>
      </c>
      <c r="N36" s="47">
        <v>0</v>
      </c>
      <c r="O36" s="47">
        <v>0</v>
      </c>
      <c r="P36" s="47">
        <v>0</v>
      </c>
      <c r="Q36" s="47">
        <v>0</v>
      </c>
      <c r="R36" s="47">
        <v>0</v>
      </c>
      <c r="S36" s="47">
        <v>0</v>
      </c>
      <c r="T36" s="47">
        <v>0</v>
      </c>
      <c r="U36" s="47">
        <v>0</v>
      </c>
      <c r="V36" s="47">
        <v>0</v>
      </c>
      <c r="W36" s="47">
        <v>0</v>
      </c>
      <c r="X36" s="47">
        <v>0</v>
      </c>
      <c r="Y36" s="47">
        <v>0</v>
      </c>
      <c r="Z36" s="47">
        <v>0</v>
      </c>
      <c r="AA36" s="47">
        <v>1</v>
      </c>
    </row>
    <row r="37" spans="1:27" ht="14.1" customHeight="1" x14ac:dyDescent="0.3">
      <c r="A37" s="45" t="s">
        <v>74</v>
      </c>
      <c r="B37" s="46" t="s">
        <v>76</v>
      </c>
      <c r="C37" s="47">
        <v>0</v>
      </c>
      <c r="D37" s="47">
        <v>0</v>
      </c>
      <c r="E37" s="47">
        <v>0</v>
      </c>
      <c r="F37" s="47">
        <v>0</v>
      </c>
      <c r="G37" s="47">
        <v>0</v>
      </c>
      <c r="H37" s="47">
        <v>0</v>
      </c>
      <c r="I37" s="47">
        <v>0</v>
      </c>
      <c r="J37" s="47">
        <v>0</v>
      </c>
      <c r="K37" s="47">
        <v>0</v>
      </c>
      <c r="L37" s="47">
        <v>0</v>
      </c>
      <c r="M37" s="47">
        <v>1</v>
      </c>
      <c r="N37" s="47">
        <v>0</v>
      </c>
      <c r="O37" s="47">
        <v>0</v>
      </c>
      <c r="P37" s="47">
        <v>0</v>
      </c>
      <c r="Q37" s="47">
        <v>1</v>
      </c>
      <c r="R37" s="47">
        <v>0</v>
      </c>
      <c r="S37" s="47">
        <v>0</v>
      </c>
      <c r="T37" s="47">
        <v>0</v>
      </c>
      <c r="U37" s="47">
        <v>0</v>
      </c>
      <c r="V37" s="47">
        <v>0</v>
      </c>
      <c r="W37" s="47">
        <v>0</v>
      </c>
      <c r="X37" s="47">
        <v>0</v>
      </c>
      <c r="Y37" s="47">
        <v>0</v>
      </c>
      <c r="Z37" s="47">
        <v>0</v>
      </c>
      <c r="AA37" s="47">
        <v>2</v>
      </c>
    </row>
    <row r="38" spans="1:27" ht="14.1" customHeight="1" x14ac:dyDescent="0.3">
      <c r="A38" s="45" t="s">
        <v>74</v>
      </c>
      <c r="B38" s="46" t="s">
        <v>77</v>
      </c>
      <c r="C38" s="47">
        <v>0</v>
      </c>
      <c r="D38" s="47">
        <v>0</v>
      </c>
      <c r="E38" s="47">
        <v>0</v>
      </c>
      <c r="F38" s="47">
        <v>0</v>
      </c>
      <c r="G38" s="47">
        <v>0</v>
      </c>
      <c r="H38" s="47">
        <v>0</v>
      </c>
      <c r="I38" s="47">
        <v>0</v>
      </c>
      <c r="J38" s="47">
        <v>0</v>
      </c>
      <c r="K38" s="47">
        <v>0</v>
      </c>
      <c r="L38" s="47">
        <v>0</v>
      </c>
      <c r="M38" s="47">
        <v>0</v>
      </c>
      <c r="N38" s="47">
        <v>0</v>
      </c>
      <c r="O38" s="47">
        <v>0</v>
      </c>
      <c r="P38" s="47">
        <v>0</v>
      </c>
      <c r="Q38" s="47">
        <v>0</v>
      </c>
      <c r="R38" s="47">
        <v>0</v>
      </c>
      <c r="S38" s="47">
        <v>0</v>
      </c>
      <c r="T38" s="47">
        <v>1</v>
      </c>
      <c r="U38" s="47">
        <v>0</v>
      </c>
      <c r="V38" s="47">
        <v>0</v>
      </c>
      <c r="W38" s="47">
        <v>0</v>
      </c>
      <c r="X38" s="47">
        <v>0</v>
      </c>
      <c r="Y38" s="47">
        <v>0</v>
      </c>
      <c r="Z38" s="47">
        <v>0</v>
      </c>
      <c r="AA38" s="47">
        <v>1</v>
      </c>
    </row>
    <row r="39" spans="1:27" ht="14.1" customHeight="1" x14ac:dyDescent="0.3">
      <c r="A39" s="45" t="s">
        <v>78</v>
      </c>
      <c r="B39" s="46" t="s">
        <v>79</v>
      </c>
      <c r="C39" s="47">
        <v>0</v>
      </c>
      <c r="D39" s="47">
        <v>1</v>
      </c>
      <c r="E39" s="47">
        <v>0</v>
      </c>
      <c r="F39" s="47">
        <v>0</v>
      </c>
      <c r="G39" s="47">
        <v>0</v>
      </c>
      <c r="H39" s="47">
        <v>0</v>
      </c>
      <c r="I39" s="47">
        <v>0</v>
      </c>
      <c r="J39" s="47">
        <v>0</v>
      </c>
      <c r="K39" s="47">
        <v>0</v>
      </c>
      <c r="L39" s="47">
        <v>0</v>
      </c>
      <c r="M39" s="47">
        <v>0</v>
      </c>
      <c r="N39" s="47">
        <v>0</v>
      </c>
      <c r="O39" s="47">
        <v>0</v>
      </c>
      <c r="P39" s="47">
        <v>0</v>
      </c>
      <c r="Q39" s="47">
        <v>0</v>
      </c>
      <c r="R39" s="47">
        <v>0</v>
      </c>
      <c r="S39" s="47">
        <v>0</v>
      </c>
      <c r="T39" s="47">
        <v>0</v>
      </c>
      <c r="U39" s="47">
        <v>0</v>
      </c>
      <c r="V39" s="47">
        <v>0</v>
      </c>
      <c r="W39" s="47">
        <v>0</v>
      </c>
      <c r="X39" s="47">
        <v>0</v>
      </c>
      <c r="Y39" s="47">
        <v>0</v>
      </c>
      <c r="Z39" s="47">
        <v>0</v>
      </c>
      <c r="AA39" s="47">
        <v>1</v>
      </c>
    </row>
    <row r="40" spans="1:27" ht="14.1" customHeight="1" x14ac:dyDescent="0.3">
      <c r="A40" s="45" t="s">
        <v>78</v>
      </c>
      <c r="B40" s="46" t="s">
        <v>80</v>
      </c>
      <c r="C40" s="47">
        <v>5</v>
      </c>
      <c r="D40" s="47">
        <v>0</v>
      </c>
      <c r="E40" s="47">
        <v>3</v>
      </c>
      <c r="F40" s="47">
        <v>3</v>
      </c>
      <c r="G40" s="47">
        <v>6</v>
      </c>
      <c r="H40" s="47">
        <v>0</v>
      </c>
      <c r="I40" s="47">
        <v>0</v>
      </c>
      <c r="J40" s="47">
        <v>0</v>
      </c>
      <c r="K40" s="47">
        <v>4</v>
      </c>
      <c r="L40" s="47">
        <v>1</v>
      </c>
      <c r="M40" s="47">
        <v>0</v>
      </c>
      <c r="N40" s="47">
        <v>0</v>
      </c>
      <c r="O40" s="47">
        <v>7</v>
      </c>
      <c r="P40" s="47">
        <v>0</v>
      </c>
      <c r="Q40" s="47">
        <v>0</v>
      </c>
      <c r="R40" s="47">
        <v>0</v>
      </c>
      <c r="S40" s="47">
        <v>0</v>
      </c>
      <c r="T40" s="47">
        <v>1</v>
      </c>
      <c r="U40" s="47">
        <v>0</v>
      </c>
      <c r="V40" s="47">
        <v>1</v>
      </c>
      <c r="W40" s="47">
        <v>0</v>
      </c>
      <c r="X40" s="47">
        <v>0</v>
      </c>
      <c r="Y40" s="47">
        <v>0</v>
      </c>
      <c r="Z40" s="47">
        <v>4</v>
      </c>
      <c r="AA40" s="47">
        <v>35</v>
      </c>
    </row>
    <row r="41" spans="1:27" ht="14.1" customHeight="1" x14ac:dyDescent="0.3">
      <c r="A41" s="45" t="s">
        <v>78</v>
      </c>
      <c r="B41" s="46" t="s">
        <v>81</v>
      </c>
      <c r="C41" s="47">
        <v>0</v>
      </c>
      <c r="D41" s="47">
        <v>0</v>
      </c>
      <c r="E41" s="47">
        <v>0</v>
      </c>
      <c r="F41" s="47">
        <v>0</v>
      </c>
      <c r="G41" s="47">
        <v>0</v>
      </c>
      <c r="H41" s="47">
        <v>0</v>
      </c>
      <c r="I41" s="47">
        <v>0</v>
      </c>
      <c r="J41" s="47">
        <v>0</v>
      </c>
      <c r="K41" s="47">
        <v>0</v>
      </c>
      <c r="L41" s="47">
        <v>0</v>
      </c>
      <c r="M41" s="47">
        <v>4</v>
      </c>
      <c r="N41" s="47">
        <v>1</v>
      </c>
      <c r="O41" s="47">
        <v>0</v>
      </c>
      <c r="P41" s="47">
        <v>2</v>
      </c>
      <c r="Q41" s="47">
        <v>3</v>
      </c>
      <c r="R41" s="47">
        <v>5</v>
      </c>
      <c r="S41" s="47">
        <v>2</v>
      </c>
      <c r="T41" s="47">
        <v>1</v>
      </c>
      <c r="U41" s="47">
        <v>1</v>
      </c>
      <c r="V41" s="47">
        <v>3</v>
      </c>
      <c r="W41" s="47">
        <v>1</v>
      </c>
      <c r="X41" s="47">
        <v>0</v>
      </c>
      <c r="Y41" s="47">
        <v>0</v>
      </c>
      <c r="Z41" s="47">
        <v>0</v>
      </c>
      <c r="AA41" s="47">
        <v>23</v>
      </c>
    </row>
    <row r="42" spans="1:27" ht="14.1" customHeight="1" x14ac:dyDescent="0.3">
      <c r="A42" s="45" t="s">
        <v>78</v>
      </c>
      <c r="B42" s="46" t="s">
        <v>65</v>
      </c>
      <c r="C42" s="47">
        <v>0</v>
      </c>
      <c r="D42" s="47">
        <v>3</v>
      </c>
      <c r="E42" s="47">
        <v>0</v>
      </c>
      <c r="F42" s="47">
        <v>1</v>
      </c>
      <c r="G42" s="47">
        <v>2</v>
      </c>
      <c r="H42" s="47">
        <v>0</v>
      </c>
      <c r="I42" s="47">
        <v>0</v>
      </c>
      <c r="J42" s="47">
        <v>0</v>
      </c>
      <c r="K42" s="47">
        <v>0</v>
      </c>
      <c r="L42" s="47">
        <v>0</v>
      </c>
      <c r="M42" s="47">
        <v>0</v>
      </c>
      <c r="N42" s="47">
        <v>0</v>
      </c>
      <c r="O42" s="47">
        <v>0</v>
      </c>
      <c r="P42" s="47">
        <v>0</v>
      </c>
      <c r="Q42" s="47">
        <v>0</v>
      </c>
      <c r="R42" s="47">
        <v>0</v>
      </c>
      <c r="S42" s="47">
        <v>0</v>
      </c>
      <c r="T42" s="47">
        <v>0</v>
      </c>
      <c r="U42" s="47">
        <v>0</v>
      </c>
      <c r="V42" s="47">
        <v>0</v>
      </c>
      <c r="W42" s="47">
        <v>0</v>
      </c>
      <c r="X42" s="47">
        <v>0</v>
      </c>
      <c r="Y42" s="47">
        <v>0</v>
      </c>
      <c r="Z42" s="47">
        <v>1</v>
      </c>
      <c r="AA42" s="47">
        <v>7</v>
      </c>
    </row>
    <row r="43" spans="1:27" ht="14.1" customHeight="1" x14ac:dyDescent="0.3">
      <c r="A43" s="45" t="s">
        <v>82</v>
      </c>
      <c r="B43" s="46" t="s">
        <v>83</v>
      </c>
      <c r="C43" s="47">
        <v>0</v>
      </c>
      <c r="D43" s="47">
        <v>0</v>
      </c>
      <c r="E43" s="47">
        <v>0</v>
      </c>
      <c r="F43" s="47">
        <v>0</v>
      </c>
      <c r="G43" s="47">
        <v>1</v>
      </c>
      <c r="H43" s="47">
        <v>0</v>
      </c>
      <c r="I43" s="47">
        <v>0</v>
      </c>
      <c r="J43" s="47">
        <v>1</v>
      </c>
      <c r="K43" s="47">
        <v>5</v>
      </c>
      <c r="L43" s="47">
        <v>0</v>
      </c>
      <c r="M43" s="47">
        <v>4</v>
      </c>
      <c r="N43" s="47">
        <v>2</v>
      </c>
      <c r="O43" s="47">
        <v>1</v>
      </c>
      <c r="P43" s="47">
        <v>0</v>
      </c>
      <c r="Q43" s="47">
        <v>0</v>
      </c>
      <c r="R43" s="47">
        <v>0</v>
      </c>
      <c r="S43" s="47">
        <v>0</v>
      </c>
      <c r="T43" s="47">
        <v>1</v>
      </c>
      <c r="U43" s="47">
        <v>0</v>
      </c>
      <c r="V43" s="47">
        <v>1</v>
      </c>
      <c r="W43" s="47">
        <v>1</v>
      </c>
      <c r="X43" s="47">
        <v>0</v>
      </c>
      <c r="Y43" s="47">
        <v>0</v>
      </c>
      <c r="Z43" s="47">
        <v>0</v>
      </c>
      <c r="AA43" s="47">
        <v>17</v>
      </c>
    </row>
    <row r="44" spans="1:27" ht="14.1" customHeight="1" x14ac:dyDescent="0.3">
      <c r="A44" s="45" t="s">
        <v>82</v>
      </c>
      <c r="B44" s="46" t="s">
        <v>84</v>
      </c>
      <c r="C44" s="47">
        <v>0</v>
      </c>
      <c r="D44" s="47">
        <v>0</v>
      </c>
      <c r="E44" s="47">
        <v>0</v>
      </c>
      <c r="F44" s="47">
        <v>0</v>
      </c>
      <c r="G44" s="47">
        <v>1</v>
      </c>
      <c r="H44" s="47">
        <v>0</v>
      </c>
      <c r="I44" s="47">
        <v>0</v>
      </c>
      <c r="J44" s="47">
        <v>0</v>
      </c>
      <c r="K44" s="47">
        <v>0</v>
      </c>
      <c r="L44" s="47">
        <v>0</v>
      </c>
      <c r="M44" s="47">
        <v>0</v>
      </c>
      <c r="N44" s="47">
        <v>0</v>
      </c>
      <c r="O44" s="47">
        <v>0</v>
      </c>
      <c r="P44" s="47">
        <v>0</v>
      </c>
      <c r="Q44" s="47">
        <v>0</v>
      </c>
      <c r="R44" s="47">
        <v>0</v>
      </c>
      <c r="S44" s="47">
        <v>0</v>
      </c>
      <c r="T44" s="47">
        <v>0</v>
      </c>
      <c r="U44" s="47">
        <v>0</v>
      </c>
      <c r="V44" s="47">
        <v>0</v>
      </c>
      <c r="W44" s="47">
        <v>0</v>
      </c>
      <c r="X44" s="47">
        <v>0</v>
      </c>
      <c r="Y44" s="47">
        <v>0</v>
      </c>
      <c r="Z44" s="47">
        <v>0</v>
      </c>
      <c r="AA44" s="47">
        <v>1</v>
      </c>
    </row>
    <row r="45" spans="1:27" ht="14.1" customHeight="1" x14ac:dyDescent="0.3">
      <c r="A45" s="45" t="s">
        <v>82</v>
      </c>
      <c r="B45" s="46" t="s">
        <v>85</v>
      </c>
      <c r="C45" s="47">
        <v>0</v>
      </c>
      <c r="D45" s="47">
        <v>0</v>
      </c>
      <c r="E45" s="47">
        <v>0</v>
      </c>
      <c r="F45" s="47">
        <v>0</v>
      </c>
      <c r="G45" s="47">
        <v>0</v>
      </c>
      <c r="H45" s="47">
        <v>0</v>
      </c>
      <c r="I45" s="47">
        <v>0</v>
      </c>
      <c r="J45" s="47">
        <v>0</v>
      </c>
      <c r="K45" s="47">
        <v>0</v>
      </c>
      <c r="L45" s="47">
        <v>0</v>
      </c>
      <c r="M45" s="47">
        <v>2</v>
      </c>
      <c r="N45" s="47">
        <v>1</v>
      </c>
      <c r="O45" s="47">
        <v>3</v>
      </c>
      <c r="P45" s="47">
        <v>1</v>
      </c>
      <c r="Q45" s="47">
        <v>0</v>
      </c>
      <c r="R45" s="47">
        <v>0</v>
      </c>
      <c r="S45" s="47">
        <v>0</v>
      </c>
      <c r="T45" s="47">
        <v>0</v>
      </c>
      <c r="U45" s="47">
        <v>0</v>
      </c>
      <c r="V45" s="47">
        <v>0</v>
      </c>
      <c r="W45" s="47">
        <v>0</v>
      </c>
      <c r="X45" s="47">
        <v>0</v>
      </c>
      <c r="Y45" s="47">
        <v>0</v>
      </c>
      <c r="Z45" s="47">
        <v>0</v>
      </c>
      <c r="AA45" s="47">
        <v>7</v>
      </c>
    </row>
    <row r="46" spans="1:27" ht="14.1" customHeight="1" x14ac:dyDescent="0.3">
      <c r="A46" s="45" t="s">
        <v>82</v>
      </c>
      <c r="B46" s="46" t="s">
        <v>86</v>
      </c>
      <c r="C46" s="47">
        <v>0</v>
      </c>
      <c r="D46" s="47">
        <v>0</v>
      </c>
      <c r="E46" s="47">
        <v>0</v>
      </c>
      <c r="F46" s="47">
        <v>1</v>
      </c>
      <c r="G46" s="47">
        <v>2</v>
      </c>
      <c r="H46" s="47">
        <v>0</v>
      </c>
      <c r="I46" s="47">
        <v>0</v>
      </c>
      <c r="J46" s="47">
        <v>0</v>
      </c>
      <c r="K46" s="47">
        <v>0</v>
      </c>
      <c r="L46" s="47">
        <v>0</v>
      </c>
      <c r="M46" s="47">
        <v>0</v>
      </c>
      <c r="N46" s="47">
        <v>0</v>
      </c>
      <c r="O46" s="47">
        <v>0</v>
      </c>
      <c r="P46" s="47">
        <v>0</v>
      </c>
      <c r="Q46" s="47">
        <v>0</v>
      </c>
      <c r="R46" s="47">
        <v>0</v>
      </c>
      <c r="S46" s="47">
        <v>0</v>
      </c>
      <c r="T46" s="47">
        <v>1</v>
      </c>
      <c r="U46" s="47">
        <v>0</v>
      </c>
      <c r="V46" s="47">
        <v>1</v>
      </c>
      <c r="W46" s="47">
        <v>0</v>
      </c>
      <c r="X46" s="47">
        <v>0</v>
      </c>
      <c r="Y46" s="47">
        <v>0</v>
      </c>
      <c r="Z46" s="47">
        <v>1</v>
      </c>
      <c r="AA46" s="47">
        <v>6</v>
      </c>
    </row>
    <row r="47" spans="1:27" ht="14.1" customHeight="1" x14ac:dyDescent="0.3">
      <c r="A47" s="45" t="s">
        <v>82</v>
      </c>
      <c r="B47" s="46" t="s">
        <v>87</v>
      </c>
      <c r="C47" s="47">
        <v>2</v>
      </c>
      <c r="D47" s="47">
        <v>0</v>
      </c>
      <c r="E47" s="47">
        <v>2</v>
      </c>
      <c r="F47" s="47">
        <v>3</v>
      </c>
      <c r="G47" s="47">
        <v>1</v>
      </c>
      <c r="H47" s="47">
        <v>0</v>
      </c>
      <c r="I47" s="47">
        <v>0</v>
      </c>
      <c r="J47" s="47">
        <v>0</v>
      </c>
      <c r="K47" s="47">
        <v>0</v>
      </c>
      <c r="L47" s="47">
        <v>0</v>
      </c>
      <c r="M47" s="47">
        <v>0</v>
      </c>
      <c r="N47" s="47">
        <v>0</v>
      </c>
      <c r="O47" s="47">
        <v>0</v>
      </c>
      <c r="P47" s="47">
        <v>0</v>
      </c>
      <c r="Q47" s="47">
        <v>2</v>
      </c>
      <c r="R47" s="47">
        <v>0</v>
      </c>
      <c r="S47" s="47">
        <v>0</v>
      </c>
      <c r="T47" s="47">
        <v>1</v>
      </c>
      <c r="U47" s="47">
        <v>1</v>
      </c>
      <c r="V47" s="47">
        <v>5</v>
      </c>
      <c r="W47" s="47">
        <v>3</v>
      </c>
      <c r="X47" s="47">
        <v>0</v>
      </c>
      <c r="Y47" s="47">
        <v>1</v>
      </c>
      <c r="Z47" s="47">
        <v>0</v>
      </c>
      <c r="AA47" s="47">
        <v>21</v>
      </c>
    </row>
    <row r="48" spans="1:27" ht="14.1" customHeight="1" x14ac:dyDescent="0.3">
      <c r="A48" s="45" t="s">
        <v>88</v>
      </c>
      <c r="B48" s="46" t="s">
        <v>89</v>
      </c>
      <c r="C48" s="47">
        <v>0</v>
      </c>
      <c r="D48" s="47">
        <v>0</v>
      </c>
      <c r="E48" s="47">
        <v>0</v>
      </c>
      <c r="F48" s="47">
        <v>0</v>
      </c>
      <c r="G48" s="47">
        <v>1</v>
      </c>
      <c r="H48" s="47">
        <v>0</v>
      </c>
      <c r="I48" s="47">
        <v>0</v>
      </c>
      <c r="J48" s="47">
        <v>0</v>
      </c>
      <c r="K48" s="47">
        <v>0</v>
      </c>
      <c r="L48" s="47">
        <v>0</v>
      </c>
      <c r="M48" s="47">
        <v>0</v>
      </c>
      <c r="N48" s="47">
        <v>0</v>
      </c>
      <c r="O48" s="47">
        <v>0</v>
      </c>
      <c r="P48" s="47">
        <v>0</v>
      </c>
      <c r="Q48" s="47">
        <v>0</v>
      </c>
      <c r="R48" s="47">
        <v>0</v>
      </c>
      <c r="S48" s="47">
        <v>0</v>
      </c>
      <c r="T48" s="47">
        <v>0</v>
      </c>
      <c r="U48" s="47">
        <v>0</v>
      </c>
      <c r="V48" s="47">
        <v>0</v>
      </c>
      <c r="W48" s="47">
        <v>0</v>
      </c>
      <c r="X48" s="47">
        <v>0</v>
      </c>
      <c r="Y48" s="47">
        <v>0</v>
      </c>
      <c r="Z48" s="47">
        <v>0</v>
      </c>
      <c r="AA48" s="47">
        <v>1</v>
      </c>
    </row>
    <row r="49" spans="1:27" ht="14.1" customHeight="1" x14ac:dyDescent="0.3">
      <c r="A49" s="100" t="s">
        <v>684</v>
      </c>
      <c r="B49" s="46" t="s">
        <v>240</v>
      </c>
      <c r="C49" s="47">
        <v>1</v>
      </c>
      <c r="D49" s="47">
        <v>1</v>
      </c>
      <c r="E49" s="47">
        <v>1</v>
      </c>
      <c r="F49" s="47">
        <v>3</v>
      </c>
      <c r="G49" s="47">
        <v>2</v>
      </c>
      <c r="H49" s="47">
        <v>0</v>
      </c>
      <c r="I49" s="47">
        <v>1</v>
      </c>
      <c r="J49" s="47">
        <v>0</v>
      </c>
      <c r="K49" s="47">
        <v>2</v>
      </c>
      <c r="L49" s="47">
        <v>1</v>
      </c>
      <c r="M49" s="47">
        <v>0</v>
      </c>
      <c r="N49" s="47">
        <v>0</v>
      </c>
      <c r="O49" s="47">
        <v>0</v>
      </c>
      <c r="P49" s="47">
        <v>0</v>
      </c>
      <c r="Q49" s="47">
        <v>0</v>
      </c>
      <c r="R49" s="47">
        <v>0</v>
      </c>
      <c r="S49" s="47">
        <v>0</v>
      </c>
      <c r="T49" s="47">
        <v>0</v>
      </c>
      <c r="U49" s="47">
        <v>0</v>
      </c>
      <c r="V49" s="47">
        <v>0</v>
      </c>
      <c r="W49" s="47">
        <v>1</v>
      </c>
      <c r="X49" s="47">
        <v>0</v>
      </c>
      <c r="Y49" s="47">
        <v>0</v>
      </c>
      <c r="Z49" s="47">
        <v>0</v>
      </c>
      <c r="AA49" s="47">
        <v>13</v>
      </c>
    </row>
    <row r="50" spans="1:27" ht="14.1" customHeight="1" x14ac:dyDescent="0.3">
      <c r="A50" s="45" t="s">
        <v>684</v>
      </c>
      <c r="B50" s="46" t="s">
        <v>191</v>
      </c>
      <c r="C50" s="47">
        <v>0</v>
      </c>
      <c r="D50" s="47">
        <v>0</v>
      </c>
      <c r="E50" s="47">
        <v>0</v>
      </c>
      <c r="F50" s="47">
        <v>0</v>
      </c>
      <c r="G50" s="47">
        <v>0</v>
      </c>
      <c r="H50" s="47">
        <v>0</v>
      </c>
      <c r="I50" s="47">
        <v>0</v>
      </c>
      <c r="J50" s="47">
        <v>0</v>
      </c>
      <c r="K50" s="47">
        <v>0</v>
      </c>
      <c r="L50" s="47">
        <v>0</v>
      </c>
      <c r="M50" s="47">
        <v>2</v>
      </c>
      <c r="N50" s="47">
        <v>0</v>
      </c>
      <c r="O50" s="47">
        <v>1</v>
      </c>
      <c r="P50" s="47">
        <v>0</v>
      </c>
      <c r="Q50" s="47">
        <v>0</v>
      </c>
      <c r="R50" s="47">
        <v>0</v>
      </c>
      <c r="S50" s="47">
        <v>0</v>
      </c>
      <c r="T50" s="47">
        <v>0</v>
      </c>
      <c r="U50" s="47">
        <v>0</v>
      </c>
      <c r="V50" s="47">
        <v>0</v>
      </c>
      <c r="W50" s="47">
        <v>0</v>
      </c>
      <c r="X50" s="47">
        <v>0</v>
      </c>
      <c r="Y50" s="47">
        <v>0</v>
      </c>
      <c r="Z50" s="47">
        <v>1</v>
      </c>
      <c r="AA50" s="47">
        <v>4</v>
      </c>
    </row>
    <row r="51" spans="1:27" ht="14.1" customHeight="1" x14ac:dyDescent="0.3">
      <c r="A51" s="45" t="s">
        <v>684</v>
      </c>
      <c r="B51" s="46" t="s">
        <v>241</v>
      </c>
      <c r="C51" s="47">
        <v>0</v>
      </c>
      <c r="D51" s="47">
        <v>1</v>
      </c>
      <c r="E51" s="47">
        <v>0</v>
      </c>
      <c r="F51" s="47">
        <v>2</v>
      </c>
      <c r="G51" s="47">
        <v>1</v>
      </c>
      <c r="H51" s="47">
        <v>0</v>
      </c>
      <c r="I51" s="47">
        <v>0</v>
      </c>
      <c r="J51" s="47">
        <v>0</v>
      </c>
      <c r="K51" s="47">
        <v>0</v>
      </c>
      <c r="L51" s="47">
        <v>0</v>
      </c>
      <c r="M51" s="47">
        <v>0</v>
      </c>
      <c r="N51" s="47">
        <v>0</v>
      </c>
      <c r="O51" s="47">
        <v>0</v>
      </c>
      <c r="P51" s="47">
        <v>0</v>
      </c>
      <c r="Q51" s="47">
        <v>0</v>
      </c>
      <c r="R51" s="47">
        <v>0</v>
      </c>
      <c r="S51" s="47">
        <v>0</v>
      </c>
      <c r="T51" s="47">
        <v>0</v>
      </c>
      <c r="U51" s="47">
        <v>0</v>
      </c>
      <c r="V51" s="47">
        <v>0</v>
      </c>
      <c r="W51" s="47">
        <v>0</v>
      </c>
      <c r="X51" s="47">
        <v>0</v>
      </c>
      <c r="Y51" s="47">
        <v>0</v>
      </c>
      <c r="Z51" s="47">
        <v>0</v>
      </c>
      <c r="AA51" s="47">
        <v>4</v>
      </c>
    </row>
    <row r="52" spans="1:27" ht="14.1" customHeight="1" x14ac:dyDescent="0.3">
      <c r="A52" s="45" t="s">
        <v>90</v>
      </c>
      <c r="B52" s="46" t="s">
        <v>91</v>
      </c>
      <c r="C52" s="47">
        <v>0</v>
      </c>
      <c r="D52" s="47">
        <v>1</v>
      </c>
      <c r="E52" s="47">
        <v>0</v>
      </c>
      <c r="F52" s="47">
        <v>0</v>
      </c>
      <c r="G52" s="47">
        <v>0</v>
      </c>
      <c r="H52" s="47">
        <v>0</v>
      </c>
      <c r="I52" s="47">
        <v>0</v>
      </c>
      <c r="J52" s="47">
        <v>0</v>
      </c>
      <c r="K52" s="47">
        <v>0</v>
      </c>
      <c r="L52" s="47">
        <v>0</v>
      </c>
      <c r="M52" s="47">
        <v>0</v>
      </c>
      <c r="N52" s="47">
        <v>0</v>
      </c>
      <c r="O52" s="47">
        <v>0</v>
      </c>
      <c r="P52" s="47">
        <v>0</v>
      </c>
      <c r="Q52" s="47">
        <v>0</v>
      </c>
      <c r="R52" s="47">
        <v>0</v>
      </c>
      <c r="S52" s="47">
        <v>0</v>
      </c>
      <c r="T52" s="47">
        <v>0</v>
      </c>
      <c r="U52" s="47">
        <v>0</v>
      </c>
      <c r="V52" s="47">
        <v>0</v>
      </c>
      <c r="W52" s="47">
        <v>0</v>
      </c>
      <c r="X52" s="47">
        <v>0</v>
      </c>
      <c r="Y52" s="47">
        <v>0</v>
      </c>
      <c r="Z52" s="47">
        <v>0</v>
      </c>
      <c r="AA52" s="47">
        <v>1</v>
      </c>
    </row>
    <row r="53" spans="1:27" ht="14.1" customHeight="1" x14ac:dyDescent="0.3">
      <c r="A53" s="45" t="s">
        <v>90</v>
      </c>
      <c r="B53" s="46" t="s">
        <v>92</v>
      </c>
      <c r="C53" s="47">
        <v>2</v>
      </c>
      <c r="D53" s="47">
        <v>0</v>
      </c>
      <c r="E53" s="47">
        <v>0</v>
      </c>
      <c r="F53" s="47">
        <v>1</v>
      </c>
      <c r="G53" s="47">
        <v>2</v>
      </c>
      <c r="H53" s="47">
        <v>0</v>
      </c>
      <c r="I53" s="47">
        <v>0</v>
      </c>
      <c r="J53" s="47">
        <v>0</v>
      </c>
      <c r="K53" s="47">
        <v>1</v>
      </c>
      <c r="L53" s="47">
        <v>2</v>
      </c>
      <c r="M53" s="47">
        <v>0</v>
      </c>
      <c r="N53" s="47">
        <v>0</v>
      </c>
      <c r="O53" s="47">
        <v>0</v>
      </c>
      <c r="P53" s="47">
        <v>0</v>
      </c>
      <c r="Q53" s="47">
        <v>0</v>
      </c>
      <c r="R53" s="47">
        <v>1</v>
      </c>
      <c r="S53" s="47">
        <v>0</v>
      </c>
      <c r="T53" s="47">
        <v>1</v>
      </c>
      <c r="U53" s="47">
        <v>0</v>
      </c>
      <c r="V53" s="47">
        <v>0</v>
      </c>
      <c r="W53" s="47">
        <v>0</v>
      </c>
      <c r="X53" s="47">
        <v>0</v>
      </c>
      <c r="Y53" s="47">
        <v>0</v>
      </c>
      <c r="Z53" s="47">
        <v>0</v>
      </c>
      <c r="AA53" s="47">
        <v>10</v>
      </c>
    </row>
    <row r="54" spans="1:27" ht="14.1" customHeight="1" x14ac:dyDescent="0.3">
      <c r="A54" s="45" t="s">
        <v>90</v>
      </c>
      <c r="B54" s="46" t="s">
        <v>93</v>
      </c>
      <c r="C54" s="47">
        <v>0</v>
      </c>
      <c r="D54" s="47">
        <v>0</v>
      </c>
      <c r="E54" s="47">
        <v>0</v>
      </c>
      <c r="F54" s="47">
        <v>0</v>
      </c>
      <c r="G54" s="47">
        <v>0</v>
      </c>
      <c r="H54" s="47">
        <v>0</v>
      </c>
      <c r="I54" s="47">
        <v>0</v>
      </c>
      <c r="J54" s="47">
        <v>0</v>
      </c>
      <c r="K54" s="47">
        <v>0</v>
      </c>
      <c r="L54" s="47">
        <v>0</v>
      </c>
      <c r="M54" s="47">
        <v>2</v>
      </c>
      <c r="N54" s="47">
        <v>0</v>
      </c>
      <c r="O54" s="47">
        <v>4</v>
      </c>
      <c r="P54" s="47">
        <v>1</v>
      </c>
      <c r="Q54" s="47">
        <v>0</v>
      </c>
      <c r="R54" s="47">
        <v>0</v>
      </c>
      <c r="S54" s="47">
        <v>0</v>
      </c>
      <c r="T54" s="47">
        <v>0</v>
      </c>
      <c r="U54" s="47">
        <v>0</v>
      </c>
      <c r="V54" s="47">
        <v>1</v>
      </c>
      <c r="W54" s="47">
        <v>0</v>
      </c>
      <c r="X54" s="47">
        <v>0</v>
      </c>
      <c r="Y54" s="47">
        <v>0</v>
      </c>
      <c r="Z54" s="47">
        <v>1</v>
      </c>
      <c r="AA54" s="47">
        <v>9</v>
      </c>
    </row>
    <row r="55" spans="1:27" ht="14.1" customHeight="1" x14ac:dyDescent="0.3">
      <c r="A55" s="45" t="s">
        <v>94</v>
      </c>
      <c r="B55" s="46" t="s">
        <v>95</v>
      </c>
      <c r="C55" s="47">
        <v>0</v>
      </c>
      <c r="D55" s="47">
        <v>1</v>
      </c>
      <c r="E55" s="47">
        <v>0</v>
      </c>
      <c r="F55" s="47">
        <v>0</v>
      </c>
      <c r="G55" s="47">
        <v>0</v>
      </c>
      <c r="H55" s="47">
        <v>0</v>
      </c>
      <c r="I55" s="47">
        <v>0</v>
      </c>
      <c r="J55" s="47">
        <v>0</v>
      </c>
      <c r="K55" s="47">
        <v>0</v>
      </c>
      <c r="L55" s="47">
        <v>0</v>
      </c>
      <c r="M55" s="47">
        <v>0</v>
      </c>
      <c r="N55" s="47">
        <v>0</v>
      </c>
      <c r="O55" s="47">
        <v>0</v>
      </c>
      <c r="P55" s="47">
        <v>0</v>
      </c>
      <c r="Q55" s="47">
        <v>0</v>
      </c>
      <c r="R55" s="47">
        <v>0</v>
      </c>
      <c r="S55" s="47">
        <v>0</v>
      </c>
      <c r="T55" s="47">
        <v>0</v>
      </c>
      <c r="U55" s="47">
        <v>0</v>
      </c>
      <c r="V55" s="47">
        <v>0</v>
      </c>
      <c r="W55" s="47">
        <v>0</v>
      </c>
      <c r="X55" s="47">
        <v>0</v>
      </c>
      <c r="Y55" s="47">
        <v>0</v>
      </c>
      <c r="Z55" s="47">
        <v>0</v>
      </c>
      <c r="AA55" s="47">
        <v>1</v>
      </c>
    </row>
    <row r="56" spans="1:27" ht="14.1" customHeight="1" x14ac:dyDescent="0.3">
      <c r="A56" s="45" t="s">
        <v>94</v>
      </c>
      <c r="B56" s="46" t="s">
        <v>96</v>
      </c>
      <c r="C56" s="47">
        <v>0</v>
      </c>
      <c r="D56" s="47">
        <v>2</v>
      </c>
      <c r="E56" s="47">
        <v>0</v>
      </c>
      <c r="F56" s="47">
        <v>0</v>
      </c>
      <c r="G56" s="47">
        <v>0</v>
      </c>
      <c r="H56" s="47">
        <v>0</v>
      </c>
      <c r="I56" s="47">
        <v>0</v>
      </c>
      <c r="J56" s="47">
        <v>0</v>
      </c>
      <c r="K56" s="47">
        <v>0</v>
      </c>
      <c r="L56" s="47">
        <v>0</v>
      </c>
      <c r="M56" s="47">
        <v>0</v>
      </c>
      <c r="N56" s="47">
        <v>0</v>
      </c>
      <c r="O56" s="47">
        <v>0</v>
      </c>
      <c r="P56" s="47">
        <v>0</v>
      </c>
      <c r="Q56" s="47">
        <v>0</v>
      </c>
      <c r="R56" s="47">
        <v>0</v>
      </c>
      <c r="S56" s="47">
        <v>0</v>
      </c>
      <c r="T56" s="47">
        <v>0</v>
      </c>
      <c r="U56" s="47">
        <v>0</v>
      </c>
      <c r="V56" s="47">
        <v>0</v>
      </c>
      <c r="W56" s="47">
        <v>0</v>
      </c>
      <c r="X56" s="47">
        <v>0</v>
      </c>
      <c r="Y56" s="47">
        <v>0</v>
      </c>
      <c r="Z56" s="47">
        <v>0</v>
      </c>
      <c r="AA56" s="47">
        <v>2</v>
      </c>
    </row>
    <row r="57" spans="1:27" ht="14.1" customHeight="1" x14ac:dyDescent="0.3">
      <c r="A57" s="45" t="s">
        <v>94</v>
      </c>
      <c r="B57" s="46" t="s">
        <v>97</v>
      </c>
      <c r="C57" s="47">
        <v>1</v>
      </c>
      <c r="D57" s="47">
        <v>0</v>
      </c>
      <c r="E57" s="47">
        <v>1</v>
      </c>
      <c r="F57" s="47">
        <v>2</v>
      </c>
      <c r="G57" s="47">
        <v>1</v>
      </c>
      <c r="H57" s="47">
        <v>0</v>
      </c>
      <c r="I57" s="47">
        <v>0</v>
      </c>
      <c r="J57" s="47">
        <v>0</v>
      </c>
      <c r="K57" s="47">
        <v>0</v>
      </c>
      <c r="L57" s="47">
        <v>0</v>
      </c>
      <c r="M57" s="47">
        <v>5</v>
      </c>
      <c r="N57" s="47">
        <v>2</v>
      </c>
      <c r="O57" s="47">
        <v>5</v>
      </c>
      <c r="P57" s="47">
        <v>2</v>
      </c>
      <c r="Q57" s="47">
        <v>0</v>
      </c>
      <c r="R57" s="47">
        <v>0</v>
      </c>
      <c r="S57" s="47">
        <v>0</v>
      </c>
      <c r="T57" s="47">
        <v>0</v>
      </c>
      <c r="U57" s="47">
        <v>0</v>
      </c>
      <c r="V57" s="47">
        <v>0</v>
      </c>
      <c r="W57" s="47">
        <v>2</v>
      </c>
      <c r="X57" s="47">
        <v>2</v>
      </c>
      <c r="Y57" s="47">
        <v>0</v>
      </c>
      <c r="Z57" s="47">
        <v>0</v>
      </c>
      <c r="AA57" s="47">
        <v>23</v>
      </c>
    </row>
    <row r="58" spans="1:27" ht="14.1" customHeight="1" x14ac:dyDescent="0.3">
      <c r="A58" s="45" t="s">
        <v>94</v>
      </c>
      <c r="B58" s="46" t="s">
        <v>65</v>
      </c>
      <c r="C58" s="47">
        <v>0</v>
      </c>
      <c r="D58" s="47">
        <v>2</v>
      </c>
      <c r="E58" s="47">
        <v>0</v>
      </c>
      <c r="F58" s="47">
        <v>2</v>
      </c>
      <c r="G58" s="47">
        <v>5</v>
      </c>
      <c r="H58" s="47">
        <v>0</v>
      </c>
      <c r="I58" s="47">
        <v>0</v>
      </c>
      <c r="J58" s="47">
        <v>0</v>
      </c>
      <c r="K58" s="47">
        <v>0</v>
      </c>
      <c r="L58" s="47">
        <v>0</v>
      </c>
      <c r="M58" s="47">
        <v>0</v>
      </c>
      <c r="N58" s="47">
        <v>0</v>
      </c>
      <c r="O58" s="47">
        <v>0</v>
      </c>
      <c r="P58" s="47">
        <v>0</v>
      </c>
      <c r="Q58" s="47">
        <v>1</v>
      </c>
      <c r="R58" s="47">
        <v>0</v>
      </c>
      <c r="S58" s="47">
        <v>0</v>
      </c>
      <c r="T58" s="47">
        <v>0</v>
      </c>
      <c r="U58" s="47">
        <v>0</v>
      </c>
      <c r="V58" s="47">
        <v>0</v>
      </c>
      <c r="W58" s="47">
        <v>0</v>
      </c>
      <c r="X58" s="47">
        <v>0</v>
      </c>
      <c r="Y58" s="47">
        <v>0</v>
      </c>
      <c r="Z58" s="47">
        <v>2</v>
      </c>
      <c r="AA58" s="47">
        <v>12</v>
      </c>
    </row>
    <row r="59" spans="1:27" ht="14.1" customHeight="1" x14ac:dyDescent="0.3">
      <c r="A59" s="45" t="s">
        <v>94</v>
      </c>
      <c r="B59" s="46" t="s">
        <v>98</v>
      </c>
      <c r="C59" s="47">
        <v>4</v>
      </c>
      <c r="D59" s="47">
        <v>0</v>
      </c>
      <c r="E59" s="47">
        <v>2</v>
      </c>
      <c r="F59" s="47">
        <v>4</v>
      </c>
      <c r="G59" s="47">
        <v>3</v>
      </c>
      <c r="H59" s="47">
        <v>0</v>
      </c>
      <c r="I59" s="47">
        <v>0</v>
      </c>
      <c r="J59" s="47">
        <v>2</v>
      </c>
      <c r="K59" s="47">
        <v>1</v>
      </c>
      <c r="L59" s="47">
        <v>0</v>
      </c>
      <c r="M59" s="47">
        <v>1</v>
      </c>
      <c r="N59" s="47">
        <v>0</v>
      </c>
      <c r="O59" s="47">
        <v>0</v>
      </c>
      <c r="P59" s="47">
        <v>0</v>
      </c>
      <c r="Q59" s="47">
        <v>2</v>
      </c>
      <c r="R59" s="47">
        <v>0</v>
      </c>
      <c r="S59" s="47">
        <v>1</v>
      </c>
      <c r="T59" s="47">
        <v>2</v>
      </c>
      <c r="U59" s="47">
        <v>1</v>
      </c>
      <c r="V59" s="47">
        <v>3</v>
      </c>
      <c r="W59" s="47">
        <v>2</v>
      </c>
      <c r="X59" s="47">
        <v>2</v>
      </c>
      <c r="Y59" s="47">
        <v>0</v>
      </c>
      <c r="Z59" s="47">
        <v>1</v>
      </c>
      <c r="AA59" s="47">
        <v>31</v>
      </c>
    </row>
    <row r="60" spans="1:27" ht="14.1" customHeight="1" x14ac:dyDescent="0.3">
      <c r="A60" s="45" t="s">
        <v>99</v>
      </c>
      <c r="B60" s="46" t="s">
        <v>48</v>
      </c>
      <c r="C60" s="47">
        <v>0</v>
      </c>
      <c r="D60" s="47">
        <v>0</v>
      </c>
      <c r="E60" s="47">
        <v>0</v>
      </c>
      <c r="F60" s="47">
        <v>0</v>
      </c>
      <c r="G60" s="47">
        <v>0</v>
      </c>
      <c r="H60" s="47">
        <v>0</v>
      </c>
      <c r="I60" s="47">
        <v>0</v>
      </c>
      <c r="J60" s="47">
        <v>0</v>
      </c>
      <c r="K60" s="47">
        <v>0</v>
      </c>
      <c r="L60" s="47">
        <v>0</v>
      </c>
      <c r="M60" s="47">
        <v>0</v>
      </c>
      <c r="N60" s="47">
        <v>0</v>
      </c>
      <c r="O60" s="47">
        <v>1</v>
      </c>
      <c r="P60" s="47">
        <v>0</v>
      </c>
      <c r="Q60" s="47">
        <v>0</v>
      </c>
      <c r="R60" s="47">
        <v>0</v>
      </c>
      <c r="S60" s="47">
        <v>0</v>
      </c>
      <c r="T60" s="47">
        <v>0</v>
      </c>
      <c r="U60" s="47">
        <v>0</v>
      </c>
      <c r="V60" s="47">
        <v>0</v>
      </c>
      <c r="W60" s="47">
        <v>0</v>
      </c>
      <c r="X60" s="47">
        <v>0</v>
      </c>
      <c r="Y60" s="47">
        <v>0</v>
      </c>
      <c r="Z60" s="47">
        <v>0</v>
      </c>
      <c r="AA60" s="47">
        <v>1</v>
      </c>
    </row>
    <row r="61" spans="1:27" ht="14.1" customHeight="1" x14ac:dyDescent="0.3">
      <c r="A61" s="45" t="s">
        <v>99</v>
      </c>
      <c r="B61" s="46" t="s">
        <v>100</v>
      </c>
      <c r="C61" s="47">
        <v>0</v>
      </c>
      <c r="D61" s="47">
        <v>0</v>
      </c>
      <c r="E61" s="47">
        <v>0</v>
      </c>
      <c r="F61" s="47">
        <v>0</v>
      </c>
      <c r="G61" s="47">
        <v>0</v>
      </c>
      <c r="H61" s="47">
        <v>0</v>
      </c>
      <c r="I61" s="47">
        <v>0</v>
      </c>
      <c r="J61" s="47">
        <v>0</v>
      </c>
      <c r="K61" s="47">
        <v>0</v>
      </c>
      <c r="L61" s="47">
        <v>0</v>
      </c>
      <c r="M61" s="47">
        <v>1</v>
      </c>
      <c r="N61" s="47">
        <v>0</v>
      </c>
      <c r="O61" s="47">
        <v>1</v>
      </c>
      <c r="P61" s="47">
        <v>0</v>
      </c>
      <c r="Q61" s="47">
        <v>0</v>
      </c>
      <c r="R61" s="47">
        <v>0</v>
      </c>
      <c r="S61" s="47">
        <v>0</v>
      </c>
      <c r="T61" s="47">
        <v>0</v>
      </c>
      <c r="U61" s="47">
        <v>0</v>
      </c>
      <c r="V61" s="47">
        <v>0</v>
      </c>
      <c r="W61" s="47">
        <v>0</v>
      </c>
      <c r="X61" s="47">
        <v>0</v>
      </c>
      <c r="Y61" s="47">
        <v>0</v>
      </c>
      <c r="Z61" s="47">
        <v>0</v>
      </c>
      <c r="AA61" s="47">
        <v>2</v>
      </c>
    </row>
    <row r="62" spans="1:27" ht="14.1" customHeight="1" x14ac:dyDescent="0.3">
      <c r="A62" s="45" t="s">
        <v>101</v>
      </c>
      <c r="B62" s="46" t="s">
        <v>102</v>
      </c>
      <c r="C62" s="47">
        <v>0</v>
      </c>
      <c r="D62" s="47">
        <v>2</v>
      </c>
      <c r="E62" s="47">
        <v>0</v>
      </c>
      <c r="F62" s="47">
        <v>0</v>
      </c>
      <c r="G62" s="47">
        <v>0</v>
      </c>
      <c r="H62" s="47">
        <v>0</v>
      </c>
      <c r="I62" s="47">
        <v>0</v>
      </c>
      <c r="J62" s="47">
        <v>0</v>
      </c>
      <c r="K62" s="47">
        <v>0</v>
      </c>
      <c r="L62" s="47">
        <v>0</v>
      </c>
      <c r="M62" s="47">
        <v>0</v>
      </c>
      <c r="N62" s="47">
        <v>0</v>
      </c>
      <c r="O62" s="47">
        <v>0</v>
      </c>
      <c r="P62" s="47">
        <v>0</v>
      </c>
      <c r="Q62" s="47">
        <v>0</v>
      </c>
      <c r="R62" s="47">
        <v>0</v>
      </c>
      <c r="S62" s="47">
        <v>0</v>
      </c>
      <c r="T62" s="47">
        <v>0</v>
      </c>
      <c r="U62" s="47">
        <v>0</v>
      </c>
      <c r="V62" s="47">
        <v>0</v>
      </c>
      <c r="W62" s="47">
        <v>0</v>
      </c>
      <c r="X62" s="47">
        <v>0</v>
      </c>
      <c r="Y62" s="47">
        <v>0</v>
      </c>
      <c r="Z62" s="47">
        <v>0</v>
      </c>
      <c r="AA62" s="47">
        <v>2</v>
      </c>
    </row>
    <row r="63" spans="1:27" ht="14.1" customHeight="1" x14ac:dyDescent="0.3">
      <c r="A63" s="45" t="s">
        <v>101</v>
      </c>
      <c r="B63" s="46" t="s">
        <v>103</v>
      </c>
      <c r="C63" s="47">
        <v>0</v>
      </c>
      <c r="D63" s="47">
        <v>0</v>
      </c>
      <c r="E63" s="47">
        <v>0</v>
      </c>
      <c r="F63" s="47">
        <v>0</v>
      </c>
      <c r="G63" s="47">
        <v>1</v>
      </c>
      <c r="H63" s="47">
        <v>0</v>
      </c>
      <c r="I63" s="47">
        <v>0</v>
      </c>
      <c r="J63" s="47">
        <v>0</v>
      </c>
      <c r="K63" s="47">
        <v>0</v>
      </c>
      <c r="L63" s="47">
        <v>0</v>
      </c>
      <c r="M63" s="47">
        <v>1</v>
      </c>
      <c r="N63" s="47">
        <v>0</v>
      </c>
      <c r="O63" s="47">
        <v>0</v>
      </c>
      <c r="P63" s="47">
        <v>0</v>
      </c>
      <c r="Q63" s="47">
        <v>0</v>
      </c>
      <c r="R63" s="47">
        <v>0</v>
      </c>
      <c r="S63" s="47">
        <v>0</v>
      </c>
      <c r="T63" s="47">
        <v>0</v>
      </c>
      <c r="U63" s="47">
        <v>0</v>
      </c>
      <c r="V63" s="47">
        <v>0</v>
      </c>
      <c r="W63" s="47">
        <v>0</v>
      </c>
      <c r="X63" s="47">
        <v>0</v>
      </c>
      <c r="Y63" s="47">
        <v>0</v>
      </c>
      <c r="Z63" s="47">
        <v>0</v>
      </c>
      <c r="AA63" s="47">
        <v>2</v>
      </c>
    </row>
    <row r="64" spans="1:27" ht="14.1" customHeight="1" x14ac:dyDescent="0.3">
      <c r="A64" s="45" t="s">
        <v>101</v>
      </c>
      <c r="B64" s="46" t="s">
        <v>104</v>
      </c>
      <c r="C64" s="47">
        <v>1</v>
      </c>
      <c r="D64" s="47">
        <v>0</v>
      </c>
      <c r="E64" s="47">
        <v>2</v>
      </c>
      <c r="F64" s="47">
        <v>2</v>
      </c>
      <c r="G64" s="47">
        <v>2</v>
      </c>
      <c r="H64" s="47">
        <v>1</v>
      </c>
      <c r="I64" s="47">
        <v>0</v>
      </c>
      <c r="J64" s="47">
        <v>1</v>
      </c>
      <c r="K64" s="47">
        <v>1</v>
      </c>
      <c r="L64" s="47">
        <v>2</v>
      </c>
      <c r="M64" s="47">
        <v>1</v>
      </c>
      <c r="N64" s="47">
        <v>1</v>
      </c>
      <c r="O64" s="47">
        <v>1</v>
      </c>
      <c r="P64" s="47">
        <v>0</v>
      </c>
      <c r="Q64" s="47">
        <v>0</v>
      </c>
      <c r="R64" s="47">
        <v>0</v>
      </c>
      <c r="S64" s="47">
        <v>0</v>
      </c>
      <c r="T64" s="47">
        <v>1</v>
      </c>
      <c r="U64" s="47">
        <v>0</v>
      </c>
      <c r="V64" s="47">
        <v>0</v>
      </c>
      <c r="W64" s="47">
        <v>0</v>
      </c>
      <c r="X64" s="47">
        <v>1</v>
      </c>
      <c r="Y64" s="47">
        <v>0</v>
      </c>
      <c r="Z64" s="47">
        <v>2</v>
      </c>
      <c r="AA64" s="47">
        <v>19</v>
      </c>
    </row>
    <row r="65" spans="1:27" ht="14.1" customHeight="1" x14ac:dyDescent="0.3">
      <c r="A65" s="45" t="s">
        <v>101</v>
      </c>
      <c r="B65" s="46" t="s">
        <v>105</v>
      </c>
      <c r="C65" s="47">
        <v>0</v>
      </c>
      <c r="D65" s="47">
        <v>1</v>
      </c>
      <c r="E65" s="47">
        <v>0</v>
      </c>
      <c r="F65" s="47">
        <v>1</v>
      </c>
      <c r="G65" s="47">
        <v>1</v>
      </c>
      <c r="H65" s="47">
        <v>0</v>
      </c>
      <c r="I65" s="47">
        <v>0</v>
      </c>
      <c r="J65" s="47">
        <v>0</v>
      </c>
      <c r="K65" s="47">
        <v>0</v>
      </c>
      <c r="L65" s="47">
        <v>0</v>
      </c>
      <c r="M65" s="47">
        <v>0</v>
      </c>
      <c r="N65" s="47">
        <v>0</v>
      </c>
      <c r="O65" s="47">
        <v>0</v>
      </c>
      <c r="P65" s="47">
        <v>0</v>
      </c>
      <c r="Q65" s="47">
        <v>0</v>
      </c>
      <c r="R65" s="47">
        <v>0</v>
      </c>
      <c r="S65" s="47">
        <v>0</v>
      </c>
      <c r="T65" s="47">
        <v>0</v>
      </c>
      <c r="U65" s="47">
        <v>0</v>
      </c>
      <c r="V65" s="47">
        <v>0</v>
      </c>
      <c r="W65" s="47">
        <v>0</v>
      </c>
      <c r="X65" s="47">
        <v>0</v>
      </c>
      <c r="Y65" s="47">
        <v>0</v>
      </c>
      <c r="Z65" s="47">
        <v>0</v>
      </c>
      <c r="AA65" s="47">
        <v>3</v>
      </c>
    </row>
    <row r="66" spans="1:27" ht="14.1" customHeight="1" x14ac:dyDescent="0.3">
      <c r="A66" s="45" t="s">
        <v>101</v>
      </c>
      <c r="B66" s="46" t="s">
        <v>106</v>
      </c>
      <c r="C66" s="47">
        <v>0</v>
      </c>
      <c r="D66" s="47">
        <v>0</v>
      </c>
      <c r="E66" s="47">
        <v>0</v>
      </c>
      <c r="F66" s="47">
        <v>0</v>
      </c>
      <c r="G66" s="47">
        <v>0</v>
      </c>
      <c r="H66" s="47">
        <v>0</v>
      </c>
      <c r="I66" s="47">
        <v>0</v>
      </c>
      <c r="J66" s="47">
        <v>0</v>
      </c>
      <c r="K66" s="47">
        <v>0</v>
      </c>
      <c r="L66" s="47">
        <v>0</v>
      </c>
      <c r="M66" s="47">
        <v>2</v>
      </c>
      <c r="N66" s="47">
        <v>1</v>
      </c>
      <c r="O66" s="47">
        <v>2</v>
      </c>
      <c r="P66" s="47">
        <v>1</v>
      </c>
      <c r="Q66" s="47">
        <v>3</v>
      </c>
      <c r="R66" s="47">
        <v>1</v>
      </c>
      <c r="S66" s="47">
        <v>0</v>
      </c>
      <c r="T66" s="47">
        <v>2</v>
      </c>
      <c r="U66" s="47">
        <v>0</v>
      </c>
      <c r="V66" s="47">
        <v>0</v>
      </c>
      <c r="W66" s="47">
        <v>2</v>
      </c>
      <c r="X66" s="47">
        <v>0</v>
      </c>
      <c r="Y66" s="47">
        <v>0</v>
      </c>
      <c r="Z66" s="47">
        <v>0</v>
      </c>
      <c r="AA66" s="47">
        <v>14</v>
      </c>
    </row>
    <row r="67" spans="1:27" ht="14.1" customHeight="1" x14ac:dyDescent="0.3">
      <c r="A67" s="45" t="s">
        <v>101</v>
      </c>
      <c r="B67" s="46" t="s">
        <v>107</v>
      </c>
      <c r="C67" s="47">
        <v>0</v>
      </c>
      <c r="D67" s="47">
        <v>0</v>
      </c>
      <c r="E67" s="47">
        <v>0</v>
      </c>
      <c r="F67" s="47">
        <v>0</v>
      </c>
      <c r="G67" s="47">
        <v>0</v>
      </c>
      <c r="H67" s="47">
        <v>0</v>
      </c>
      <c r="I67" s="47">
        <v>0</v>
      </c>
      <c r="J67" s="47">
        <v>0</v>
      </c>
      <c r="K67" s="47">
        <v>0</v>
      </c>
      <c r="L67" s="47">
        <v>0</v>
      </c>
      <c r="M67" s="47">
        <v>0</v>
      </c>
      <c r="N67" s="47">
        <v>0</v>
      </c>
      <c r="O67" s="47">
        <v>0</v>
      </c>
      <c r="P67" s="47">
        <v>0</v>
      </c>
      <c r="Q67" s="47">
        <v>0</v>
      </c>
      <c r="R67" s="47">
        <v>0</v>
      </c>
      <c r="S67" s="47">
        <v>0</v>
      </c>
      <c r="T67" s="47">
        <v>0</v>
      </c>
      <c r="U67" s="47">
        <v>0</v>
      </c>
      <c r="V67" s="47">
        <v>0</v>
      </c>
      <c r="W67" s="47">
        <v>2</v>
      </c>
      <c r="X67" s="47">
        <v>0</v>
      </c>
      <c r="Y67" s="47">
        <v>0</v>
      </c>
      <c r="Z67" s="47">
        <v>0</v>
      </c>
      <c r="AA67" s="47">
        <v>2</v>
      </c>
    </row>
    <row r="68" spans="1:27" ht="14.1" customHeight="1" x14ac:dyDescent="0.3">
      <c r="A68" s="45" t="s">
        <v>101</v>
      </c>
      <c r="B68" s="46" t="s">
        <v>108</v>
      </c>
      <c r="C68" s="47">
        <v>0</v>
      </c>
      <c r="D68" s="47">
        <v>1</v>
      </c>
      <c r="E68" s="47">
        <v>0</v>
      </c>
      <c r="F68" s="47">
        <v>0</v>
      </c>
      <c r="G68" s="47">
        <v>0</v>
      </c>
      <c r="H68" s="47">
        <v>0</v>
      </c>
      <c r="I68" s="47">
        <v>0</v>
      </c>
      <c r="J68" s="47">
        <v>0</v>
      </c>
      <c r="K68" s="47">
        <v>0</v>
      </c>
      <c r="L68" s="47">
        <v>0</v>
      </c>
      <c r="M68" s="47">
        <v>0</v>
      </c>
      <c r="N68" s="47">
        <v>0</v>
      </c>
      <c r="O68" s="47">
        <v>0</v>
      </c>
      <c r="P68" s="47">
        <v>0</v>
      </c>
      <c r="Q68" s="47">
        <v>0</v>
      </c>
      <c r="R68" s="47">
        <v>0</v>
      </c>
      <c r="S68" s="47">
        <v>0</v>
      </c>
      <c r="T68" s="47">
        <v>0</v>
      </c>
      <c r="U68" s="47">
        <v>0</v>
      </c>
      <c r="V68" s="47">
        <v>0</v>
      </c>
      <c r="W68" s="47">
        <v>1</v>
      </c>
      <c r="X68" s="47">
        <v>1</v>
      </c>
      <c r="Y68" s="47">
        <v>0</v>
      </c>
      <c r="Z68" s="47">
        <v>0</v>
      </c>
      <c r="AA68" s="47">
        <v>3</v>
      </c>
    </row>
    <row r="69" spans="1:27" ht="14.1" customHeight="1" x14ac:dyDescent="0.3">
      <c r="A69" s="45" t="s">
        <v>109</v>
      </c>
      <c r="B69" s="46" t="s">
        <v>110</v>
      </c>
      <c r="C69" s="47">
        <v>0</v>
      </c>
      <c r="D69" s="47">
        <v>0</v>
      </c>
      <c r="E69" s="47">
        <v>0</v>
      </c>
      <c r="F69" s="47">
        <v>0</v>
      </c>
      <c r="G69" s="47">
        <v>0</v>
      </c>
      <c r="H69" s="47">
        <v>0</v>
      </c>
      <c r="I69" s="47">
        <v>0</v>
      </c>
      <c r="J69" s="47">
        <v>0</v>
      </c>
      <c r="K69" s="47">
        <v>0</v>
      </c>
      <c r="L69" s="47">
        <v>0</v>
      </c>
      <c r="M69" s="47">
        <v>0</v>
      </c>
      <c r="N69" s="47">
        <v>0</v>
      </c>
      <c r="O69" s="47">
        <v>0</v>
      </c>
      <c r="P69" s="47">
        <v>0</v>
      </c>
      <c r="Q69" s="47">
        <v>0</v>
      </c>
      <c r="R69" s="47">
        <v>0</v>
      </c>
      <c r="S69" s="47">
        <v>0</v>
      </c>
      <c r="T69" s="47">
        <v>1</v>
      </c>
      <c r="U69" s="47">
        <v>0</v>
      </c>
      <c r="V69" s="47">
        <v>0</v>
      </c>
      <c r="W69" s="47">
        <v>0</v>
      </c>
      <c r="X69" s="47">
        <v>0</v>
      </c>
      <c r="Y69" s="47">
        <v>0</v>
      </c>
      <c r="Z69" s="47">
        <v>0</v>
      </c>
      <c r="AA69" s="47">
        <v>1</v>
      </c>
    </row>
    <row r="70" spans="1:27" ht="14.1" customHeight="1" x14ac:dyDescent="0.3">
      <c r="A70" s="45" t="s">
        <v>111</v>
      </c>
      <c r="B70" s="46" t="s">
        <v>112</v>
      </c>
      <c r="C70" s="47">
        <v>0</v>
      </c>
      <c r="D70" s="47">
        <v>0</v>
      </c>
      <c r="E70" s="47">
        <v>0</v>
      </c>
      <c r="F70" s="47">
        <v>0</v>
      </c>
      <c r="G70" s="47">
        <v>0</v>
      </c>
      <c r="H70" s="47">
        <v>0</v>
      </c>
      <c r="I70" s="47">
        <v>0</v>
      </c>
      <c r="J70" s="47">
        <v>0</v>
      </c>
      <c r="K70" s="47">
        <v>0</v>
      </c>
      <c r="L70" s="47">
        <v>0</v>
      </c>
      <c r="M70" s="47">
        <v>0</v>
      </c>
      <c r="N70" s="47">
        <v>0</v>
      </c>
      <c r="O70" s="47">
        <v>0</v>
      </c>
      <c r="P70" s="47">
        <v>0</v>
      </c>
      <c r="Q70" s="47">
        <v>0</v>
      </c>
      <c r="R70" s="47">
        <v>1</v>
      </c>
      <c r="S70" s="47">
        <v>0</v>
      </c>
      <c r="T70" s="47">
        <v>0</v>
      </c>
      <c r="U70" s="47">
        <v>0</v>
      </c>
      <c r="V70" s="47">
        <v>0</v>
      </c>
      <c r="W70" s="47">
        <v>0</v>
      </c>
      <c r="X70" s="47">
        <v>0</v>
      </c>
      <c r="Y70" s="47">
        <v>0</v>
      </c>
      <c r="Z70" s="47">
        <v>1</v>
      </c>
      <c r="AA70" s="47">
        <v>2</v>
      </c>
    </row>
    <row r="71" spans="1:27" ht="14.1" customHeight="1" x14ac:dyDescent="0.3">
      <c r="A71" s="45" t="s">
        <v>111</v>
      </c>
      <c r="B71" s="46" t="s">
        <v>113</v>
      </c>
      <c r="C71" s="47">
        <v>0</v>
      </c>
      <c r="D71" s="47">
        <v>0</v>
      </c>
      <c r="E71" s="47">
        <v>0</v>
      </c>
      <c r="F71" s="47">
        <v>0</v>
      </c>
      <c r="G71" s="47">
        <v>0</v>
      </c>
      <c r="H71" s="47">
        <v>0</v>
      </c>
      <c r="I71" s="47">
        <v>0</v>
      </c>
      <c r="J71" s="47">
        <v>0</v>
      </c>
      <c r="K71" s="47">
        <v>0</v>
      </c>
      <c r="L71" s="47">
        <v>0</v>
      </c>
      <c r="M71" s="47">
        <v>0</v>
      </c>
      <c r="N71" s="47">
        <v>0</v>
      </c>
      <c r="O71" s="47">
        <v>0</v>
      </c>
      <c r="P71" s="47">
        <v>0</v>
      </c>
      <c r="Q71" s="47">
        <v>0</v>
      </c>
      <c r="R71" s="47">
        <v>0</v>
      </c>
      <c r="S71" s="47">
        <v>0</v>
      </c>
      <c r="T71" s="47">
        <v>0</v>
      </c>
      <c r="U71" s="47">
        <v>0</v>
      </c>
      <c r="V71" s="47">
        <v>0</v>
      </c>
      <c r="W71" s="47">
        <v>0</v>
      </c>
      <c r="X71" s="47">
        <v>0</v>
      </c>
      <c r="Y71" s="47">
        <v>0</v>
      </c>
      <c r="Z71" s="47">
        <v>1</v>
      </c>
      <c r="AA71" s="47">
        <v>1</v>
      </c>
    </row>
    <row r="72" spans="1:27" ht="14.1" customHeight="1" x14ac:dyDescent="0.3">
      <c r="A72" s="45" t="s">
        <v>111</v>
      </c>
      <c r="B72" s="46" t="s">
        <v>114</v>
      </c>
      <c r="C72" s="47">
        <v>0</v>
      </c>
      <c r="D72" s="47">
        <v>0</v>
      </c>
      <c r="E72" s="47">
        <v>1</v>
      </c>
      <c r="F72" s="47">
        <v>0</v>
      </c>
      <c r="G72" s="47">
        <v>0</v>
      </c>
      <c r="H72" s="47">
        <v>0</v>
      </c>
      <c r="I72" s="47">
        <v>0</v>
      </c>
      <c r="J72" s="47">
        <v>0</v>
      </c>
      <c r="K72" s="47">
        <v>0</v>
      </c>
      <c r="L72" s="47">
        <v>0</v>
      </c>
      <c r="M72" s="47">
        <v>0</v>
      </c>
      <c r="N72" s="47">
        <v>0</v>
      </c>
      <c r="O72" s="47">
        <v>0</v>
      </c>
      <c r="P72" s="47">
        <v>0</v>
      </c>
      <c r="Q72" s="47">
        <v>0</v>
      </c>
      <c r="R72" s="47">
        <v>0</v>
      </c>
      <c r="S72" s="47">
        <v>0</v>
      </c>
      <c r="T72" s="47">
        <v>0</v>
      </c>
      <c r="U72" s="47">
        <v>0</v>
      </c>
      <c r="V72" s="47">
        <v>0</v>
      </c>
      <c r="W72" s="47">
        <v>0</v>
      </c>
      <c r="X72" s="47">
        <v>0</v>
      </c>
      <c r="Y72" s="47">
        <v>0</v>
      </c>
      <c r="Z72" s="47">
        <v>0</v>
      </c>
      <c r="AA72" s="47">
        <v>1</v>
      </c>
    </row>
    <row r="73" spans="1:27" ht="14.1" customHeight="1" x14ac:dyDescent="0.3">
      <c r="A73" s="45" t="s">
        <v>111</v>
      </c>
      <c r="B73" s="46" t="s">
        <v>115</v>
      </c>
      <c r="C73" s="47">
        <v>0</v>
      </c>
      <c r="D73" s="47">
        <v>0</v>
      </c>
      <c r="E73" s="47">
        <v>0</v>
      </c>
      <c r="F73" s="47">
        <v>0</v>
      </c>
      <c r="G73" s="47">
        <v>0</v>
      </c>
      <c r="H73" s="47">
        <v>0</v>
      </c>
      <c r="I73" s="47">
        <v>0</v>
      </c>
      <c r="J73" s="47">
        <v>0</v>
      </c>
      <c r="K73" s="47">
        <v>0</v>
      </c>
      <c r="L73" s="47">
        <v>0</v>
      </c>
      <c r="M73" s="47">
        <v>0</v>
      </c>
      <c r="N73" s="47">
        <v>0</v>
      </c>
      <c r="O73" s="47">
        <v>0</v>
      </c>
      <c r="P73" s="47">
        <v>1</v>
      </c>
      <c r="Q73" s="47">
        <v>0</v>
      </c>
      <c r="R73" s="47">
        <v>0</v>
      </c>
      <c r="S73" s="47">
        <v>0</v>
      </c>
      <c r="T73" s="47">
        <v>0</v>
      </c>
      <c r="U73" s="47">
        <v>0</v>
      </c>
      <c r="V73" s="47">
        <v>0</v>
      </c>
      <c r="W73" s="47">
        <v>0</v>
      </c>
      <c r="X73" s="47">
        <v>0</v>
      </c>
      <c r="Y73" s="47">
        <v>0</v>
      </c>
      <c r="Z73" s="47">
        <v>0</v>
      </c>
      <c r="AA73" s="47">
        <v>1</v>
      </c>
    </row>
    <row r="74" spans="1:27" ht="14.1" customHeight="1" x14ac:dyDescent="0.3">
      <c r="A74" s="45" t="s">
        <v>111</v>
      </c>
      <c r="B74" s="46" t="s">
        <v>116</v>
      </c>
      <c r="C74" s="47">
        <v>0</v>
      </c>
      <c r="D74" s="47">
        <v>0</v>
      </c>
      <c r="E74" s="47">
        <v>0</v>
      </c>
      <c r="F74" s="47">
        <v>16</v>
      </c>
      <c r="G74" s="47">
        <v>1</v>
      </c>
      <c r="H74" s="47">
        <v>0</v>
      </c>
      <c r="I74" s="47">
        <v>0</v>
      </c>
      <c r="J74" s="47">
        <v>0</v>
      </c>
      <c r="K74" s="47">
        <v>0</v>
      </c>
      <c r="L74" s="47">
        <v>0</v>
      </c>
      <c r="M74" s="47">
        <v>0</v>
      </c>
      <c r="N74" s="47">
        <v>0</v>
      </c>
      <c r="O74" s="47">
        <v>0</v>
      </c>
      <c r="P74" s="47">
        <v>0</v>
      </c>
      <c r="Q74" s="47">
        <v>0</v>
      </c>
      <c r="R74" s="47">
        <v>0</v>
      </c>
      <c r="S74" s="47">
        <v>0</v>
      </c>
      <c r="T74" s="47">
        <v>0</v>
      </c>
      <c r="U74" s="47">
        <v>0</v>
      </c>
      <c r="V74" s="47">
        <v>0</v>
      </c>
      <c r="W74" s="47">
        <v>0</v>
      </c>
      <c r="X74" s="47">
        <v>0</v>
      </c>
      <c r="Y74" s="47">
        <v>0</v>
      </c>
      <c r="Z74" s="47">
        <v>0</v>
      </c>
      <c r="AA74" s="47">
        <v>17</v>
      </c>
    </row>
    <row r="75" spans="1:27" ht="14.1" customHeight="1" x14ac:dyDescent="0.3">
      <c r="A75" s="45" t="s">
        <v>111</v>
      </c>
      <c r="B75" s="46" t="s">
        <v>117</v>
      </c>
      <c r="C75" s="47">
        <v>1</v>
      </c>
      <c r="D75" s="47">
        <v>0</v>
      </c>
      <c r="E75" s="47">
        <v>0</v>
      </c>
      <c r="F75" s="47">
        <v>0</v>
      </c>
      <c r="G75" s="47">
        <v>0</v>
      </c>
      <c r="H75" s="47">
        <v>0</v>
      </c>
      <c r="I75" s="47">
        <v>0</v>
      </c>
      <c r="J75" s="47">
        <v>0</v>
      </c>
      <c r="K75" s="47">
        <v>0</v>
      </c>
      <c r="L75" s="47">
        <v>0</v>
      </c>
      <c r="M75" s="47">
        <v>0</v>
      </c>
      <c r="N75" s="47">
        <v>0</v>
      </c>
      <c r="O75" s="47">
        <v>0</v>
      </c>
      <c r="P75" s="47">
        <v>0</v>
      </c>
      <c r="Q75" s="47">
        <v>0</v>
      </c>
      <c r="R75" s="47">
        <v>0</v>
      </c>
      <c r="S75" s="47">
        <v>0</v>
      </c>
      <c r="T75" s="47">
        <v>0</v>
      </c>
      <c r="U75" s="47">
        <v>0</v>
      </c>
      <c r="V75" s="47">
        <v>0</v>
      </c>
      <c r="W75" s="47">
        <v>0</v>
      </c>
      <c r="X75" s="47">
        <v>0</v>
      </c>
      <c r="Y75" s="47">
        <v>0</v>
      </c>
      <c r="Z75" s="47">
        <v>0</v>
      </c>
      <c r="AA75" s="47">
        <v>1</v>
      </c>
    </row>
    <row r="76" spans="1:27" ht="14.1" customHeight="1" x14ac:dyDescent="0.3">
      <c r="A76" s="45" t="s">
        <v>111</v>
      </c>
      <c r="B76" s="46" t="s">
        <v>118</v>
      </c>
      <c r="C76" s="47">
        <v>1</v>
      </c>
      <c r="D76" s="47">
        <v>0</v>
      </c>
      <c r="E76" s="47">
        <v>0</v>
      </c>
      <c r="F76" s="47">
        <v>4</v>
      </c>
      <c r="G76" s="47">
        <v>4</v>
      </c>
      <c r="H76" s="47">
        <v>0</v>
      </c>
      <c r="I76" s="47">
        <v>2</v>
      </c>
      <c r="J76" s="47">
        <v>0</v>
      </c>
      <c r="K76" s="47">
        <v>0</v>
      </c>
      <c r="L76" s="47">
        <v>0</v>
      </c>
      <c r="M76" s="47">
        <v>0</v>
      </c>
      <c r="N76" s="47">
        <v>0</v>
      </c>
      <c r="O76" s="47">
        <v>0</v>
      </c>
      <c r="P76" s="47">
        <v>0</v>
      </c>
      <c r="Q76" s="47">
        <v>0</v>
      </c>
      <c r="R76" s="47">
        <v>0</v>
      </c>
      <c r="S76" s="47">
        <v>0</v>
      </c>
      <c r="T76" s="47">
        <v>0</v>
      </c>
      <c r="U76" s="47">
        <v>0</v>
      </c>
      <c r="V76" s="47">
        <v>0</v>
      </c>
      <c r="W76" s="47">
        <v>0</v>
      </c>
      <c r="X76" s="47">
        <v>0</v>
      </c>
      <c r="Y76" s="47">
        <v>0</v>
      </c>
      <c r="Z76" s="47">
        <v>0</v>
      </c>
      <c r="AA76" s="47">
        <v>11</v>
      </c>
    </row>
    <row r="77" spans="1:27" ht="14.1" customHeight="1" x14ac:dyDescent="0.3">
      <c r="A77" s="45" t="s">
        <v>111</v>
      </c>
      <c r="B77" s="46" t="s">
        <v>119</v>
      </c>
      <c r="C77" s="47">
        <v>0</v>
      </c>
      <c r="D77" s="47">
        <v>0</v>
      </c>
      <c r="E77" s="47">
        <v>0</v>
      </c>
      <c r="F77" s="47">
        <v>0</v>
      </c>
      <c r="G77" s="47">
        <v>0</v>
      </c>
      <c r="H77" s="47">
        <v>0</v>
      </c>
      <c r="I77" s="47">
        <v>0</v>
      </c>
      <c r="J77" s="47">
        <v>0</v>
      </c>
      <c r="K77" s="47">
        <v>0</v>
      </c>
      <c r="L77" s="47">
        <v>0</v>
      </c>
      <c r="M77" s="47">
        <v>0</v>
      </c>
      <c r="N77" s="47">
        <v>0</v>
      </c>
      <c r="O77" s="47">
        <v>0</v>
      </c>
      <c r="P77" s="47">
        <v>0</v>
      </c>
      <c r="Q77" s="47">
        <v>0</v>
      </c>
      <c r="R77" s="47">
        <v>0</v>
      </c>
      <c r="S77" s="47">
        <v>0</v>
      </c>
      <c r="T77" s="47">
        <v>0</v>
      </c>
      <c r="U77" s="47">
        <v>0</v>
      </c>
      <c r="V77" s="47">
        <v>0</v>
      </c>
      <c r="W77" s="47">
        <v>20</v>
      </c>
      <c r="X77" s="47">
        <v>0</v>
      </c>
      <c r="Y77" s="47">
        <v>0</v>
      </c>
      <c r="Z77" s="47">
        <v>0</v>
      </c>
      <c r="AA77" s="47">
        <v>20</v>
      </c>
    </row>
    <row r="78" spans="1:27" ht="14.1" customHeight="1" x14ac:dyDescent="0.3">
      <c r="A78" s="45" t="s">
        <v>111</v>
      </c>
      <c r="B78" s="46" t="s">
        <v>120</v>
      </c>
      <c r="C78" s="47">
        <v>0</v>
      </c>
      <c r="D78" s="47">
        <v>0</v>
      </c>
      <c r="E78" s="47">
        <v>0</v>
      </c>
      <c r="F78" s="47">
        <v>0</v>
      </c>
      <c r="G78" s="47">
        <v>0</v>
      </c>
      <c r="H78" s="47">
        <v>0</v>
      </c>
      <c r="I78" s="47">
        <v>0</v>
      </c>
      <c r="J78" s="47">
        <v>0</v>
      </c>
      <c r="K78" s="47">
        <v>0</v>
      </c>
      <c r="L78" s="47">
        <v>0</v>
      </c>
      <c r="M78" s="47">
        <v>0</v>
      </c>
      <c r="N78" s="47">
        <v>0</v>
      </c>
      <c r="O78" s="47">
        <v>0</v>
      </c>
      <c r="P78" s="47">
        <v>0</v>
      </c>
      <c r="Q78" s="47">
        <v>0</v>
      </c>
      <c r="R78" s="47">
        <v>0</v>
      </c>
      <c r="S78" s="47">
        <v>0</v>
      </c>
      <c r="T78" s="47">
        <v>0</v>
      </c>
      <c r="U78" s="47">
        <v>0</v>
      </c>
      <c r="V78" s="47">
        <v>0</v>
      </c>
      <c r="W78" s="47">
        <v>15</v>
      </c>
      <c r="X78" s="47">
        <v>0</v>
      </c>
      <c r="Y78" s="47">
        <v>0</v>
      </c>
      <c r="Z78" s="47">
        <v>0</v>
      </c>
      <c r="AA78" s="47">
        <v>15</v>
      </c>
    </row>
    <row r="79" spans="1:27" ht="14.1" customHeight="1" x14ac:dyDescent="0.3">
      <c r="A79" s="45" t="s">
        <v>111</v>
      </c>
      <c r="B79" s="46" t="s">
        <v>121</v>
      </c>
      <c r="C79" s="47">
        <v>0</v>
      </c>
      <c r="D79" s="47">
        <v>0</v>
      </c>
      <c r="E79" s="47">
        <v>0</v>
      </c>
      <c r="F79" s="47">
        <v>0</v>
      </c>
      <c r="G79" s="47">
        <v>0</v>
      </c>
      <c r="H79" s="47">
        <v>0</v>
      </c>
      <c r="I79" s="47">
        <v>0</v>
      </c>
      <c r="J79" s="47">
        <v>0</v>
      </c>
      <c r="K79" s="47">
        <v>0</v>
      </c>
      <c r="L79" s="47">
        <v>0</v>
      </c>
      <c r="M79" s="47">
        <v>0</v>
      </c>
      <c r="N79" s="47">
        <v>0</v>
      </c>
      <c r="O79" s="47">
        <v>5</v>
      </c>
      <c r="P79" s="47">
        <v>0</v>
      </c>
      <c r="Q79" s="47">
        <v>0</v>
      </c>
      <c r="R79" s="47">
        <v>0</v>
      </c>
      <c r="S79" s="47">
        <v>0</v>
      </c>
      <c r="T79" s="47">
        <v>0</v>
      </c>
      <c r="U79" s="47">
        <v>0</v>
      </c>
      <c r="V79" s="47">
        <v>0</v>
      </c>
      <c r="W79" s="47">
        <v>0</v>
      </c>
      <c r="X79" s="47">
        <v>0</v>
      </c>
      <c r="Y79" s="47">
        <v>0</v>
      </c>
      <c r="Z79" s="47">
        <v>0</v>
      </c>
      <c r="AA79" s="47">
        <v>5</v>
      </c>
    </row>
    <row r="80" spans="1:27" ht="14.1" customHeight="1" x14ac:dyDescent="0.3">
      <c r="A80" s="45" t="s">
        <v>122</v>
      </c>
      <c r="B80" s="46" t="s">
        <v>123</v>
      </c>
      <c r="C80" s="47">
        <v>1</v>
      </c>
      <c r="D80" s="47">
        <v>0</v>
      </c>
      <c r="E80" s="47">
        <v>0</v>
      </c>
      <c r="F80" s="47">
        <v>0</v>
      </c>
      <c r="G80" s="47">
        <v>2</v>
      </c>
      <c r="H80" s="47">
        <v>0</v>
      </c>
      <c r="I80" s="47">
        <v>0</v>
      </c>
      <c r="J80" s="47">
        <v>0</v>
      </c>
      <c r="K80" s="47">
        <v>0</v>
      </c>
      <c r="L80" s="47">
        <v>0</v>
      </c>
      <c r="M80" s="47">
        <v>3</v>
      </c>
      <c r="N80" s="47">
        <v>0</v>
      </c>
      <c r="O80" s="47">
        <v>4</v>
      </c>
      <c r="P80" s="47">
        <v>1</v>
      </c>
      <c r="Q80" s="47">
        <v>0</v>
      </c>
      <c r="R80" s="47">
        <v>0</v>
      </c>
      <c r="S80" s="47">
        <v>0</v>
      </c>
      <c r="T80" s="47">
        <v>0</v>
      </c>
      <c r="U80" s="47">
        <v>0</v>
      </c>
      <c r="V80" s="47">
        <v>0</v>
      </c>
      <c r="W80" s="47">
        <v>0</v>
      </c>
      <c r="X80" s="47">
        <v>0</v>
      </c>
      <c r="Y80" s="47">
        <v>0</v>
      </c>
      <c r="Z80" s="47">
        <v>0</v>
      </c>
      <c r="AA80" s="47">
        <v>11</v>
      </c>
    </row>
    <row r="81" spans="1:27" ht="14.1" customHeight="1" x14ac:dyDescent="0.3">
      <c r="A81" s="45" t="s">
        <v>124</v>
      </c>
      <c r="B81" s="46" t="s">
        <v>125</v>
      </c>
      <c r="C81" s="47">
        <v>0</v>
      </c>
      <c r="D81" s="47">
        <v>0</v>
      </c>
      <c r="E81" s="47">
        <v>0</v>
      </c>
      <c r="F81" s="47">
        <v>0</v>
      </c>
      <c r="G81" s="47">
        <v>0</v>
      </c>
      <c r="H81" s="47">
        <v>0</v>
      </c>
      <c r="I81" s="47">
        <v>0</v>
      </c>
      <c r="J81" s="47">
        <v>0</v>
      </c>
      <c r="K81" s="47">
        <v>0</v>
      </c>
      <c r="L81" s="47">
        <v>0</v>
      </c>
      <c r="M81" s="47">
        <v>0</v>
      </c>
      <c r="N81" s="47">
        <v>0</v>
      </c>
      <c r="O81" s="47">
        <v>0</v>
      </c>
      <c r="P81" s="47">
        <v>0</v>
      </c>
      <c r="Q81" s="47">
        <v>0</v>
      </c>
      <c r="R81" s="47">
        <v>0</v>
      </c>
      <c r="S81" s="47">
        <v>1</v>
      </c>
      <c r="T81" s="47">
        <v>0</v>
      </c>
      <c r="U81" s="47">
        <v>0</v>
      </c>
      <c r="V81" s="47">
        <v>0</v>
      </c>
      <c r="W81" s="47">
        <v>0</v>
      </c>
      <c r="X81" s="47">
        <v>0</v>
      </c>
      <c r="Y81" s="47">
        <v>0</v>
      </c>
      <c r="Z81" s="47">
        <v>0</v>
      </c>
      <c r="AA81" s="47">
        <v>1</v>
      </c>
    </row>
    <row r="82" spans="1:27" ht="14.1" customHeight="1" x14ac:dyDescent="0.3">
      <c r="A82" s="45" t="s">
        <v>126</v>
      </c>
      <c r="B82" s="46" t="s">
        <v>127</v>
      </c>
      <c r="C82" s="47">
        <v>0</v>
      </c>
      <c r="D82" s="47">
        <v>0</v>
      </c>
      <c r="E82" s="47">
        <v>0</v>
      </c>
      <c r="F82" s="47">
        <v>0</v>
      </c>
      <c r="G82" s="47">
        <v>0</v>
      </c>
      <c r="H82" s="47">
        <v>0</v>
      </c>
      <c r="I82" s="47">
        <v>0</v>
      </c>
      <c r="J82" s="47">
        <v>0</v>
      </c>
      <c r="K82" s="47">
        <v>0</v>
      </c>
      <c r="L82" s="47">
        <v>0</v>
      </c>
      <c r="M82" s="47">
        <v>0</v>
      </c>
      <c r="N82" s="47">
        <v>0</v>
      </c>
      <c r="O82" s="47">
        <v>0</v>
      </c>
      <c r="P82" s="47">
        <v>0</v>
      </c>
      <c r="Q82" s="47">
        <v>0</v>
      </c>
      <c r="R82" s="47">
        <v>0</v>
      </c>
      <c r="S82" s="47">
        <v>0</v>
      </c>
      <c r="T82" s="47">
        <v>0</v>
      </c>
      <c r="U82" s="47">
        <v>0</v>
      </c>
      <c r="V82" s="47">
        <v>1</v>
      </c>
      <c r="W82" s="47">
        <v>0</v>
      </c>
      <c r="X82" s="47">
        <v>0</v>
      </c>
      <c r="Y82" s="47">
        <v>0</v>
      </c>
      <c r="Z82" s="47">
        <v>0</v>
      </c>
      <c r="AA82" s="47">
        <v>1</v>
      </c>
    </row>
    <row r="83" spans="1:27" ht="14.1" customHeight="1" x14ac:dyDescent="0.3">
      <c r="A83" s="45" t="s">
        <v>126</v>
      </c>
      <c r="B83" s="46" t="s">
        <v>128</v>
      </c>
      <c r="C83" s="47">
        <v>0</v>
      </c>
      <c r="D83" s="47">
        <v>0</v>
      </c>
      <c r="E83" s="47">
        <v>1</v>
      </c>
      <c r="F83" s="47">
        <v>1</v>
      </c>
      <c r="G83" s="47">
        <v>1</v>
      </c>
      <c r="H83" s="47">
        <v>0</v>
      </c>
      <c r="I83" s="47">
        <v>0</v>
      </c>
      <c r="J83" s="47">
        <v>0</v>
      </c>
      <c r="K83" s="47">
        <v>0</v>
      </c>
      <c r="L83" s="47">
        <v>1</v>
      </c>
      <c r="M83" s="47">
        <v>2</v>
      </c>
      <c r="N83" s="47">
        <v>0</v>
      </c>
      <c r="O83" s="47">
        <v>1</v>
      </c>
      <c r="P83" s="47">
        <v>4</v>
      </c>
      <c r="Q83" s="47">
        <v>1</v>
      </c>
      <c r="R83" s="47">
        <v>0</v>
      </c>
      <c r="S83" s="47">
        <v>1</v>
      </c>
      <c r="T83" s="47">
        <v>2</v>
      </c>
      <c r="U83" s="47">
        <v>0</v>
      </c>
      <c r="V83" s="47">
        <v>0</v>
      </c>
      <c r="W83" s="47">
        <v>1</v>
      </c>
      <c r="X83" s="47">
        <v>1</v>
      </c>
      <c r="Y83" s="47">
        <v>0</v>
      </c>
      <c r="Z83" s="47">
        <v>1</v>
      </c>
      <c r="AA83" s="47">
        <v>18</v>
      </c>
    </row>
    <row r="84" spans="1:27" ht="14.1" customHeight="1" x14ac:dyDescent="0.3">
      <c r="A84" s="45" t="s">
        <v>129</v>
      </c>
      <c r="B84" s="46" t="s">
        <v>130</v>
      </c>
      <c r="C84" s="47">
        <v>0</v>
      </c>
      <c r="D84" s="47">
        <v>0</v>
      </c>
      <c r="E84" s="47">
        <v>0</v>
      </c>
      <c r="F84" s="47">
        <v>0</v>
      </c>
      <c r="G84" s="47">
        <v>0</v>
      </c>
      <c r="H84" s="47">
        <v>0</v>
      </c>
      <c r="I84" s="47">
        <v>0</v>
      </c>
      <c r="J84" s="47">
        <v>0</v>
      </c>
      <c r="K84" s="47">
        <v>0</v>
      </c>
      <c r="L84" s="47">
        <v>0</v>
      </c>
      <c r="M84" s="47">
        <v>0</v>
      </c>
      <c r="N84" s="47">
        <v>0</v>
      </c>
      <c r="O84" s="47">
        <v>0</v>
      </c>
      <c r="P84" s="47">
        <v>0</v>
      </c>
      <c r="Q84" s="47">
        <v>0</v>
      </c>
      <c r="R84" s="47">
        <v>0</v>
      </c>
      <c r="S84" s="47">
        <v>1</v>
      </c>
      <c r="T84" s="47">
        <v>0</v>
      </c>
      <c r="U84" s="47">
        <v>0</v>
      </c>
      <c r="V84" s="47">
        <v>0</v>
      </c>
      <c r="W84" s="47">
        <v>0</v>
      </c>
      <c r="X84" s="47">
        <v>0</v>
      </c>
      <c r="Y84" s="47">
        <v>0</v>
      </c>
      <c r="Z84" s="47">
        <v>0</v>
      </c>
      <c r="AA84" s="47">
        <v>1</v>
      </c>
    </row>
    <row r="85" spans="1:27" ht="14.1" customHeight="1" x14ac:dyDescent="0.3">
      <c r="A85" s="45" t="s">
        <v>129</v>
      </c>
      <c r="B85" s="46" t="s">
        <v>131</v>
      </c>
      <c r="C85" s="47">
        <v>0</v>
      </c>
      <c r="D85" s="47">
        <v>0</v>
      </c>
      <c r="E85" s="47">
        <v>0</v>
      </c>
      <c r="F85" s="47">
        <v>0</v>
      </c>
      <c r="G85" s="47">
        <v>0</v>
      </c>
      <c r="H85" s="47">
        <v>0</v>
      </c>
      <c r="I85" s="47">
        <v>0</v>
      </c>
      <c r="J85" s="47">
        <v>0</v>
      </c>
      <c r="K85" s="47">
        <v>0</v>
      </c>
      <c r="L85" s="47">
        <v>0</v>
      </c>
      <c r="M85" s="47">
        <v>14</v>
      </c>
      <c r="N85" s="47">
        <v>6</v>
      </c>
      <c r="O85" s="47">
        <v>6</v>
      </c>
      <c r="P85" s="47">
        <v>5</v>
      </c>
      <c r="Q85" s="47">
        <v>0</v>
      </c>
      <c r="R85" s="47">
        <v>0</v>
      </c>
      <c r="S85" s="47">
        <v>0</v>
      </c>
      <c r="T85" s="47">
        <v>0</v>
      </c>
      <c r="U85" s="47">
        <v>0</v>
      </c>
      <c r="V85" s="47">
        <v>0</v>
      </c>
      <c r="W85" s="47">
        <v>0</v>
      </c>
      <c r="X85" s="47">
        <v>0</v>
      </c>
      <c r="Y85" s="47">
        <v>0</v>
      </c>
      <c r="Z85" s="47">
        <v>0</v>
      </c>
      <c r="AA85" s="47">
        <v>31</v>
      </c>
    </row>
    <row r="86" spans="1:27" ht="14.1" customHeight="1" x14ac:dyDescent="0.3">
      <c r="A86" s="45" t="s">
        <v>129</v>
      </c>
      <c r="B86" s="46" t="s">
        <v>132</v>
      </c>
      <c r="C86" s="47">
        <v>0</v>
      </c>
      <c r="D86" s="47">
        <v>0</v>
      </c>
      <c r="E86" s="47">
        <v>0</v>
      </c>
      <c r="F86" s="47">
        <v>0</v>
      </c>
      <c r="G86" s="47">
        <v>0</v>
      </c>
      <c r="H86" s="47">
        <v>0</v>
      </c>
      <c r="I86" s="47">
        <v>0</v>
      </c>
      <c r="J86" s="47">
        <v>0</v>
      </c>
      <c r="K86" s="47">
        <v>0</v>
      </c>
      <c r="L86" s="47">
        <v>0</v>
      </c>
      <c r="M86" s="47">
        <v>0</v>
      </c>
      <c r="N86" s="47">
        <v>0</v>
      </c>
      <c r="O86" s="47">
        <v>0</v>
      </c>
      <c r="P86" s="47">
        <v>0</v>
      </c>
      <c r="Q86" s="47">
        <v>3</v>
      </c>
      <c r="R86" s="47">
        <v>4</v>
      </c>
      <c r="S86" s="47">
        <v>1</v>
      </c>
      <c r="T86" s="47">
        <v>4</v>
      </c>
      <c r="U86" s="47">
        <v>5</v>
      </c>
      <c r="V86" s="47">
        <v>0</v>
      </c>
      <c r="W86" s="47">
        <v>6</v>
      </c>
      <c r="X86" s="47">
        <v>1</v>
      </c>
      <c r="Y86" s="47">
        <v>1</v>
      </c>
      <c r="Z86" s="47">
        <v>0</v>
      </c>
      <c r="AA86" s="47">
        <v>25</v>
      </c>
    </row>
    <row r="87" spans="1:27" ht="14.1" customHeight="1" x14ac:dyDescent="0.3">
      <c r="A87" s="45" t="s">
        <v>129</v>
      </c>
      <c r="B87" s="46" t="s">
        <v>133</v>
      </c>
      <c r="C87" s="47">
        <v>0</v>
      </c>
      <c r="D87" s="47">
        <v>5</v>
      </c>
      <c r="E87" s="47">
        <v>0</v>
      </c>
      <c r="F87" s="47">
        <v>0</v>
      </c>
      <c r="G87" s="47">
        <v>0</v>
      </c>
      <c r="H87" s="47">
        <v>0</v>
      </c>
      <c r="I87" s="47">
        <v>0</v>
      </c>
      <c r="J87" s="47">
        <v>0</v>
      </c>
      <c r="K87" s="47">
        <v>0</v>
      </c>
      <c r="L87" s="47">
        <v>0</v>
      </c>
      <c r="M87" s="47">
        <v>0</v>
      </c>
      <c r="N87" s="47">
        <v>0</v>
      </c>
      <c r="O87" s="47">
        <v>0</v>
      </c>
      <c r="P87" s="47">
        <v>0</v>
      </c>
      <c r="Q87" s="47">
        <v>0</v>
      </c>
      <c r="R87" s="47">
        <v>0</v>
      </c>
      <c r="S87" s="47">
        <v>0</v>
      </c>
      <c r="T87" s="47">
        <v>0</v>
      </c>
      <c r="U87" s="47">
        <v>0</v>
      </c>
      <c r="V87" s="47">
        <v>0</v>
      </c>
      <c r="W87" s="47">
        <v>0</v>
      </c>
      <c r="X87" s="47">
        <v>0</v>
      </c>
      <c r="Y87" s="47">
        <v>0</v>
      </c>
      <c r="Z87" s="47">
        <v>0</v>
      </c>
      <c r="AA87" s="47">
        <v>5</v>
      </c>
    </row>
    <row r="88" spans="1:27" ht="14.1" customHeight="1" x14ac:dyDescent="0.3">
      <c r="A88" s="45" t="s">
        <v>129</v>
      </c>
      <c r="B88" s="46" t="s">
        <v>134</v>
      </c>
      <c r="C88" s="47">
        <v>0</v>
      </c>
      <c r="D88" s="47">
        <v>0</v>
      </c>
      <c r="E88" s="47">
        <v>0</v>
      </c>
      <c r="F88" s="47">
        <v>0</v>
      </c>
      <c r="G88" s="47">
        <v>9</v>
      </c>
      <c r="H88" s="47">
        <v>0</v>
      </c>
      <c r="I88" s="47">
        <v>0</v>
      </c>
      <c r="J88" s="47">
        <v>0</v>
      </c>
      <c r="K88" s="47">
        <v>0</v>
      </c>
      <c r="L88" s="47">
        <v>0</v>
      </c>
      <c r="M88" s="47">
        <v>0</v>
      </c>
      <c r="N88" s="47">
        <v>0</v>
      </c>
      <c r="O88" s="47">
        <v>0</v>
      </c>
      <c r="P88" s="47">
        <v>0</v>
      </c>
      <c r="Q88" s="47">
        <v>0</v>
      </c>
      <c r="R88" s="47">
        <v>0</v>
      </c>
      <c r="S88" s="47">
        <v>0</v>
      </c>
      <c r="T88" s="47">
        <v>0</v>
      </c>
      <c r="U88" s="47">
        <v>0</v>
      </c>
      <c r="V88" s="47">
        <v>0</v>
      </c>
      <c r="W88" s="47">
        <v>0</v>
      </c>
      <c r="X88" s="47">
        <v>0</v>
      </c>
      <c r="Y88" s="47">
        <v>0</v>
      </c>
      <c r="Z88" s="47">
        <v>0</v>
      </c>
      <c r="AA88" s="47">
        <v>9</v>
      </c>
    </row>
    <row r="89" spans="1:27" ht="14.1" customHeight="1" x14ac:dyDescent="0.3">
      <c r="A89" s="45" t="s">
        <v>129</v>
      </c>
      <c r="B89" s="46" t="s">
        <v>135</v>
      </c>
      <c r="C89" s="47">
        <v>6</v>
      </c>
      <c r="D89" s="47">
        <v>0</v>
      </c>
      <c r="E89" s="47">
        <v>6</v>
      </c>
      <c r="F89" s="47">
        <v>5</v>
      </c>
      <c r="G89" s="47">
        <v>6</v>
      </c>
      <c r="H89" s="47">
        <v>1</v>
      </c>
      <c r="I89" s="47">
        <v>1</v>
      </c>
      <c r="J89" s="47">
        <v>2</v>
      </c>
      <c r="K89" s="47">
        <v>3</v>
      </c>
      <c r="L89" s="47">
        <v>2</v>
      </c>
      <c r="M89" s="47">
        <v>0</v>
      </c>
      <c r="N89" s="47">
        <v>0</v>
      </c>
      <c r="O89" s="47">
        <v>0</v>
      </c>
      <c r="P89" s="47">
        <v>0</v>
      </c>
      <c r="Q89" s="47">
        <v>0</v>
      </c>
      <c r="R89" s="47">
        <v>0</v>
      </c>
      <c r="S89" s="47">
        <v>0</v>
      </c>
      <c r="T89" s="47">
        <v>0</v>
      </c>
      <c r="U89" s="47">
        <v>0</v>
      </c>
      <c r="V89" s="47">
        <v>0</v>
      </c>
      <c r="W89" s="47">
        <v>0</v>
      </c>
      <c r="X89" s="47">
        <v>0</v>
      </c>
      <c r="Y89" s="47">
        <v>0</v>
      </c>
      <c r="Z89" s="47">
        <v>3</v>
      </c>
      <c r="AA89" s="47">
        <v>35</v>
      </c>
    </row>
    <row r="90" spans="1:27" ht="14.1" customHeight="1" x14ac:dyDescent="0.3">
      <c r="A90" s="45" t="s">
        <v>136</v>
      </c>
      <c r="B90" s="46" t="s">
        <v>137</v>
      </c>
      <c r="C90" s="47">
        <v>0</v>
      </c>
      <c r="D90" s="47">
        <v>0</v>
      </c>
      <c r="E90" s="47">
        <v>0</v>
      </c>
      <c r="F90" s="47">
        <v>0</v>
      </c>
      <c r="G90" s="47">
        <v>0</v>
      </c>
      <c r="H90" s="47">
        <v>0</v>
      </c>
      <c r="I90" s="47">
        <v>0</v>
      </c>
      <c r="J90" s="47">
        <v>0</v>
      </c>
      <c r="K90" s="47">
        <v>0</v>
      </c>
      <c r="L90" s="47">
        <v>0</v>
      </c>
      <c r="M90" s="47">
        <v>2</v>
      </c>
      <c r="N90" s="47">
        <v>1</v>
      </c>
      <c r="O90" s="47">
        <v>1</v>
      </c>
      <c r="P90" s="47">
        <v>1</v>
      </c>
      <c r="Q90" s="47">
        <v>0</v>
      </c>
      <c r="R90" s="47">
        <v>0</v>
      </c>
      <c r="S90" s="47">
        <v>0</v>
      </c>
      <c r="T90" s="47">
        <v>1</v>
      </c>
      <c r="U90" s="47">
        <v>0</v>
      </c>
      <c r="V90" s="47">
        <v>0</v>
      </c>
      <c r="W90" s="47">
        <v>0</v>
      </c>
      <c r="X90" s="47">
        <v>0</v>
      </c>
      <c r="Y90" s="47">
        <v>0</v>
      </c>
      <c r="Z90" s="47">
        <v>0</v>
      </c>
      <c r="AA90" s="47">
        <v>6</v>
      </c>
    </row>
    <row r="91" spans="1:27" ht="14.1" customHeight="1" x14ac:dyDescent="0.3">
      <c r="A91" s="45" t="s">
        <v>138</v>
      </c>
      <c r="B91" s="46" t="s">
        <v>139</v>
      </c>
      <c r="C91" s="47">
        <v>0</v>
      </c>
      <c r="D91" s="47">
        <v>2</v>
      </c>
      <c r="E91" s="47">
        <v>0</v>
      </c>
      <c r="F91" s="47">
        <v>0</v>
      </c>
      <c r="G91" s="47">
        <v>0</v>
      </c>
      <c r="H91" s="47">
        <v>0</v>
      </c>
      <c r="I91" s="47">
        <v>0</v>
      </c>
      <c r="J91" s="47">
        <v>0</v>
      </c>
      <c r="K91" s="47">
        <v>0</v>
      </c>
      <c r="L91" s="47">
        <v>0</v>
      </c>
      <c r="M91" s="47">
        <v>0</v>
      </c>
      <c r="N91" s="47">
        <v>0</v>
      </c>
      <c r="O91" s="47">
        <v>0</v>
      </c>
      <c r="P91" s="47">
        <v>0</v>
      </c>
      <c r="Q91" s="47">
        <v>0</v>
      </c>
      <c r="R91" s="47">
        <v>0</v>
      </c>
      <c r="S91" s="47">
        <v>0</v>
      </c>
      <c r="T91" s="47">
        <v>0</v>
      </c>
      <c r="U91" s="47">
        <v>0</v>
      </c>
      <c r="V91" s="47">
        <v>0</v>
      </c>
      <c r="W91" s="47">
        <v>0</v>
      </c>
      <c r="X91" s="47">
        <v>0</v>
      </c>
      <c r="Y91" s="47">
        <v>0</v>
      </c>
      <c r="Z91" s="47">
        <v>0</v>
      </c>
      <c r="AA91" s="47">
        <v>2</v>
      </c>
    </row>
    <row r="92" spans="1:27" ht="14.1" customHeight="1" x14ac:dyDescent="0.3">
      <c r="A92" s="45" t="s">
        <v>138</v>
      </c>
      <c r="B92" s="46" t="s">
        <v>140</v>
      </c>
      <c r="C92" s="47">
        <v>0</v>
      </c>
      <c r="D92" s="47">
        <v>1</v>
      </c>
      <c r="E92" s="47">
        <v>0</v>
      </c>
      <c r="F92" s="47">
        <v>0</v>
      </c>
      <c r="G92" s="47">
        <v>0</v>
      </c>
      <c r="H92" s="47">
        <v>0</v>
      </c>
      <c r="I92" s="47">
        <v>0</v>
      </c>
      <c r="J92" s="47">
        <v>0</v>
      </c>
      <c r="K92" s="47">
        <v>0</v>
      </c>
      <c r="L92" s="47">
        <v>0</v>
      </c>
      <c r="M92" s="47">
        <v>0</v>
      </c>
      <c r="N92" s="47">
        <v>0</v>
      </c>
      <c r="O92" s="47">
        <v>0</v>
      </c>
      <c r="P92" s="47">
        <v>0</v>
      </c>
      <c r="Q92" s="47">
        <v>0</v>
      </c>
      <c r="R92" s="47">
        <v>0</v>
      </c>
      <c r="S92" s="47">
        <v>0</v>
      </c>
      <c r="T92" s="47">
        <v>0</v>
      </c>
      <c r="U92" s="47">
        <v>0</v>
      </c>
      <c r="V92" s="47">
        <v>0</v>
      </c>
      <c r="W92" s="47">
        <v>0</v>
      </c>
      <c r="X92" s="47">
        <v>0</v>
      </c>
      <c r="Y92" s="47">
        <v>0</v>
      </c>
      <c r="Z92" s="47">
        <v>0</v>
      </c>
      <c r="AA92" s="47">
        <v>1</v>
      </c>
    </row>
    <row r="93" spans="1:27" ht="14.1" customHeight="1" x14ac:dyDescent="0.3">
      <c r="A93" s="45" t="s">
        <v>138</v>
      </c>
      <c r="B93" s="46" t="s">
        <v>141</v>
      </c>
      <c r="C93" s="47">
        <v>0</v>
      </c>
      <c r="D93" s="47">
        <v>0</v>
      </c>
      <c r="E93" s="47">
        <v>0</v>
      </c>
      <c r="F93" s="47">
        <v>0</v>
      </c>
      <c r="G93" s="47">
        <v>0</v>
      </c>
      <c r="H93" s="47">
        <v>0</v>
      </c>
      <c r="I93" s="47">
        <v>0</v>
      </c>
      <c r="J93" s="47">
        <v>0</v>
      </c>
      <c r="K93" s="47">
        <v>0</v>
      </c>
      <c r="L93" s="47">
        <v>0</v>
      </c>
      <c r="M93" s="47">
        <v>1</v>
      </c>
      <c r="N93" s="47">
        <v>0</v>
      </c>
      <c r="O93" s="47">
        <v>0</v>
      </c>
      <c r="P93" s="47">
        <v>0</v>
      </c>
      <c r="Q93" s="47">
        <v>0</v>
      </c>
      <c r="R93" s="47">
        <v>0</v>
      </c>
      <c r="S93" s="47">
        <v>0</v>
      </c>
      <c r="T93" s="47">
        <v>0</v>
      </c>
      <c r="U93" s="47">
        <v>0</v>
      </c>
      <c r="V93" s="47">
        <v>0</v>
      </c>
      <c r="W93" s="47">
        <v>0</v>
      </c>
      <c r="X93" s="47">
        <v>0</v>
      </c>
      <c r="Y93" s="47">
        <v>0</v>
      </c>
      <c r="Z93" s="47">
        <v>0</v>
      </c>
      <c r="AA93" s="47">
        <v>1</v>
      </c>
    </row>
    <row r="94" spans="1:27" ht="14.1" customHeight="1" x14ac:dyDescent="0.3">
      <c r="A94" s="45" t="s">
        <v>138</v>
      </c>
      <c r="B94" s="46" t="s">
        <v>142</v>
      </c>
      <c r="C94" s="47">
        <v>0</v>
      </c>
      <c r="D94" s="47">
        <v>0</v>
      </c>
      <c r="E94" s="47">
        <v>0</v>
      </c>
      <c r="F94" s="47">
        <v>1</v>
      </c>
      <c r="G94" s="47">
        <v>0</v>
      </c>
      <c r="H94" s="47">
        <v>0</v>
      </c>
      <c r="I94" s="47">
        <v>0</v>
      </c>
      <c r="J94" s="47">
        <v>1</v>
      </c>
      <c r="K94" s="47">
        <v>0</v>
      </c>
      <c r="L94" s="47">
        <v>0</v>
      </c>
      <c r="M94" s="47">
        <v>0</v>
      </c>
      <c r="N94" s="47">
        <v>0</v>
      </c>
      <c r="O94" s="47">
        <v>1</v>
      </c>
      <c r="P94" s="47">
        <v>0</v>
      </c>
      <c r="Q94" s="47">
        <v>0</v>
      </c>
      <c r="R94" s="47">
        <v>0</v>
      </c>
      <c r="S94" s="47">
        <v>0</v>
      </c>
      <c r="T94" s="47">
        <v>0</v>
      </c>
      <c r="U94" s="47">
        <v>0</v>
      </c>
      <c r="V94" s="47">
        <v>0</v>
      </c>
      <c r="W94" s="47">
        <v>0</v>
      </c>
      <c r="X94" s="47">
        <v>0</v>
      </c>
      <c r="Y94" s="47">
        <v>0</v>
      </c>
      <c r="Z94" s="47">
        <v>2</v>
      </c>
      <c r="AA94" s="47">
        <v>5</v>
      </c>
    </row>
    <row r="95" spans="1:27" ht="14.1" customHeight="1" x14ac:dyDescent="0.3">
      <c r="A95" s="45" t="s">
        <v>138</v>
      </c>
      <c r="B95" s="46" t="s">
        <v>143</v>
      </c>
      <c r="C95" s="47">
        <v>1</v>
      </c>
      <c r="D95" s="47">
        <v>0</v>
      </c>
      <c r="E95" s="47">
        <v>0</v>
      </c>
      <c r="F95" s="47">
        <v>0</v>
      </c>
      <c r="G95" s="47">
        <v>1</v>
      </c>
      <c r="H95" s="47">
        <v>0</v>
      </c>
      <c r="I95" s="47">
        <v>0</v>
      </c>
      <c r="J95" s="47">
        <v>0</v>
      </c>
      <c r="K95" s="47">
        <v>0</v>
      </c>
      <c r="L95" s="47">
        <v>0</v>
      </c>
      <c r="M95" s="47">
        <v>8</v>
      </c>
      <c r="N95" s="47">
        <v>1</v>
      </c>
      <c r="O95" s="47">
        <v>3</v>
      </c>
      <c r="P95" s="47">
        <v>1</v>
      </c>
      <c r="Q95" s="47">
        <v>0</v>
      </c>
      <c r="R95" s="47">
        <v>0</v>
      </c>
      <c r="S95" s="47">
        <v>0</v>
      </c>
      <c r="T95" s="47">
        <v>0</v>
      </c>
      <c r="U95" s="47">
        <v>0</v>
      </c>
      <c r="V95" s="47">
        <v>0</v>
      </c>
      <c r="W95" s="47">
        <v>1</v>
      </c>
      <c r="X95" s="47">
        <v>0</v>
      </c>
      <c r="Y95" s="47">
        <v>1</v>
      </c>
      <c r="Z95" s="47">
        <v>1</v>
      </c>
      <c r="AA95" s="47">
        <v>18</v>
      </c>
    </row>
    <row r="96" spans="1:27" ht="14.1" customHeight="1" x14ac:dyDescent="0.3">
      <c r="A96" s="45" t="s">
        <v>144</v>
      </c>
      <c r="B96" s="46" t="s">
        <v>144</v>
      </c>
      <c r="C96" s="47">
        <v>0</v>
      </c>
      <c r="D96" s="47">
        <v>0</v>
      </c>
      <c r="E96" s="47">
        <v>1</v>
      </c>
      <c r="F96" s="47">
        <v>0</v>
      </c>
      <c r="G96" s="47">
        <v>1</v>
      </c>
      <c r="H96" s="47">
        <v>0</v>
      </c>
      <c r="I96" s="47">
        <v>0</v>
      </c>
      <c r="J96" s="47">
        <v>10</v>
      </c>
      <c r="K96" s="47">
        <v>0</v>
      </c>
      <c r="L96" s="47">
        <v>0</v>
      </c>
      <c r="M96" s="47">
        <v>0</v>
      </c>
      <c r="N96" s="47">
        <v>0</v>
      </c>
      <c r="O96" s="47">
        <v>0</v>
      </c>
      <c r="P96" s="47">
        <v>0</v>
      </c>
      <c r="Q96" s="47">
        <v>0</v>
      </c>
      <c r="R96" s="47">
        <v>0</v>
      </c>
      <c r="S96" s="47">
        <v>0</v>
      </c>
      <c r="T96" s="47">
        <v>0</v>
      </c>
      <c r="U96" s="47">
        <v>0</v>
      </c>
      <c r="V96" s="47">
        <v>0</v>
      </c>
      <c r="W96" s="47">
        <v>0</v>
      </c>
      <c r="X96" s="47">
        <v>0</v>
      </c>
      <c r="Y96" s="47">
        <v>1</v>
      </c>
      <c r="Z96" s="47">
        <v>0</v>
      </c>
      <c r="AA96" s="47">
        <v>13</v>
      </c>
    </row>
    <row r="97" spans="1:27" ht="14.1" customHeight="1" x14ac:dyDescent="0.3">
      <c r="A97" s="45" t="s">
        <v>145</v>
      </c>
      <c r="B97" s="46" t="s">
        <v>146</v>
      </c>
      <c r="C97" s="47">
        <v>2</v>
      </c>
      <c r="D97" s="47">
        <v>0</v>
      </c>
      <c r="E97" s="47">
        <v>2</v>
      </c>
      <c r="F97" s="47">
        <v>2</v>
      </c>
      <c r="G97" s="47">
        <v>3</v>
      </c>
      <c r="H97" s="47">
        <v>1</v>
      </c>
      <c r="I97" s="47">
        <v>1</v>
      </c>
      <c r="J97" s="47">
        <v>1</v>
      </c>
      <c r="K97" s="47">
        <v>1</v>
      </c>
      <c r="L97" s="47">
        <v>2</v>
      </c>
      <c r="M97" s="47">
        <v>0</v>
      </c>
      <c r="N97" s="47">
        <v>0</v>
      </c>
      <c r="O97" s="47">
        <v>0</v>
      </c>
      <c r="P97" s="47">
        <v>0</v>
      </c>
      <c r="Q97" s="47">
        <v>2</v>
      </c>
      <c r="R97" s="47">
        <v>2</v>
      </c>
      <c r="S97" s="47">
        <v>2</v>
      </c>
      <c r="T97" s="47">
        <v>3</v>
      </c>
      <c r="U97" s="47">
        <v>2</v>
      </c>
      <c r="V97" s="47">
        <v>3</v>
      </c>
      <c r="W97" s="47">
        <v>4</v>
      </c>
      <c r="X97" s="47">
        <v>1</v>
      </c>
      <c r="Y97" s="47">
        <v>0</v>
      </c>
      <c r="Z97" s="47">
        <v>0</v>
      </c>
      <c r="AA97" s="47">
        <v>34</v>
      </c>
    </row>
    <row r="98" spans="1:27" ht="14.1" customHeight="1" x14ac:dyDescent="0.3">
      <c r="A98" s="45" t="s">
        <v>145</v>
      </c>
      <c r="B98" s="46" t="s">
        <v>147</v>
      </c>
      <c r="C98" s="47">
        <v>5</v>
      </c>
      <c r="D98" s="47">
        <v>0</v>
      </c>
      <c r="E98" s="47">
        <v>0</v>
      </c>
      <c r="F98" s="47">
        <v>0</v>
      </c>
      <c r="G98" s="47">
        <v>3</v>
      </c>
      <c r="H98" s="47">
        <v>0</v>
      </c>
      <c r="I98" s="47">
        <v>0</v>
      </c>
      <c r="J98" s="47">
        <v>0</v>
      </c>
      <c r="K98" s="47">
        <v>0</v>
      </c>
      <c r="L98" s="47">
        <v>0</v>
      </c>
      <c r="M98" s="47">
        <v>4</v>
      </c>
      <c r="N98" s="47">
        <v>2</v>
      </c>
      <c r="O98" s="47">
        <v>4</v>
      </c>
      <c r="P98" s="47">
        <v>1</v>
      </c>
      <c r="Q98" s="47">
        <v>2</v>
      </c>
      <c r="R98" s="47">
        <v>0</v>
      </c>
      <c r="S98" s="47">
        <v>0</v>
      </c>
      <c r="T98" s="47">
        <v>0</v>
      </c>
      <c r="U98" s="47">
        <v>0</v>
      </c>
      <c r="V98" s="47">
        <v>1</v>
      </c>
      <c r="W98" s="47">
        <v>0</v>
      </c>
      <c r="X98" s="47">
        <v>0</v>
      </c>
      <c r="Y98" s="47">
        <v>0</v>
      </c>
      <c r="Z98" s="47">
        <v>0</v>
      </c>
      <c r="AA98" s="47">
        <v>22</v>
      </c>
    </row>
    <row r="99" spans="1:27" ht="14.1" customHeight="1" x14ac:dyDescent="0.3">
      <c r="A99" s="45" t="s">
        <v>145</v>
      </c>
      <c r="B99" s="46" t="s">
        <v>148</v>
      </c>
      <c r="C99" s="47">
        <v>0</v>
      </c>
      <c r="D99" s="47">
        <v>2</v>
      </c>
      <c r="E99" s="47">
        <v>0</v>
      </c>
      <c r="F99" s="47">
        <v>2</v>
      </c>
      <c r="G99" s="47">
        <v>3</v>
      </c>
      <c r="H99" s="47">
        <v>0</v>
      </c>
      <c r="I99" s="47">
        <v>0</v>
      </c>
      <c r="J99" s="47">
        <v>0</v>
      </c>
      <c r="K99" s="47">
        <v>0</v>
      </c>
      <c r="L99" s="47">
        <v>0</v>
      </c>
      <c r="M99" s="47">
        <v>0</v>
      </c>
      <c r="N99" s="47">
        <v>0</v>
      </c>
      <c r="O99" s="47">
        <v>0</v>
      </c>
      <c r="P99" s="47">
        <v>0</v>
      </c>
      <c r="Q99" s="47">
        <v>0</v>
      </c>
      <c r="R99" s="47">
        <v>0</v>
      </c>
      <c r="S99" s="47">
        <v>0</v>
      </c>
      <c r="T99" s="47">
        <v>0</v>
      </c>
      <c r="U99" s="47">
        <v>0</v>
      </c>
      <c r="V99" s="47">
        <v>0</v>
      </c>
      <c r="W99" s="47">
        <v>0</v>
      </c>
      <c r="X99" s="47">
        <v>0</v>
      </c>
      <c r="Y99" s="47">
        <v>0</v>
      </c>
      <c r="Z99" s="47">
        <v>2</v>
      </c>
      <c r="AA99" s="47">
        <v>9</v>
      </c>
    </row>
    <row r="100" spans="1:27" ht="14.1" customHeight="1" x14ac:dyDescent="0.3">
      <c r="A100" s="45" t="s">
        <v>149</v>
      </c>
      <c r="B100" s="46" t="s">
        <v>150</v>
      </c>
      <c r="C100" s="47">
        <v>0</v>
      </c>
      <c r="D100" s="47">
        <v>4</v>
      </c>
      <c r="E100" s="47">
        <v>0</v>
      </c>
      <c r="F100" s="47">
        <v>0</v>
      </c>
      <c r="G100" s="47">
        <v>0</v>
      </c>
      <c r="H100" s="47">
        <v>0</v>
      </c>
      <c r="I100" s="47">
        <v>0</v>
      </c>
      <c r="J100" s="47">
        <v>0</v>
      </c>
      <c r="K100" s="47">
        <v>0</v>
      </c>
      <c r="L100" s="47">
        <v>0</v>
      </c>
      <c r="M100" s="47">
        <v>0</v>
      </c>
      <c r="N100" s="47">
        <v>0</v>
      </c>
      <c r="O100" s="47">
        <v>0</v>
      </c>
      <c r="P100" s="47">
        <v>0</v>
      </c>
      <c r="Q100" s="47">
        <v>0</v>
      </c>
      <c r="R100" s="47">
        <v>0</v>
      </c>
      <c r="S100" s="47">
        <v>0</v>
      </c>
      <c r="T100" s="47">
        <v>0</v>
      </c>
      <c r="U100" s="47">
        <v>0</v>
      </c>
      <c r="V100" s="47">
        <v>0</v>
      </c>
      <c r="W100" s="47">
        <v>0</v>
      </c>
      <c r="X100" s="47">
        <v>0</v>
      </c>
      <c r="Y100" s="47">
        <v>0</v>
      </c>
      <c r="Z100" s="47">
        <v>0</v>
      </c>
      <c r="AA100" s="47">
        <v>4</v>
      </c>
    </row>
    <row r="101" spans="1:27" ht="14.1" customHeight="1" x14ac:dyDescent="0.3">
      <c r="A101" s="45" t="s">
        <v>151</v>
      </c>
      <c r="B101" s="46" t="s">
        <v>152</v>
      </c>
      <c r="C101" s="47">
        <v>0</v>
      </c>
      <c r="D101" s="47">
        <v>0</v>
      </c>
      <c r="E101" s="47">
        <v>0</v>
      </c>
      <c r="F101" s="47">
        <v>0</v>
      </c>
      <c r="G101" s="47">
        <v>1</v>
      </c>
      <c r="H101" s="47">
        <v>0</v>
      </c>
      <c r="I101" s="47">
        <v>1</v>
      </c>
      <c r="J101" s="47">
        <v>0</v>
      </c>
      <c r="K101" s="47">
        <v>1</v>
      </c>
      <c r="L101" s="47">
        <v>0</v>
      </c>
      <c r="M101" s="47">
        <v>0</v>
      </c>
      <c r="N101" s="47">
        <v>0</v>
      </c>
      <c r="O101" s="47">
        <v>0</v>
      </c>
      <c r="P101" s="47">
        <v>0</v>
      </c>
      <c r="Q101" s="47">
        <v>0</v>
      </c>
      <c r="R101" s="47">
        <v>0</v>
      </c>
      <c r="S101" s="47">
        <v>0</v>
      </c>
      <c r="T101" s="47">
        <v>0</v>
      </c>
      <c r="U101" s="47">
        <v>0</v>
      </c>
      <c r="V101" s="47">
        <v>0</v>
      </c>
      <c r="W101" s="47">
        <v>1</v>
      </c>
      <c r="X101" s="47">
        <v>0</v>
      </c>
      <c r="Y101" s="47">
        <v>0</v>
      </c>
      <c r="Z101" s="47">
        <v>0</v>
      </c>
      <c r="AA101" s="47">
        <v>4</v>
      </c>
    </row>
    <row r="102" spans="1:27" ht="14.1" customHeight="1" x14ac:dyDescent="0.3">
      <c r="A102" s="45" t="s">
        <v>153</v>
      </c>
      <c r="B102" s="46" t="s">
        <v>154</v>
      </c>
      <c r="C102" s="47">
        <v>0</v>
      </c>
      <c r="D102" s="47">
        <v>0</v>
      </c>
      <c r="E102" s="47">
        <v>0</v>
      </c>
      <c r="F102" s="47">
        <v>0</v>
      </c>
      <c r="G102" s="47">
        <v>0</v>
      </c>
      <c r="H102" s="47">
        <v>0</v>
      </c>
      <c r="I102" s="47">
        <v>0</v>
      </c>
      <c r="J102" s="47">
        <v>0</v>
      </c>
      <c r="K102" s="47">
        <v>0</v>
      </c>
      <c r="L102" s="47">
        <v>0</v>
      </c>
      <c r="M102" s="47">
        <v>0</v>
      </c>
      <c r="N102" s="47">
        <v>1</v>
      </c>
      <c r="O102" s="47">
        <v>2</v>
      </c>
      <c r="P102" s="47">
        <v>0</v>
      </c>
      <c r="Q102" s="47">
        <v>0</v>
      </c>
      <c r="R102" s="47">
        <v>0</v>
      </c>
      <c r="S102" s="47">
        <v>0</v>
      </c>
      <c r="T102" s="47">
        <v>0</v>
      </c>
      <c r="U102" s="47">
        <v>0</v>
      </c>
      <c r="V102" s="47">
        <v>0</v>
      </c>
      <c r="W102" s="47">
        <v>0</v>
      </c>
      <c r="X102" s="47">
        <v>0</v>
      </c>
      <c r="Y102" s="47">
        <v>0</v>
      </c>
      <c r="Z102" s="47">
        <v>0</v>
      </c>
      <c r="AA102" s="47">
        <v>3</v>
      </c>
    </row>
    <row r="103" spans="1:27" ht="14.1" customHeight="1" x14ac:dyDescent="0.3">
      <c r="A103" s="45" t="s">
        <v>153</v>
      </c>
      <c r="B103" s="46" t="s">
        <v>155</v>
      </c>
      <c r="C103" s="47">
        <v>0</v>
      </c>
      <c r="D103" s="47">
        <v>0</v>
      </c>
      <c r="E103" s="47">
        <v>0</v>
      </c>
      <c r="F103" s="47">
        <v>0</v>
      </c>
      <c r="G103" s="47">
        <v>0</v>
      </c>
      <c r="H103" s="47">
        <v>0</v>
      </c>
      <c r="I103" s="47">
        <v>0</v>
      </c>
      <c r="J103" s="47">
        <v>0</v>
      </c>
      <c r="K103" s="47">
        <v>0</v>
      </c>
      <c r="L103" s="47">
        <v>0</v>
      </c>
      <c r="M103" s="47">
        <v>2</v>
      </c>
      <c r="N103" s="47">
        <v>0</v>
      </c>
      <c r="O103" s="47">
        <v>2</v>
      </c>
      <c r="P103" s="47">
        <v>6</v>
      </c>
      <c r="Q103" s="47">
        <v>0</v>
      </c>
      <c r="R103" s="47">
        <v>0</v>
      </c>
      <c r="S103" s="47">
        <v>0</v>
      </c>
      <c r="T103" s="47">
        <v>0</v>
      </c>
      <c r="U103" s="47">
        <v>0</v>
      </c>
      <c r="V103" s="47">
        <v>0</v>
      </c>
      <c r="W103" s="47">
        <v>0</v>
      </c>
      <c r="X103" s="47">
        <v>0</v>
      </c>
      <c r="Y103" s="47">
        <v>0</v>
      </c>
      <c r="Z103" s="47">
        <v>0</v>
      </c>
      <c r="AA103" s="47">
        <v>10</v>
      </c>
    </row>
    <row r="104" spans="1:27" ht="14.1" customHeight="1" x14ac:dyDescent="0.3">
      <c r="A104" s="45" t="s">
        <v>153</v>
      </c>
      <c r="B104" s="46" t="s">
        <v>156</v>
      </c>
      <c r="C104" s="47">
        <v>0</v>
      </c>
      <c r="D104" s="47">
        <v>0</v>
      </c>
      <c r="E104" s="47">
        <v>0</v>
      </c>
      <c r="F104" s="47">
        <v>0</v>
      </c>
      <c r="G104" s="47">
        <v>0</v>
      </c>
      <c r="H104" s="47">
        <v>0</v>
      </c>
      <c r="I104" s="47">
        <v>0</v>
      </c>
      <c r="J104" s="47">
        <v>0</v>
      </c>
      <c r="K104" s="47">
        <v>0</v>
      </c>
      <c r="L104" s="47">
        <v>0</v>
      </c>
      <c r="M104" s="47">
        <v>3</v>
      </c>
      <c r="N104" s="47">
        <v>0</v>
      </c>
      <c r="O104" s="47">
        <v>1</v>
      </c>
      <c r="P104" s="47">
        <v>1</v>
      </c>
      <c r="Q104" s="47">
        <v>0</v>
      </c>
      <c r="R104" s="47">
        <v>0</v>
      </c>
      <c r="S104" s="47">
        <v>0</v>
      </c>
      <c r="T104" s="47">
        <v>0</v>
      </c>
      <c r="U104" s="47">
        <v>0</v>
      </c>
      <c r="V104" s="47">
        <v>0</v>
      </c>
      <c r="W104" s="47">
        <v>0</v>
      </c>
      <c r="X104" s="47">
        <v>0</v>
      </c>
      <c r="Y104" s="47">
        <v>0</v>
      </c>
      <c r="Z104" s="47">
        <v>0</v>
      </c>
      <c r="AA104" s="47">
        <v>5</v>
      </c>
    </row>
    <row r="105" spans="1:27" ht="14.1" customHeight="1" x14ac:dyDescent="0.3">
      <c r="A105" s="45" t="s">
        <v>153</v>
      </c>
      <c r="B105" s="46" t="s">
        <v>157</v>
      </c>
      <c r="C105" s="47">
        <v>0</v>
      </c>
      <c r="D105" s="47">
        <v>0</v>
      </c>
      <c r="E105" s="47">
        <v>0</v>
      </c>
      <c r="F105" s="47">
        <v>0</v>
      </c>
      <c r="G105" s="47">
        <v>0</v>
      </c>
      <c r="H105" s="47">
        <v>0</v>
      </c>
      <c r="I105" s="47">
        <v>0</v>
      </c>
      <c r="J105" s="47">
        <v>0</v>
      </c>
      <c r="K105" s="47">
        <v>0</v>
      </c>
      <c r="L105" s="47">
        <v>0</v>
      </c>
      <c r="M105" s="47">
        <v>4</v>
      </c>
      <c r="N105" s="47">
        <v>0</v>
      </c>
      <c r="O105" s="47">
        <v>6</v>
      </c>
      <c r="P105" s="47">
        <v>2</v>
      </c>
      <c r="Q105" s="47">
        <v>0</v>
      </c>
      <c r="R105" s="47">
        <v>0</v>
      </c>
      <c r="S105" s="47">
        <v>0</v>
      </c>
      <c r="T105" s="47">
        <v>0</v>
      </c>
      <c r="U105" s="47">
        <v>0</v>
      </c>
      <c r="V105" s="47">
        <v>0</v>
      </c>
      <c r="W105" s="47">
        <v>0</v>
      </c>
      <c r="X105" s="47">
        <v>0</v>
      </c>
      <c r="Y105" s="47">
        <v>0</v>
      </c>
      <c r="Z105" s="47">
        <v>0</v>
      </c>
      <c r="AA105" s="47">
        <v>12</v>
      </c>
    </row>
    <row r="106" spans="1:27" ht="14.1" customHeight="1" x14ac:dyDescent="0.3">
      <c r="A106" s="45" t="s">
        <v>153</v>
      </c>
      <c r="B106" s="46" t="s">
        <v>158</v>
      </c>
      <c r="C106" s="47">
        <v>0</v>
      </c>
      <c r="D106" s="47">
        <v>0</v>
      </c>
      <c r="E106" s="47">
        <v>0</v>
      </c>
      <c r="F106" s="47">
        <v>0</v>
      </c>
      <c r="G106" s="47">
        <v>0</v>
      </c>
      <c r="H106" s="47">
        <v>0</v>
      </c>
      <c r="I106" s="47">
        <v>0</v>
      </c>
      <c r="J106" s="47">
        <v>0</v>
      </c>
      <c r="K106" s="47">
        <v>0</v>
      </c>
      <c r="L106" s="47">
        <v>0</v>
      </c>
      <c r="M106" s="47">
        <v>0</v>
      </c>
      <c r="N106" s="47">
        <v>0</v>
      </c>
      <c r="O106" s="47">
        <v>7</v>
      </c>
      <c r="P106" s="47">
        <v>5</v>
      </c>
      <c r="Q106" s="47">
        <v>0</v>
      </c>
      <c r="R106" s="47">
        <v>0</v>
      </c>
      <c r="S106" s="47">
        <v>0</v>
      </c>
      <c r="T106" s="47">
        <v>0</v>
      </c>
      <c r="U106" s="47">
        <v>0</v>
      </c>
      <c r="V106" s="47">
        <v>0</v>
      </c>
      <c r="W106" s="47">
        <v>0</v>
      </c>
      <c r="X106" s="47">
        <v>0</v>
      </c>
      <c r="Y106" s="47">
        <v>0</v>
      </c>
      <c r="Z106" s="47">
        <v>0</v>
      </c>
      <c r="AA106" s="47">
        <v>12</v>
      </c>
    </row>
    <row r="107" spans="1:27" ht="14.1" customHeight="1" x14ac:dyDescent="0.3">
      <c r="A107" s="45" t="s">
        <v>159</v>
      </c>
      <c r="B107" s="46" t="s">
        <v>160</v>
      </c>
      <c r="C107" s="47">
        <v>1</v>
      </c>
      <c r="D107" s="47">
        <v>0</v>
      </c>
      <c r="E107" s="47">
        <v>0</v>
      </c>
      <c r="F107" s="47">
        <v>0</v>
      </c>
      <c r="G107" s="47">
        <v>0</v>
      </c>
      <c r="H107" s="47">
        <v>0</v>
      </c>
      <c r="I107" s="47">
        <v>0</v>
      </c>
      <c r="J107" s="47">
        <v>0</v>
      </c>
      <c r="K107" s="47">
        <v>0</v>
      </c>
      <c r="L107" s="47">
        <v>0</v>
      </c>
      <c r="M107" s="47">
        <v>0</v>
      </c>
      <c r="N107" s="47">
        <v>0</v>
      </c>
      <c r="O107" s="47">
        <v>0</v>
      </c>
      <c r="P107" s="47">
        <v>0</v>
      </c>
      <c r="Q107" s="47">
        <v>0</v>
      </c>
      <c r="R107" s="47">
        <v>0</v>
      </c>
      <c r="S107" s="47">
        <v>0</v>
      </c>
      <c r="T107" s="47">
        <v>0</v>
      </c>
      <c r="U107" s="47">
        <v>0</v>
      </c>
      <c r="V107" s="47">
        <v>0</v>
      </c>
      <c r="W107" s="47">
        <v>0</v>
      </c>
      <c r="X107" s="47">
        <v>0</v>
      </c>
      <c r="Y107" s="47">
        <v>0</v>
      </c>
      <c r="Z107" s="47">
        <v>0</v>
      </c>
      <c r="AA107" s="47">
        <v>1</v>
      </c>
    </row>
    <row r="108" spans="1:27" ht="14.1" customHeight="1" x14ac:dyDescent="0.3">
      <c r="A108" s="45" t="s">
        <v>159</v>
      </c>
      <c r="B108" s="46" t="s">
        <v>161</v>
      </c>
      <c r="C108" s="47">
        <v>0</v>
      </c>
      <c r="D108" s="47">
        <v>1</v>
      </c>
      <c r="E108" s="47">
        <v>0</v>
      </c>
      <c r="F108" s="47">
        <v>2</v>
      </c>
      <c r="G108" s="47">
        <v>1</v>
      </c>
      <c r="H108" s="47">
        <v>0</v>
      </c>
      <c r="I108" s="47">
        <v>0</v>
      </c>
      <c r="J108" s="47">
        <v>0</v>
      </c>
      <c r="K108" s="47">
        <v>0</v>
      </c>
      <c r="L108" s="47">
        <v>0</v>
      </c>
      <c r="M108" s="47">
        <v>0</v>
      </c>
      <c r="N108" s="47">
        <v>0</v>
      </c>
      <c r="O108" s="47">
        <v>0</v>
      </c>
      <c r="P108" s="47">
        <v>0</v>
      </c>
      <c r="Q108" s="47">
        <v>1</v>
      </c>
      <c r="R108" s="47">
        <v>1</v>
      </c>
      <c r="S108" s="47">
        <v>2</v>
      </c>
      <c r="T108" s="47">
        <v>0</v>
      </c>
      <c r="U108" s="47">
        <v>0</v>
      </c>
      <c r="V108" s="47">
        <v>0</v>
      </c>
      <c r="W108" s="47">
        <v>0</v>
      </c>
      <c r="X108" s="47">
        <v>0</v>
      </c>
      <c r="Y108" s="47">
        <v>0</v>
      </c>
      <c r="Z108" s="47">
        <v>0</v>
      </c>
      <c r="AA108" s="47">
        <v>8</v>
      </c>
    </row>
    <row r="109" spans="1:27" ht="14.1" customHeight="1" x14ac:dyDescent="0.3">
      <c r="A109" s="45" t="s">
        <v>159</v>
      </c>
      <c r="B109" s="46" t="s">
        <v>162</v>
      </c>
      <c r="C109" s="47">
        <v>0</v>
      </c>
      <c r="D109" s="47">
        <v>0</v>
      </c>
      <c r="E109" s="47">
        <v>0</v>
      </c>
      <c r="F109" s="47">
        <v>2</v>
      </c>
      <c r="G109" s="47">
        <v>3</v>
      </c>
      <c r="H109" s="47">
        <v>0</v>
      </c>
      <c r="I109" s="47">
        <v>0</v>
      </c>
      <c r="J109" s="47">
        <v>0</v>
      </c>
      <c r="K109" s="47">
        <v>1</v>
      </c>
      <c r="L109" s="47">
        <v>0</v>
      </c>
      <c r="M109" s="47">
        <v>0</v>
      </c>
      <c r="N109" s="47">
        <v>0</v>
      </c>
      <c r="O109" s="47">
        <v>1</v>
      </c>
      <c r="P109" s="47">
        <v>0</v>
      </c>
      <c r="Q109" s="47">
        <v>1</v>
      </c>
      <c r="R109" s="47">
        <v>0</v>
      </c>
      <c r="S109" s="47">
        <v>0</v>
      </c>
      <c r="T109" s="47">
        <v>0</v>
      </c>
      <c r="U109" s="47">
        <v>1</v>
      </c>
      <c r="V109" s="47">
        <v>0</v>
      </c>
      <c r="W109" s="47">
        <v>0</v>
      </c>
      <c r="X109" s="47">
        <v>0</v>
      </c>
      <c r="Y109" s="47">
        <v>0</v>
      </c>
      <c r="Z109" s="47">
        <v>1</v>
      </c>
      <c r="AA109" s="47">
        <v>10</v>
      </c>
    </row>
    <row r="110" spans="1:27" ht="14.1" customHeight="1" x14ac:dyDescent="0.3">
      <c r="A110" s="45" t="s">
        <v>163</v>
      </c>
      <c r="B110" s="46" t="s">
        <v>163</v>
      </c>
      <c r="C110" s="47">
        <v>0</v>
      </c>
      <c r="D110" s="47">
        <v>0</v>
      </c>
      <c r="E110" s="47">
        <v>0</v>
      </c>
      <c r="F110" s="47">
        <v>0</v>
      </c>
      <c r="G110" s="47">
        <v>0</v>
      </c>
      <c r="H110" s="47">
        <v>0</v>
      </c>
      <c r="I110" s="47">
        <v>0</v>
      </c>
      <c r="J110" s="47">
        <v>0</v>
      </c>
      <c r="K110" s="47">
        <v>0</v>
      </c>
      <c r="L110" s="47">
        <v>0</v>
      </c>
      <c r="M110" s="47">
        <v>1</v>
      </c>
      <c r="N110" s="47">
        <v>0</v>
      </c>
      <c r="O110" s="47">
        <v>4</v>
      </c>
      <c r="P110" s="47">
        <v>11</v>
      </c>
      <c r="Q110" s="47">
        <v>0</v>
      </c>
      <c r="R110" s="47">
        <v>0</v>
      </c>
      <c r="S110" s="47">
        <v>0</v>
      </c>
      <c r="T110" s="47">
        <v>0</v>
      </c>
      <c r="U110" s="47">
        <v>0</v>
      </c>
      <c r="V110" s="47">
        <v>0</v>
      </c>
      <c r="W110" s="47">
        <v>0</v>
      </c>
      <c r="X110" s="47">
        <v>0</v>
      </c>
      <c r="Y110" s="47">
        <v>0</v>
      </c>
      <c r="Z110" s="47">
        <v>0</v>
      </c>
      <c r="AA110" s="47">
        <v>16</v>
      </c>
    </row>
    <row r="111" spans="1:27" ht="14.1" customHeight="1" x14ac:dyDescent="0.3">
      <c r="A111" s="45" t="s">
        <v>164</v>
      </c>
      <c r="B111" s="46" t="s">
        <v>165</v>
      </c>
      <c r="C111" s="47">
        <v>2</v>
      </c>
      <c r="D111" s="47">
        <v>0</v>
      </c>
      <c r="E111" s="47">
        <v>1</v>
      </c>
      <c r="F111" s="47">
        <v>1</v>
      </c>
      <c r="G111" s="47">
        <v>1</v>
      </c>
      <c r="H111" s="47">
        <v>0</v>
      </c>
      <c r="I111" s="47">
        <v>1</v>
      </c>
      <c r="J111" s="47">
        <v>0</v>
      </c>
      <c r="K111" s="47">
        <v>0</v>
      </c>
      <c r="L111" s="47">
        <v>0</v>
      </c>
      <c r="M111" s="47">
        <v>2</v>
      </c>
      <c r="N111" s="47">
        <v>2</v>
      </c>
      <c r="O111" s="47">
        <v>3</v>
      </c>
      <c r="P111" s="47">
        <v>1</v>
      </c>
      <c r="Q111" s="47">
        <v>1</v>
      </c>
      <c r="R111" s="47">
        <v>2</v>
      </c>
      <c r="S111" s="47">
        <v>1</v>
      </c>
      <c r="T111" s="47">
        <v>2</v>
      </c>
      <c r="U111" s="47">
        <v>1</v>
      </c>
      <c r="V111" s="47">
        <v>1</v>
      </c>
      <c r="W111" s="47">
        <v>1</v>
      </c>
      <c r="X111" s="47">
        <v>1</v>
      </c>
      <c r="Y111" s="47">
        <v>1</v>
      </c>
      <c r="Z111" s="47">
        <v>1</v>
      </c>
      <c r="AA111" s="47">
        <v>26</v>
      </c>
    </row>
    <row r="112" spans="1:27" ht="14.1" customHeight="1" x14ac:dyDescent="0.3">
      <c r="A112" s="45" t="s">
        <v>166</v>
      </c>
      <c r="B112" s="46" t="s">
        <v>167</v>
      </c>
      <c r="C112" s="47">
        <v>0</v>
      </c>
      <c r="D112" s="47">
        <v>0</v>
      </c>
      <c r="E112" s="47">
        <v>0</v>
      </c>
      <c r="F112" s="47">
        <v>0</v>
      </c>
      <c r="G112" s="47">
        <v>1</v>
      </c>
      <c r="H112" s="47">
        <v>0</v>
      </c>
      <c r="I112" s="47">
        <v>0</v>
      </c>
      <c r="J112" s="47">
        <v>0</v>
      </c>
      <c r="K112" s="47">
        <v>0</v>
      </c>
      <c r="L112" s="47">
        <v>0</v>
      </c>
      <c r="M112" s="47">
        <v>0</v>
      </c>
      <c r="N112" s="47">
        <v>0</v>
      </c>
      <c r="O112" s="47">
        <v>0</v>
      </c>
      <c r="P112" s="47">
        <v>0</v>
      </c>
      <c r="Q112" s="47">
        <v>0</v>
      </c>
      <c r="R112" s="47">
        <v>2</v>
      </c>
      <c r="S112" s="47">
        <v>0</v>
      </c>
      <c r="T112" s="47">
        <v>0</v>
      </c>
      <c r="U112" s="47">
        <v>2</v>
      </c>
      <c r="V112" s="47">
        <v>0</v>
      </c>
      <c r="W112" s="47">
        <v>0</v>
      </c>
      <c r="X112" s="47">
        <v>0</v>
      </c>
      <c r="Y112" s="47">
        <v>2</v>
      </c>
      <c r="Z112" s="47">
        <v>0</v>
      </c>
      <c r="AA112" s="47">
        <v>7</v>
      </c>
    </row>
    <row r="113" spans="1:27" ht="14.1" customHeight="1" x14ac:dyDescent="0.3">
      <c r="A113" s="45" t="s">
        <v>168</v>
      </c>
      <c r="B113" s="46" t="s">
        <v>169</v>
      </c>
      <c r="C113" s="47">
        <v>1</v>
      </c>
      <c r="D113" s="47">
        <v>0</v>
      </c>
      <c r="E113" s="47">
        <v>1</v>
      </c>
      <c r="F113" s="47">
        <v>0</v>
      </c>
      <c r="G113" s="47">
        <v>1</v>
      </c>
      <c r="H113" s="47">
        <v>0</v>
      </c>
      <c r="I113" s="47">
        <v>0</v>
      </c>
      <c r="J113" s="47">
        <v>0</v>
      </c>
      <c r="K113" s="47">
        <v>2</v>
      </c>
      <c r="L113" s="47">
        <v>0</v>
      </c>
      <c r="M113" s="47">
        <v>9</v>
      </c>
      <c r="N113" s="47">
        <v>7</v>
      </c>
      <c r="O113" s="47">
        <v>10</v>
      </c>
      <c r="P113" s="47">
        <v>1</v>
      </c>
      <c r="Q113" s="47">
        <v>1</v>
      </c>
      <c r="R113" s="47">
        <v>0</v>
      </c>
      <c r="S113" s="47">
        <v>0</v>
      </c>
      <c r="T113" s="47">
        <v>0</v>
      </c>
      <c r="U113" s="47">
        <v>0</v>
      </c>
      <c r="V113" s="47">
        <v>0</v>
      </c>
      <c r="W113" s="47">
        <v>0</v>
      </c>
      <c r="X113" s="47">
        <v>0</v>
      </c>
      <c r="Y113" s="47">
        <v>0</v>
      </c>
      <c r="Z113" s="47">
        <v>0</v>
      </c>
      <c r="AA113" s="47">
        <v>33</v>
      </c>
    </row>
    <row r="114" spans="1:27" ht="14.1" customHeight="1" x14ac:dyDescent="0.3">
      <c r="A114" s="45" t="s">
        <v>168</v>
      </c>
      <c r="B114" s="46" t="s">
        <v>170</v>
      </c>
      <c r="C114" s="47">
        <v>0</v>
      </c>
      <c r="D114" s="47">
        <v>1</v>
      </c>
      <c r="E114" s="47">
        <v>0</v>
      </c>
      <c r="F114" s="47">
        <v>0</v>
      </c>
      <c r="G114" s="47">
        <v>1</v>
      </c>
      <c r="H114" s="47">
        <v>0</v>
      </c>
      <c r="I114" s="47">
        <v>0</v>
      </c>
      <c r="J114" s="47">
        <v>0</v>
      </c>
      <c r="K114" s="47">
        <v>0</v>
      </c>
      <c r="L114" s="47">
        <v>0</v>
      </c>
      <c r="M114" s="47">
        <v>1</v>
      </c>
      <c r="N114" s="47">
        <v>0</v>
      </c>
      <c r="O114" s="47">
        <v>0</v>
      </c>
      <c r="P114" s="47">
        <v>0</v>
      </c>
      <c r="Q114" s="47">
        <v>0</v>
      </c>
      <c r="R114" s="47">
        <v>0</v>
      </c>
      <c r="S114" s="47">
        <v>0</v>
      </c>
      <c r="T114" s="47">
        <v>2</v>
      </c>
      <c r="U114" s="47">
        <v>0</v>
      </c>
      <c r="V114" s="47">
        <v>0</v>
      </c>
      <c r="W114" s="47">
        <v>0</v>
      </c>
      <c r="X114" s="47">
        <v>0</v>
      </c>
      <c r="Y114" s="47">
        <v>0</v>
      </c>
      <c r="Z114" s="47">
        <v>0</v>
      </c>
      <c r="AA114" s="47">
        <v>5</v>
      </c>
    </row>
    <row r="115" spans="1:27" ht="14.1" customHeight="1" x14ac:dyDescent="0.3">
      <c r="A115" s="45" t="s">
        <v>168</v>
      </c>
      <c r="B115" s="46" t="s">
        <v>171</v>
      </c>
      <c r="C115" s="47">
        <v>1</v>
      </c>
      <c r="D115" s="47">
        <v>0</v>
      </c>
      <c r="E115" s="47">
        <v>2</v>
      </c>
      <c r="F115" s="47">
        <v>1</v>
      </c>
      <c r="G115" s="47">
        <v>3</v>
      </c>
      <c r="H115" s="47">
        <v>0</v>
      </c>
      <c r="I115" s="47">
        <v>0</v>
      </c>
      <c r="J115" s="47">
        <v>1</v>
      </c>
      <c r="K115" s="47">
        <v>2</v>
      </c>
      <c r="L115" s="47">
        <v>1</v>
      </c>
      <c r="M115" s="47">
        <v>0</v>
      </c>
      <c r="N115" s="47">
        <v>0</v>
      </c>
      <c r="O115" s="47">
        <v>0</v>
      </c>
      <c r="P115" s="47">
        <v>0</v>
      </c>
      <c r="Q115" s="47">
        <v>3</v>
      </c>
      <c r="R115" s="47">
        <v>1</v>
      </c>
      <c r="S115" s="47">
        <v>0</v>
      </c>
      <c r="T115" s="47">
        <v>2</v>
      </c>
      <c r="U115" s="47">
        <v>1</v>
      </c>
      <c r="V115" s="47">
        <v>3</v>
      </c>
      <c r="W115" s="47">
        <v>1</v>
      </c>
      <c r="X115" s="47">
        <v>1</v>
      </c>
      <c r="Y115" s="47">
        <v>0</v>
      </c>
      <c r="Z115" s="47">
        <v>1</v>
      </c>
      <c r="AA115" s="47">
        <v>24</v>
      </c>
    </row>
    <row r="116" spans="1:27" ht="14.1" customHeight="1" x14ac:dyDescent="0.3">
      <c r="A116" s="45" t="s">
        <v>172</v>
      </c>
      <c r="B116" s="46" t="s">
        <v>173</v>
      </c>
      <c r="C116" s="47">
        <v>0</v>
      </c>
      <c r="D116" s="47">
        <v>0</v>
      </c>
      <c r="E116" s="47">
        <v>0</v>
      </c>
      <c r="F116" s="47">
        <v>0</v>
      </c>
      <c r="G116" s="47">
        <v>0</v>
      </c>
      <c r="H116" s="47">
        <v>0</v>
      </c>
      <c r="I116" s="47">
        <v>0</v>
      </c>
      <c r="J116" s="47">
        <v>0</v>
      </c>
      <c r="K116" s="47">
        <v>0</v>
      </c>
      <c r="L116" s="47">
        <v>0</v>
      </c>
      <c r="M116" s="47">
        <v>0</v>
      </c>
      <c r="N116" s="47">
        <v>0</v>
      </c>
      <c r="O116" s="47">
        <v>0</v>
      </c>
      <c r="P116" s="47">
        <v>0</v>
      </c>
      <c r="Q116" s="47">
        <v>0</v>
      </c>
      <c r="R116" s="47">
        <v>2</v>
      </c>
      <c r="S116" s="47">
        <v>0</v>
      </c>
      <c r="T116" s="47">
        <v>0</v>
      </c>
      <c r="U116" s="47">
        <v>0</v>
      </c>
      <c r="V116" s="47">
        <v>0</v>
      </c>
      <c r="W116" s="47">
        <v>0</v>
      </c>
      <c r="X116" s="47">
        <v>0</v>
      </c>
      <c r="Y116" s="47">
        <v>0</v>
      </c>
      <c r="Z116" s="47">
        <v>0</v>
      </c>
      <c r="AA116" s="47">
        <v>2</v>
      </c>
    </row>
    <row r="117" spans="1:27" ht="14.1" customHeight="1" x14ac:dyDescent="0.3">
      <c r="A117" s="45" t="s">
        <v>172</v>
      </c>
      <c r="B117" s="46" t="s">
        <v>174</v>
      </c>
      <c r="C117" s="47">
        <v>2</v>
      </c>
      <c r="D117" s="47">
        <v>0</v>
      </c>
      <c r="E117" s="47">
        <v>0</v>
      </c>
      <c r="F117" s="47">
        <v>0</v>
      </c>
      <c r="G117" s="47">
        <v>0</v>
      </c>
      <c r="H117" s="47">
        <v>0</v>
      </c>
      <c r="I117" s="47">
        <v>0</v>
      </c>
      <c r="J117" s="47">
        <v>0</v>
      </c>
      <c r="K117" s="47">
        <v>0</v>
      </c>
      <c r="L117" s="47">
        <v>0</v>
      </c>
      <c r="M117" s="47">
        <v>0</v>
      </c>
      <c r="N117" s="47">
        <v>0</v>
      </c>
      <c r="O117" s="47">
        <v>0</v>
      </c>
      <c r="P117" s="47">
        <v>0</v>
      </c>
      <c r="Q117" s="47">
        <v>0</v>
      </c>
      <c r="R117" s="47">
        <v>0</v>
      </c>
      <c r="S117" s="47">
        <v>0</v>
      </c>
      <c r="T117" s="47">
        <v>0</v>
      </c>
      <c r="U117" s="47">
        <v>0</v>
      </c>
      <c r="V117" s="47">
        <v>0</v>
      </c>
      <c r="W117" s="47">
        <v>0</v>
      </c>
      <c r="X117" s="47">
        <v>0</v>
      </c>
      <c r="Y117" s="47">
        <v>0</v>
      </c>
      <c r="Z117" s="47">
        <v>0</v>
      </c>
      <c r="AA117" s="47">
        <v>2</v>
      </c>
    </row>
    <row r="118" spans="1:27" ht="14.1" customHeight="1" x14ac:dyDescent="0.3">
      <c r="A118" s="45" t="s">
        <v>175</v>
      </c>
      <c r="B118" s="46" t="s">
        <v>176</v>
      </c>
      <c r="C118" s="47">
        <v>1</v>
      </c>
      <c r="D118" s="47">
        <v>0</v>
      </c>
      <c r="E118" s="47">
        <v>2</v>
      </c>
      <c r="F118" s="47">
        <v>2</v>
      </c>
      <c r="G118" s="47">
        <v>2</v>
      </c>
      <c r="H118" s="47">
        <v>0</v>
      </c>
      <c r="I118" s="47">
        <v>1</v>
      </c>
      <c r="J118" s="47">
        <v>1</v>
      </c>
      <c r="K118" s="47">
        <v>1</v>
      </c>
      <c r="L118" s="47">
        <v>1</v>
      </c>
      <c r="M118" s="47">
        <v>1</v>
      </c>
      <c r="N118" s="47">
        <v>0</v>
      </c>
      <c r="O118" s="47">
        <v>0</v>
      </c>
      <c r="P118" s="47">
        <v>0</v>
      </c>
      <c r="Q118" s="47">
        <v>2</v>
      </c>
      <c r="R118" s="47">
        <v>1</v>
      </c>
      <c r="S118" s="47">
        <v>0</v>
      </c>
      <c r="T118" s="47">
        <v>2</v>
      </c>
      <c r="U118" s="47">
        <v>1</v>
      </c>
      <c r="V118" s="47">
        <v>1</v>
      </c>
      <c r="W118" s="47">
        <v>2</v>
      </c>
      <c r="X118" s="47">
        <v>1</v>
      </c>
      <c r="Y118" s="47">
        <v>1</v>
      </c>
      <c r="Z118" s="47">
        <v>2</v>
      </c>
      <c r="AA118" s="47">
        <v>25</v>
      </c>
    </row>
    <row r="119" spans="1:27" ht="14.1" customHeight="1" x14ac:dyDescent="0.3">
      <c r="A119" s="45" t="s">
        <v>175</v>
      </c>
      <c r="B119" s="46" t="s">
        <v>102</v>
      </c>
      <c r="C119" s="47">
        <v>1</v>
      </c>
      <c r="D119" s="47">
        <v>0</v>
      </c>
      <c r="E119" s="47">
        <v>0</v>
      </c>
      <c r="F119" s="47">
        <v>0</v>
      </c>
      <c r="G119" s="47">
        <v>0</v>
      </c>
      <c r="H119" s="47">
        <v>0</v>
      </c>
      <c r="I119" s="47">
        <v>0</v>
      </c>
      <c r="J119" s="47">
        <v>0</v>
      </c>
      <c r="K119" s="47">
        <v>0</v>
      </c>
      <c r="L119" s="47">
        <v>0</v>
      </c>
      <c r="M119" s="47">
        <v>0</v>
      </c>
      <c r="N119" s="47">
        <v>0</v>
      </c>
      <c r="O119" s="47">
        <v>0</v>
      </c>
      <c r="P119" s="47">
        <v>0</v>
      </c>
      <c r="Q119" s="47">
        <v>0</v>
      </c>
      <c r="R119" s="47">
        <v>0</v>
      </c>
      <c r="S119" s="47">
        <v>0</v>
      </c>
      <c r="T119" s="47">
        <v>0</v>
      </c>
      <c r="U119" s="47">
        <v>0</v>
      </c>
      <c r="V119" s="47">
        <v>0</v>
      </c>
      <c r="W119" s="47">
        <v>0</v>
      </c>
      <c r="X119" s="47">
        <v>0</v>
      </c>
      <c r="Y119" s="47">
        <v>0</v>
      </c>
      <c r="Z119" s="47">
        <v>0</v>
      </c>
      <c r="AA119" s="47">
        <v>1</v>
      </c>
    </row>
    <row r="120" spans="1:27" ht="14.1" customHeight="1" x14ac:dyDescent="0.3">
      <c r="A120" s="45" t="s">
        <v>175</v>
      </c>
      <c r="B120" s="46" t="s">
        <v>177</v>
      </c>
      <c r="C120" s="47">
        <v>0</v>
      </c>
      <c r="D120" s="47">
        <v>0</v>
      </c>
      <c r="E120" s="47">
        <v>0</v>
      </c>
      <c r="F120" s="47">
        <v>0</v>
      </c>
      <c r="G120" s="47">
        <v>0</v>
      </c>
      <c r="H120" s="47">
        <v>0</v>
      </c>
      <c r="I120" s="47">
        <v>0</v>
      </c>
      <c r="J120" s="47">
        <v>0</v>
      </c>
      <c r="K120" s="47">
        <v>0</v>
      </c>
      <c r="L120" s="47">
        <v>0</v>
      </c>
      <c r="M120" s="47">
        <v>0</v>
      </c>
      <c r="N120" s="47">
        <v>0</v>
      </c>
      <c r="O120" s="47">
        <v>0</v>
      </c>
      <c r="P120" s="47">
        <v>0</v>
      </c>
      <c r="Q120" s="47">
        <v>0</v>
      </c>
      <c r="R120" s="47">
        <v>0</v>
      </c>
      <c r="S120" s="47">
        <v>0</v>
      </c>
      <c r="T120" s="47">
        <v>0</v>
      </c>
      <c r="U120" s="47">
        <v>0</v>
      </c>
      <c r="V120" s="47">
        <v>1</v>
      </c>
      <c r="W120" s="47">
        <v>0</v>
      </c>
      <c r="X120" s="47">
        <v>0</v>
      </c>
      <c r="Y120" s="47">
        <v>0</v>
      </c>
      <c r="Z120" s="47">
        <v>0</v>
      </c>
      <c r="AA120" s="47">
        <v>1</v>
      </c>
    </row>
    <row r="121" spans="1:27" ht="14.1" customHeight="1" x14ac:dyDescent="0.3">
      <c r="A121" s="45" t="s">
        <v>175</v>
      </c>
      <c r="B121" s="46" t="s">
        <v>178</v>
      </c>
      <c r="C121" s="47">
        <v>2</v>
      </c>
      <c r="D121" s="47">
        <v>1</v>
      </c>
      <c r="E121" s="47">
        <v>1</v>
      </c>
      <c r="F121" s="47">
        <v>0</v>
      </c>
      <c r="G121" s="47">
        <v>0</v>
      </c>
      <c r="H121" s="47">
        <v>0</v>
      </c>
      <c r="I121" s="47">
        <v>0</v>
      </c>
      <c r="J121" s="47">
        <v>0</v>
      </c>
      <c r="K121" s="47">
        <v>0</v>
      </c>
      <c r="L121" s="47">
        <v>0</v>
      </c>
      <c r="M121" s="47">
        <v>5</v>
      </c>
      <c r="N121" s="47">
        <v>3</v>
      </c>
      <c r="O121" s="47">
        <v>5</v>
      </c>
      <c r="P121" s="47">
        <v>1</v>
      </c>
      <c r="Q121" s="47">
        <v>4</v>
      </c>
      <c r="R121" s="47">
        <v>2</v>
      </c>
      <c r="S121" s="47">
        <v>0</v>
      </c>
      <c r="T121" s="47">
        <v>2</v>
      </c>
      <c r="U121" s="47">
        <v>1</v>
      </c>
      <c r="V121" s="47">
        <v>5</v>
      </c>
      <c r="W121" s="47">
        <v>4</v>
      </c>
      <c r="X121" s="47">
        <v>0</v>
      </c>
      <c r="Y121" s="47">
        <v>0</v>
      </c>
      <c r="Z121" s="47">
        <v>3</v>
      </c>
      <c r="AA121" s="47">
        <v>39</v>
      </c>
    </row>
    <row r="122" spans="1:27" ht="14.1" customHeight="1" x14ac:dyDescent="0.3">
      <c r="A122" s="45" t="s">
        <v>175</v>
      </c>
      <c r="B122" s="46" t="s">
        <v>179</v>
      </c>
      <c r="C122" s="47">
        <v>1</v>
      </c>
      <c r="D122" s="47">
        <v>2</v>
      </c>
      <c r="E122" s="47">
        <v>0</v>
      </c>
      <c r="F122" s="47">
        <v>3</v>
      </c>
      <c r="G122" s="47">
        <v>3</v>
      </c>
      <c r="H122" s="47">
        <v>0</v>
      </c>
      <c r="I122" s="47">
        <v>0</v>
      </c>
      <c r="J122" s="47">
        <v>0</v>
      </c>
      <c r="K122" s="47">
        <v>0</v>
      </c>
      <c r="L122" s="47">
        <v>0</v>
      </c>
      <c r="M122" s="47">
        <v>0</v>
      </c>
      <c r="N122" s="47">
        <v>0</v>
      </c>
      <c r="O122" s="47">
        <v>0</v>
      </c>
      <c r="P122" s="47">
        <v>0</v>
      </c>
      <c r="Q122" s="47">
        <v>0</v>
      </c>
      <c r="R122" s="47">
        <v>0</v>
      </c>
      <c r="S122" s="47">
        <v>0</v>
      </c>
      <c r="T122" s="47">
        <v>0</v>
      </c>
      <c r="U122" s="47">
        <v>0</v>
      </c>
      <c r="V122" s="47">
        <v>0</v>
      </c>
      <c r="W122" s="47">
        <v>0</v>
      </c>
      <c r="X122" s="47">
        <v>0</v>
      </c>
      <c r="Y122" s="47">
        <v>0</v>
      </c>
      <c r="Z122" s="47">
        <v>0</v>
      </c>
      <c r="AA122" s="47">
        <v>9</v>
      </c>
    </row>
    <row r="123" spans="1:27" ht="14.1" customHeight="1" x14ac:dyDescent="0.3">
      <c r="A123" s="45" t="s">
        <v>180</v>
      </c>
      <c r="B123" s="46" t="s">
        <v>181</v>
      </c>
      <c r="C123" s="47">
        <v>5</v>
      </c>
      <c r="D123" s="47">
        <v>0</v>
      </c>
      <c r="E123" s="47">
        <v>0</v>
      </c>
      <c r="F123" s="47">
        <v>0</v>
      </c>
      <c r="G123" s="47">
        <v>0</v>
      </c>
      <c r="H123" s="47">
        <v>0</v>
      </c>
      <c r="I123" s="47">
        <v>1</v>
      </c>
      <c r="J123" s="47">
        <v>0</v>
      </c>
      <c r="K123" s="47">
        <v>0</v>
      </c>
      <c r="L123" s="47">
        <v>0</v>
      </c>
      <c r="M123" s="47">
        <v>0</v>
      </c>
      <c r="N123" s="47">
        <v>0</v>
      </c>
      <c r="O123" s="47">
        <v>0</v>
      </c>
      <c r="P123" s="47">
        <v>0</v>
      </c>
      <c r="Q123" s="47">
        <v>0</v>
      </c>
      <c r="R123" s="47">
        <v>0</v>
      </c>
      <c r="S123" s="47">
        <v>0</v>
      </c>
      <c r="T123" s="47">
        <v>0</v>
      </c>
      <c r="U123" s="47">
        <v>4</v>
      </c>
      <c r="V123" s="47">
        <v>0</v>
      </c>
      <c r="W123" s="47">
        <v>0</v>
      </c>
      <c r="X123" s="47">
        <v>0</v>
      </c>
      <c r="Y123" s="47">
        <v>0</v>
      </c>
      <c r="Z123" s="47">
        <v>0</v>
      </c>
      <c r="AA123" s="47">
        <v>10</v>
      </c>
    </row>
    <row r="124" spans="1:27" ht="14.1" customHeight="1" x14ac:dyDescent="0.3">
      <c r="A124" s="45" t="s">
        <v>180</v>
      </c>
      <c r="B124" s="46" t="s">
        <v>182</v>
      </c>
      <c r="C124" s="47">
        <v>0</v>
      </c>
      <c r="D124" s="47">
        <v>0</v>
      </c>
      <c r="E124" s="47">
        <v>0</v>
      </c>
      <c r="F124" s="47">
        <v>0</v>
      </c>
      <c r="G124" s="47">
        <v>0</v>
      </c>
      <c r="H124" s="47">
        <v>0</v>
      </c>
      <c r="I124" s="47">
        <v>0</v>
      </c>
      <c r="J124" s="47">
        <v>0</v>
      </c>
      <c r="K124" s="47">
        <v>1</v>
      </c>
      <c r="L124" s="47">
        <v>0</v>
      </c>
      <c r="M124" s="47">
        <v>0</v>
      </c>
      <c r="N124" s="47">
        <v>0</v>
      </c>
      <c r="O124" s="47">
        <v>0</v>
      </c>
      <c r="P124" s="47">
        <v>0</v>
      </c>
      <c r="Q124" s="47">
        <v>0</v>
      </c>
      <c r="R124" s="47">
        <v>0</v>
      </c>
      <c r="S124" s="47">
        <v>0</v>
      </c>
      <c r="T124" s="47">
        <v>0</v>
      </c>
      <c r="U124" s="47">
        <v>0</v>
      </c>
      <c r="V124" s="47">
        <v>0</v>
      </c>
      <c r="W124" s="47">
        <v>0</v>
      </c>
      <c r="X124" s="47">
        <v>0</v>
      </c>
      <c r="Y124" s="47">
        <v>0</v>
      </c>
      <c r="Z124" s="47">
        <v>0</v>
      </c>
      <c r="AA124" s="47">
        <v>1</v>
      </c>
    </row>
    <row r="125" spans="1:27" ht="14.1" customHeight="1" x14ac:dyDescent="0.3">
      <c r="A125" s="45" t="s">
        <v>180</v>
      </c>
      <c r="B125" s="46" t="s">
        <v>183</v>
      </c>
      <c r="C125" s="47">
        <v>0</v>
      </c>
      <c r="D125" s="47">
        <v>0</v>
      </c>
      <c r="E125" s="47">
        <v>0</v>
      </c>
      <c r="F125" s="47">
        <v>0</v>
      </c>
      <c r="G125" s="47">
        <v>0</v>
      </c>
      <c r="H125" s="47">
        <v>0</v>
      </c>
      <c r="I125" s="47">
        <v>0</v>
      </c>
      <c r="J125" s="47">
        <v>0</v>
      </c>
      <c r="K125" s="47">
        <v>0</v>
      </c>
      <c r="L125" s="47">
        <v>0</v>
      </c>
      <c r="M125" s="47">
        <v>0</v>
      </c>
      <c r="N125" s="47">
        <v>0</v>
      </c>
      <c r="O125" s="47">
        <v>2</v>
      </c>
      <c r="P125" s="47">
        <v>0</v>
      </c>
      <c r="Q125" s="47">
        <v>5</v>
      </c>
      <c r="R125" s="47">
        <v>7</v>
      </c>
      <c r="S125" s="47">
        <v>4</v>
      </c>
      <c r="T125" s="47">
        <v>5</v>
      </c>
      <c r="U125" s="47">
        <v>5</v>
      </c>
      <c r="V125" s="47">
        <v>5</v>
      </c>
      <c r="W125" s="47">
        <v>5</v>
      </c>
      <c r="X125" s="47">
        <v>4</v>
      </c>
      <c r="Y125" s="47">
        <v>4</v>
      </c>
      <c r="Z125" s="47">
        <v>5</v>
      </c>
      <c r="AA125" s="47">
        <v>51</v>
      </c>
    </row>
    <row r="126" spans="1:27" ht="14.1" customHeight="1" x14ac:dyDescent="0.3">
      <c r="A126" s="45" t="s">
        <v>180</v>
      </c>
      <c r="B126" s="46" t="s">
        <v>184</v>
      </c>
      <c r="C126" s="47">
        <v>2</v>
      </c>
      <c r="D126" s="47">
        <v>0</v>
      </c>
      <c r="E126" s="47">
        <v>0</v>
      </c>
      <c r="F126" s="47">
        <v>1</v>
      </c>
      <c r="G126" s="47">
        <v>1</v>
      </c>
      <c r="H126" s="47">
        <v>0</v>
      </c>
      <c r="I126" s="47">
        <v>0</v>
      </c>
      <c r="J126" s="47">
        <v>0</v>
      </c>
      <c r="K126" s="47">
        <v>0</v>
      </c>
      <c r="L126" s="47">
        <v>0</v>
      </c>
      <c r="M126" s="47">
        <v>0</v>
      </c>
      <c r="N126" s="47">
        <v>0</v>
      </c>
      <c r="O126" s="47">
        <v>0</v>
      </c>
      <c r="P126" s="47">
        <v>0</v>
      </c>
      <c r="Q126" s="47">
        <v>0</v>
      </c>
      <c r="R126" s="47">
        <v>0</v>
      </c>
      <c r="S126" s="47">
        <v>0</v>
      </c>
      <c r="T126" s="47">
        <v>0</v>
      </c>
      <c r="U126" s="47">
        <v>0</v>
      </c>
      <c r="V126" s="47">
        <v>0</v>
      </c>
      <c r="W126" s="47">
        <v>0</v>
      </c>
      <c r="X126" s="47">
        <v>0</v>
      </c>
      <c r="Y126" s="47">
        <v>0</v>
      </c>
      <c r="Z126" s="47">
        <v>1</v>
      </c>
      <c r="AA126" s="47">
        <v>5</v>
      </c>
    </row>
    <row r="127" spans="1:27" ht="14.1" customHeight="1" x14ac:dyDescent="0.3">
      <c r="A127" s="45" t="s">
        <v>180</v>
      </c>
      <c r="B127" s="46" t="s">
        <v>185</v>
      </c>
      <c r="C127" s="47">
        <v>0</v>
      </c>
      <c r="D127" s="47">
        <v>0</v>
      </c>
      <c r="E127" s="47">
        <v>0</v>
      </c>
      <c r="F127" s="47">
        <v>0</v>
      </c>
      <c r="G127" s="47">
        <v>0</v>
      </c>
      <c r="H127" s="47">
        <v>0</v>
      </c>
      <c r="I127" s="47">
        <v>0</v>
      </c>
      <c r="J127" s="47">
        <v>0</v>
      </c>
      <c r="K127" s="47">
        <v>0</v>
      </c>
      <c r="L127" s="47">
        <v>0</v>
      </c>
      <c r="M127" s="47">
        <v>2</v>
      </c>
      <c r="N127" s="47">
        <v>0</v>
      </c>
      <c r="O127" s="47">
        <v>0</v>
      </c>
      <c r="P127" s="47">
        <v>0</v>
      </c>
      <c r="Q127" s="47">
        <v>0</v>
      </c>
      <c r="R127" s="47">
        <v>0</v>
      </c>
      <c r="S127" s="47">
        <v>0</v>
      </c>
      <c r="T127" s="47">
        <v>0</v>
      </c>
      <c r="U127" s="47">
        <v>0</v>
      </c>
      <c r="V127" s="47">
        <v>0</v>
      </c>
      <c r="W127" s="47">
        <v>0</v>
      </c>
      <c r="X127" s="47">
        <v>0</v>
      </c>
      <c r="Y127" s="47">
        <v>0</v>
      </c>
      <c r="Z127" s="47">
        <v>0</v>
      </c>
      <c r="AA127" s="47">
        <v>2</v>
      </c>
    </row>
    <row r="128" spans="1:27" ht="14.1" customHeight="1" x14ac:dyDescent="0.3">
      <c r="A128" s="45" t="s">
        <v>180</v>
      </c>
      <c r="B128" s="46" t="s">
        <v>186</v>
      </c>
      <c r="C128" s="47">
        <v>0</v>
      </c>
      <c r="D128" s="47">
        <v>0</v>
      </c>
      <c r="E128" s="47">
        <v>0</v>
      </c>
      <c r="F128" s="47">
        <v>0</v>
      </c>
      <c r="G128" s="47">
        <v>0</v>
      </c>
      <c r="H128" s="47">
        <v>0</v>
      </c>
      <c r="I128" s="47">
        <v>0</v>
      </c>
      <c r="J128" s="47">
        <v>0</v>
      </c>
      <c r="K128" s="47">
        <v>0</v>
      </c>
      <c r="L128" s="47">
        <v>0</v>
      </c>
      <c r="M128" s="47">
        <v>0</v>
      </c>
      <c r="N128" s="47">
        <v>0</v>
      </c>
      <c r="O128" s="47">
        <v>0</v>
      </c>
      <c r="P128" s="47">
        <v>0</v>
      </c>
      <c r="Q128" s="47">
        <v>0</v>
      </c>
      <c r="R128" s="47">
        <v>0</v>
      </c>
      <c r="S128" s="47">
        <v>0</v>
      </c>
      <c r="T128" s="47">
        <v>0</v>
      </c>
      <c r="U128" s="47">
        <v>0</v>
      </c>
      <c r="V128" s="47">
        <v>0</v>
      </c>
      <c r="W128" s="47">
        <v>0</v>
      </c>
      <c r="X128" s="47">
        <v>0</v>
      </c>
      <c r="Y128" s="47">
        <v>0</v>
      </c>
      <c r="Z128" s="47">
        <v>1</v>
      </c>
      <c r="AA128" s="47">
        <v>1</v>
      </c>
    </row>
    <row r="129" spans="1:27" ht="14.1" customHeight="1" x14ac:dyDescent="0.3">
      <c r="A129" s="45" t="s">
        <v>180</v>
      </c>
      <c r="B129" s="46" t="s">
        <v>187</v>
      </c>
      <c r="C129" s="47">
        <v>0</v>
      </c>
      <c r="D129" s="47">
        <v>2</v>
      </c>
      <c r="E129" s="47">
        <v>0</v>
      </c>
      <c r="F129" s="47">
        <v>0</v>
      </c>
      <c r="G129" s="47">
        <v>0</v>
      </c>
      <c r="H129" s="47">
        <v>0</v>
      </c>
      <c r="I129" s="47">
        <v>0</v>
      </c>
      <c r="J129" s="47">
        <v>0</v>
      </c>
      <c r="K129" s="47">
        <v>0</v>
      </c>
      <c r="L129" s="47">
        <v>0</v>
      </c>
      <c r="M129" s="47">
        <v>0</v>
      </c>
      <c r="N129" s="47">
        <v>0</v>
      </c>
      <c r="O129" s="47">
        <v>0</v>
      </c>
      <c r="P129" s="47">
        <v>0</v>
      </c>
      <c r="Q129" s="47">
        <v>0</v>
      </c>
      <c r="R129" s="47">
        <v>0</v>
      </c>
      <c r="S129" s="47">
        <v>0</v>
      </c>
      <c r="T129" s="47">
        <v>0</v>
      </c>
      <c r="U129" s="47">
        <v>0</v>
      </c>
      <c r="V129" s="47">
        <v>0</v>
      </c>
      <c r="W129" s="47">
        <v>0</v>
      </c>
      <c r="X129" s="47">
        <v>0</v>
      </c>
      <c r="Y129" s="47">
        <v>0</v>
      </c>
      <c r="Z129" s="47">
        <v>0</v>
      </c>
      <c r="AA129" s="47">
        <v>2</v>
      </c>
    </row>
    <row r="130" spans="1:27" ht="14.1" customHeight="1" x14ac:dyDescent="0.3">
      <c r="A130" s="45" t="s">
        <v>180</v>
      </c>
      <c r="B130" s="46" t="s">
        <v>188</v>
      </c>
      <c r="C130" s="47">
        <v>1</v>
      </c>
      <c r="D130" s="47">
        <v>0</v>
      </c>
      <c r="E130" s="47">
        <v>8</v>
      </c>
      <c r="F130" s="47">
        <v>6</v>
      </c>
      <c r="G130" s="47">
        <v>11</v>
      </c>
      <c r="H130" s="47">
        <v>1</v>
      </c>
      <c r="I130" s="47">
        <v>0</v>
      </c>
      <c r="J130" s="47">
        <v>3</v>
      </c>
      <c r="K130" s="47">
        <v>5</v>
      </c>
      <c r="L130" s="47">
        <v>2</v>
      </c>
      <c r="M130" s="47">
        <v>0</v>
      </c>
      <c r="N130" s="47">
        <v>0</v>
      </c>
      <c r="O130" s="47">
        <v>0</v>
      </c>
      <c r="P130" s="47">
        <v>0</v>
      </c>
      <c r="Q130" s="47">
        <v>0</v>
      </c>
      <c r="R130" s="47">
        <v>1</v>
      </c>
      <c r="S130" s="47">
        <v>1</v>
      </c>
      <c r="T130" s="47">
        <v>0</v>
      </c>
      <c r="U130" s="47">
        <v>0</v>
      </c>
      <c r="V130" s="47">
        <v>0</v>
      </c>
      <c r="W130" s="47">
        <v>0</v>
      </c>
      <c r="X130" s="47">
        <v>1</v>
      </c>
      <c r="Y130" s="47">
        <v>0</v>
      </c>
      <c r="Z130" s="47">
        <v>0</v>
      </c>
      <c r="AA130" s="47">
        <v>40</v>
      </c>
    </row>
    <row r="131" spans="1:27" ht="14.1" customHeight="1" x14ac:dyDescent="0.3">
      <c r="A131" s="45" t="s">
        <v>189</v>
      </c>
      <c r="B131" s="46" t="s">
        <v>190</v>
      </c>
      <c r="C131" s="47">
        <v>0</v>
      </c>
      <c r="D131" s="47">
        <v>0</v>
      </c>
      <c r="E131" s="47">
        <v>0</v>
      </c>
      <c r="F131" s="47">
        <v>0</v>
      </c>
      <c r="G131" s="47">
        <v>0</v>
      </c>
      <c r="H131" s="47">
        <v>0</v>
      </c>
      <c r="I131" s="47">
        <v>0</v>
      </c>
      <c r="J131" s="47">
        <v>0</v>
      </c>
      <c r="K131" s="47">
        <v>0</v>
      </c>
      <c r="L131" s="47">
        <v>0</v>
      </c>
      <c r="M131" s="47">
        <v>1</v>
      </c>
      <c r="N131" s="47">
        <v>0</v>
      </c>
      <c r="O131" s="47">
        <v>0</v>
      </c>
      <c r="P131" s="47">
        <v>0</v>
      </c>
      <c r="Q131" s="47">
        <v>0</v>
      </c>
      <c r="R131" s="47">
        <v>0</v>
      </c>
      <c r="S131" s="47">
        <v>0</v>
      </c>
      <c r="T131" s="47">
        <v>0</v>
      </c>
      <c r="U131" s="47">
        <v>0</v>
      </c>
      <c r="V131" s="47">
        <v>0</v>
      </c>
      <c r="W131" s="47">
        <v>0</v>
      </c>
      <c r="X131" s="47">
        <v>0</v>
      </c>
      <c r="Y131" s="47">
        <v>0</v>
      </c>
      <c r="Z131" s="47">
        <v>0</v>
      </c>
      <c r="AA131" s="47">
        <v>1</v>
      </c>
    </row>
    <row r="132" spans="1:27" ht="14.1" customHeight="1" x14ac:dyDescent="0.3">
      <c r="A132" s="45" t="s">
        <v>189</v>
      </c>
      <c r="B132" s="46" t="s">
        <v>191</v>
      </c>
      <c r="C132" s="47">
        <v>0</v>
      </c>
      <c r="D132" s="47">
        <v>0</v>
      </c>
      <c r="E132" s="47">
        <v>0</v>
      </c>
      <c r="F132" s="47">
        <v>0</v>
      </c>
      <c r="G132" s="47">
        <v>0</v>
      </c>
      <c r="H132" s="47">
        <v>0</v>
      </c>
      <c r="I132" s="47">
        <v>0</v>
      </c>
      <c r="J132" s="47">
        <v>0</v>
      </c>
      <c r="K132" s="47">
        <v>0</v>
      </c>
      <c r="L132" s="47">
        <v>0</v>
      </c>
      <c r="M132" s="47">
        <v>0</v>
      </c>
      <c r="N132" s="47">
        <v>0</v>
      </c>
      <c r="O132" s="47">
        <v>0</v>
      </c>
      <c r="P132" s="47">
        <v>0</v>
      </c>
      <c r="Q132" s="47">
        <v>0</v>
      </c>
      <c r="R132" s="47">
        <v>0</v>
      </c>
      <c r="S132" s="47">
        <v>3</v>
      </c>
      <c r="T132" s="47">
        <v>0</v>
      </c>
      <c r="U132" s="47">
        <v>0</v>
      </c>
      <c r="V132" s="47">
        <v>1</v>
      </c>
      <c r="W132" s="47">
        <v>0</v>
      </c>
      <c r="X132" s="47">
        <v>0</v>
      </c>
      <c r="Y132" s="47">
        <v>0</v>
      </c>
      <c r="Z132" s="47">
        <v>0</v>
      </c>
      <c r="AA132" s="47">
        <v>4</v>
      </c>
    </row>
    <row r="133" spans="1:27" ht="14.1" customHeight="1" x14ac:dyDescent="0.3">
      <c r="A133" s="45" t="s">
        <v>189</v>
      </c>
      <c r="B133" s="46" t="s">
        <v>192</v>
      </c>
      <c r="C133" s="47">
        <v>3</v>
      </c>
      <c r="D133" s="47">
        <v>0</v>
      </c>
      <c r="E133" s="47">
        <v>1</v>
      </c>
      <c r="F133" s="47">
        <v>1</v>
      </c>
      <c r="G133" s="47">
        <v>1</v>
      </c>
      <c r="H133" s="47">
        <v>0</v>
      </c>
      <c r="I133" s="47">
        <v>0</v>
      </c>
      <c r="J133" s="47">
        <v>0</v>
      </c>
      <c r="K133" s="47">
        <v>0</v>
      </c>
      <c r="L133" s="47">
        <v>0</v>
      </c>
      <c r="M133" s="47">
        <v>31</v>
      </c>
      <c r="N133" s="47">
        <v>2</v>
      </c>
      <c r="O133" s="47">
        <v>13</v>
      </c>
      <c r="P133" s="47">
        <v>1</v>
      </c>
      <c r="Q133" s="47">
        <v>2</v>
      </c>
      <c r="R133" s="47">
        <v>1</v>
      </c>
      <c r="S133" s="47">
        <v>0</v>
      </c>
      <c r="T133" s="47">
        <v>2</v>
      </c>
      <c r="U133" s="47">
        <v>0</v>
      </c>
      <c r="V133" s="47">
        <v>0</v>
      </c>
      <c r="W133" s="47">
        <v>3</v>
      </c>
      <c r="X133" s="47">
        <v>0</v>
      </c>
      <c r="Y133" s="47">
        <v>0</v>
      </c>
      <c r="Z133" s="47">
        <v>15</v>
      </c>
      <c r="AA133" s="47">
        <v>76</v>
      </c>
    </row>
    <row r="134" spans="1:27" ht="14.1" customHeight="1" x14ac:dyDescent="0.3">
      <c r="A134" s="45" t="s">
        <v>189</v>
      </c>
      <c r="B134" s="46" t="s">
        <v>193</v>
      </c>
      <c r="C134" s="47">
        <v>2</v>
      </c>
      <c r="D134" s="47">
        <v>1</v>
      </c>
      <c r="E134" s="47">
        <v>0</v>
      </c>
      <c r="F134" s="47">
        <v>0</v>
      </c>
      <c r="G134" s="47">
        <v>1</v>
      </c>
      <c r="H134" s="47">
        <v>0</v>
      </c>
      <c r="I134" s="47">
        <v>0</v>
      </c>
      <c r="J134" s="47">
        <v>0</v>
      </c>
      <c r="K134" s="47">
        <v>0</v>
      </c>
      <c r="L134" s="47">
        <v>0</v>
      </c>
      <c r="M134" s="47">
        <v>0</v>
      </c>
      <c r="N134" s="47">
        <v>0</v>
      </c>
      <c r="O134" s="47">
        <v>0</v>
      </c>
      <c r="P134" s="47">
        <v>0</v>
      </c>
      <c r="Q134" s="47">
        <v>0</v>
      </c>
      <c r="R134" s="47">
        <v>0</v>
      </c>
      <c r="S134" s="47">
        <v>0</v>
      </c>
      <c r="T134" s="47">
        <v>0</v>
      </c>
      <c r="U134" s="47">
        <v>0</v>
      </c>
      <c r="V134" s="47">
        <v>1</v>
      </c>
      <c r="W134" s="47">
        <v>0</v>
      </c>
      <c r="X134" s="47">
        <v>0</v>
      </c>
      <c r="Y134" s="47">
        <v>0</v>
      </c>
      <c r="Z134" s="47">
        <v>1</v>
      </c>
      <c r="AA134" s="47">
        <v>6</v>
      </c>
    </row>
    <row r="135" spans="1:27" ht="14.1" customHeight="1" x14ac:dyDescent="0.3">
      <c r="A135" s="45" t="s">
        <v>194</v>
      </c>
      <c r="B135" s="46" t="s">
        <v>70</v>
      </c>
      <c r="C135" s="47">
        <v>0</v>
      </c>
      <c r="D135" s="47">
        <v>0</v>
      </c>
      <c r="E135" s="47">
        <v>0</v>
      </c>
      <c r="F135" s="47">
        <v>0</v>
      </c>
      <c r="G135" s="47">
        <v>0</v>
      </c>
      <c r="H135" s="47">
        <v>0</v>
      </c>
      <c r="I135" s="47">
        <v>0</v>
      </c>
      <c r="J135" s="47">
        <v>0</v>
      </c>
      <c r="K135" s="47">
        <v>0</v>
      </c>
      <c r="L135" s="47">
        <v>0</v>
      </c>
      <c r="M135" s="47">
        <v>0</v>
      </c>
      <c r="N135" s="47">
        <v>0</v>
      </c>
      <c r="O135" s="47">
        <v>0</v>
      </c>
      <c r="P135" s="47">
        <v>0</v>
      </c>
      <c r="Q135" s="47">
        <v>0</v>
      </c>
      <c r="R135" s="47">
        <v>1</v>
      </c>
      <c r="S135" s="47">
        <v>0</v>
      </c>
      <c r="T135" s="47">
        <v>0</v>
      </c>
      <c r="U135" s="47">
        <v>0</v>
      </c>
      <c r="V135" s="47">
        <v>0</v>
      </c>
      <c r="W135" s="47">
        <v>0</v>
      </c>
      <c r="X135" s="47">
        <v>0</v>
      </c>
      <c r="Y135" s="47">
        <v>0</v>
      </c>
      <c r="Z135" s="47">
        <v>0</v>
      </c>
      <c r="AA135" s="47">
        <v>1</v>
      </c>
    </row>
    <row r="136" spans="1:27" ht="14.1" customHeight="1" x14ac:dyDescent="0.3">
      <c r="A136" s="45" t="s">
        <v>194</v>
      </c>
      <c r="B136" s="46" t="s">
        <v>195</v>
      </c>
      <c r="C136" s="47">
        <v>0</v>
      </c>
      <c r="D136" s="47">
        <v>0</v>
      </c>
      <c r="E136" s="47">
        <v>0</v>
      </c>
      <c r="F136" s="47">
        <v>0</v>
      </c>
      <c r="G136" s="47">
        <v>0</v>
      </c>
      <c r="H136" s="47">
        <v>0</v>
      </c>
      <c r="I136" s="47">
        <v>0</v>
      </c>
      <c r="J136" s="47">
        <v>0</v>
      </c>
      <c r="K136" s="47">
        <v>0</v>
      </c>
      <c r="L136" s="47">
        <v>0</v>
      </c>
      <c r="M136" s="47">
        <v>1</v>
      </c>
      <c r="N136" s="47">
        <v>0</v>
      </c>
      <c r="O136" s="47">
        <v>0</v>
      </c>
      <c r="P136" s="47">
        <v>0</v>
      </c>
      <c r="Q136" s="47">
        <v>0</v>
      </c>
      <c r="R136" s="47">
        <v>0</v>
      </c>
      <c r="S136" s="47">
        <v>0</v>
      </c>
      <c r="T136" s="47">
        <v>0</v>
      </c>
      <c r="U136" s="47">
        <v>0</v>
      </c>
      <c r="V136" s="47">
        <v>0</v>
      </c>
      <c r="W136" s="47">
        <v>0</v>
      </c>
      <c r="X136" s="47">
        <v>0</v>
      </c>
      <c r="Y136" s="47">
        <v>0</v>
      </c>
      <c r="Z136" s="47">
        <v>0</v>
      </c>
      <c r="AA136" s="47">
        <v>1</v>
      </c>
    </row>
    <row r="137" spans="1:27" ht="14.1" customHeight="1" x14ac:dyDescent="0.3">
      <c r="A137" s="45" t="s">
        <v>194</v>
      </c>
      <c r="B137" s="46" t="s">
        <v>196</v>
      </c>
      <c r="C137" s="47">
        <v>1</v>
      </c>
      <c r="D137" s="47">
        <v>1</v>
      </c>
      <c r="E137" s="47">
        <v>4</v>
      </c>
      <c r="F137" s="47">
        <v>4</v>
      </c>
      <c r="G137" s="47">
        <v>1</v>
      </c>
      <c r="H137" s="47">
        <v>0</v>
      </c>
      <c r="I137" s="47">
        <v>1</v>
      </c>
      <c r="J137" s="47">
        <v>3</v>
      </c>
      <c r="K137" s="47">
        <v>2</v>
      </c>
      <c r="L137" s="47">
        <v>1</v>
      </c>
      <c r="M137" s="47">
        <v>0</v>
      </c>
      <c r="N137" s="47">
        <v>0</v>
      </c>
      <c r="O137" s="47">
        <v>0</v>
      </c>
      <c r="P137" s="47">
        <v>0</v>
      </c>
      <c r="Q137" s="47">
        <v>2</v>
      </c>
      <c r="R137" s="47">
        <v>1</v>
      </c>
      <c r="S137" s="47">
        <v>1</v>
      </c>
      <c r="T137" s="47">
        <v>1</v>
      </c>
      <c r="U137" s="47">
        <v>1</v>
      </c>
      <c r="V137" s="47">
        <v>0</v>
      </c>
      <c r="W137" s="47">
        <v>2</v>
      </c>
      <c r="X137" s="47">
        <v>3</v>
      </c>
      <c r="Y137" s="47">
        <v>1</v>
      </c>
      <c r="Z137" s="47">
        <v>0</v>
      </c>
      <c r="AA137" s="47">
        <v>30</v>
      </c>
    </row>
    <row r="138" spans="1:27" ht="14.1" customHeight="1" x14ac:dyDescent="0.3">
      <c r="A138" s="45" t="s">
        <v>194</v>
      </c>
      <c r="B138" s="46" t="s">
        <v>197</v>
      </c>
      <c r="C138" s="47">
        <v>0</v>
      </c>
      <c r="D138" s="47">
        <v>0</v>
      </c>
      <c r="E138" s="47">
        <v>0</v>
      </c>
      <c r="F138" s="47">
        <v>0</v>
      </c>
      <c r="G138" s="47">
        <v>0</v>
      </c>
      <c r="H138" s="47">
        <v>0</v>
      </c>
      <c r="I138" s="47">
        <v>0</v>
      </c>
      <c r="J138" s="47">
        <v>0</v>
      </c>
      <c r="K138" s="47">
        <v>0</v>
      </c>
      <c r="L138" s="47">
        <v>0</v>
      </c>
      <c r="M138" s="47">
        <v>3</v>
      </c>
      <c r="N138" s="47">
        <v>0</v>
      </c>
      <c r="O138" s="47">
        <v>0</v>
      </c>
      <c r="P138" s="47">
        <v>0</v>
      </c>
      <c r="Q138" s="47">
        <v>0</v>
      </c>
      <c r="R138" s="47">
        <v>3</v>
      </c>
      <c r="S138" s="47">
        <v>0</v>
      </c>
      <c r="T138" s="47">
        <v>0</v>
      </c>
      <c r="U138" s="47">
        <v>0</v>
      </c>
      <c r="V138" s="47">
        <v>0</v>
      </c>
      <c r="W138" s="47">
        <v>0</v>
      </c>
      <c r="X138" s="47">
        <v>0</v>
      </c>
      <c r="Y138" s="47">
        <v>0</v>
      </c>
      <c r="Z138" s="47">
        <v>0</v>
      </c>
      <c r="AA138" s="47">
        <v>6</v>
      </c>
    </row>
    <row r="139" spans="1:27" ht="14.1" customHeight="1" x14ac:dyDescent="0.3">
      <c r="A139" s="45" t="s">
        <v>194</v>
      </c>
      <c r="B139" s="46" t="s">
        <v>71</v>
      </c>
      <c r="C139" s="47">
        <v>1</v>
      </c>
      <c r="D139" s="47">
        <v>0</v>
      </c>
      <c r="E139" s="47">
        <v>1</v>
      </c>
      <c r="F139" s="47">
        <v>3</v>
      </c>
      <c r="G139" s="47">
        <v>4</v>
      </c>
      <c r="H139" s="47">
        <v>0</v>
      </c>
      <c r="I139" s="47">
        <v>0</v>
      </c>
      <c r="J139" s="47">
        <v>0</v>
      </c>
      <c r="K139" s="47">
        <v>0</v>
      </c>
      <c r="L139" s="47">
        <v>0</v>
      </c>
      <c r="M139" s="47">
        <v>16</v>
      </c>
      <c r="N139" s="47">
        <v>5</v>
      </c>
      <c r="O139" s="47">
        <v>8</v>
      </c>
      <c r="P139" s="47">
        <v>3</v>
      </c>
      <c r="Q139" s="47">
        <v>1</v>
      </c>
      <c r="R139" s="47">
        <v>0</v>
      </c>
      <c r="S139" s="47">
        <v>0</v>
      </c>
      <c r="T139" s="47">
        <v>4</v>
      </c>
      <c r="U139" s="47">
        <v>1</v>
      </c>
      <c r="V139" s="47">
        <v>0</v>
      </c>
      <c r="W139" s="47">
        <v>1</v>
      </c>
      <c r="X139" s="47">
        <v>0</v>
      </c>
      <c r="Y139" s="47">
        <v>0</v>
      </c>
      <c r="Z139" s="47">
        <v>1</v>
      </c>
      <c r="AA139" s="47">
        <v>49</v>
      </c>
    </row>
    <row r="140" spans="1:27" ht="14.1" customHeight="1" x14ac:dyDescent="0.3">
      <c r="A140" s="45" t="s">
        <v>194</v>
      </c>
      <c r="B140" s="46" t="s">
        <v>198</v>
      </c>
      <c r="C140" s="47">
        <v>0</v>
      </c>
      <c r="D140" s="47">
        <v>0</v>
      </c>
      <c r="E140" s="47">
        <v>0</v>
      </c>
      <c r="F140" s="47">
        <v>0</v>
      </c>
      <c r="G140" s="47">
        <v>1</v>
      </c>
      <c r="H140" s="47">
        <v>0</v>
      </c>
      <c r="I140" s="47">
        <v>0</v>
      </c>
      <c r="J140" s="47">
        <v>0</v>
      </c>
      <c r="K140" s="47">
        <v>0</v>
      </c>
      <c r="L140" s="47">
        <v>0</v>
      </c>
      <c r="M140" s="47">
        <v>0</v>
      </c>
      <c r="N140" s="47">
        <v>0</v>
      </c>
      <c r="O140" s="47">
        <v>0</v>
      </c>
      <c r="P140" s="47">
        <v>0</v>
      </c>
      <c r="Q140" s="47">
        <v>2</v>
      </c>
      <c r="R140" s="47">
        <v>0</v>
      </c>
      <c r="S140" s="47">
        <v>0</v>
      </c>
      <c r="T140" s="47">
        <v>1</v>
      </c>
      <c r="U140" s="47">
        <v>0</v>
      </c>
      <c r="V140" s="47">
        <v>3</v>
      </c>
      <c r="W140" s="47">
        <v>0</v>
      </c>
      <c r="X140" s="47">
        <v>0</v>
      </c>
      <c r="Y140" s="47">
        <v>0</v>
      </c>
      <c r="Z140" s="47">
        <v>0</v>
      </c>
      <c r="AA140" s="47">
        <v>7</v>
      </c>
    </row>
    <row r="141" spans="1:27" ht="14.1" customHeight="1" x14ac:dyDescent="0.3">
      <c r="A141" s="45" t="s">
        <v>194</v>
      </c>
      <c r="B141" s="46" t="s">
        <v>199</v>
      </c>
      <c r="C141" s="47">
        <v>0</v>
      </c>
      <c r="D141" s="47">
        <v>0</v>
      </c>
      <c r="E141" s="47">
        <v>0</v>
      </c>
      <c r="F141" s="47">
        <v>0</v>
      </c>
      <c r="G141" s="47">
        <v>0</v>
      </c>
      <c r="H141" s="47">
        <v>0</v>
      </c>
      <c r="I141" s="47">
        <v>0</v>
      </c>
      <c r="J141" s="47">
        <v>0</v>
      </c>
      <c r="K141" s="47">
        <v>0</v>
      </c>
      <c r="L141" s="47">
        <v>0</v>
      </c>
      <c r="M141" s="47">
        <v>0</v>
      </c>
      <c r="N141" s="47">
        <v>0</v>
      </c>
      <c r="O141" s="47">
        <v>0</v>
      </c>
      <c r="P141" s="47">
        <v>0</v>
      </c>
      <c r="Q141" s="47">
        <v>0</v>
      </c>
      <c r="R141" s="47">
        <v>0</v>
      </c>
      <c r="S141" s="47">
        <v>0</v>
      </c>
      <c r="T141" s="47">
        <v>1</v>
      </c>
      <c r="U141" s="47">
        <v>0</v>
      </c>
      <c r="V141" s="47">
        <v>0</v>
      </c>
      <c r="W141" s="47">
        <v>0</v>
      </c>
      <c r="X141" s="47">
        <v>0</v>
      </c>
      <c r="Y141" s="47">
        <v>0</v>
      </c>
      <c r="Z141" s="47">
        <v>0</v>
      </c>
      <c r="AA141" s="47">
        <v>1</v>
      </c>
    </row>
    <row r="142" spans="1:27" ht="14.1" customHeight="1" x14ac:dyDescent="0.3">
      <c r="A142" s="45" t="s">
        <v>200</v>
      </c>
      <c r="B142" s="46" t="s">
        <v>201</v>
      </c>
      <c r="C142" s="47">
        <v>0</v>
      </c>
      <c r="D142" s="47">
        <v>0</v>
      </c>
      <c r="E142" s="47">
        <v>0</v>
      </c>
      <c r="F142" s="47">
        <v>0</v>
      </c>
      <c r="G142" s="47">
        <v>0</v>
      </c>
      <c r="H142" s="47">
        <v>0</v>
      </c>
      <c r="I142" s="47">
        <v>0</v>
      </c>
      <c r="J142" s="47">
        <v>0</v>
      </c>
      <c r="K142" s="47">
        <v>0</v>
      </c>
      <c r="L142" s="47">
        <v>0</v>
      </c>
      <c r="M142" s="47">
        <v>0</v>
      </c>
      <c r="N142" s="47">
        <v>0</v>
      </c>
      <c r="O142" s="47">
        <v>0</v>
      </c>
      <c r="P142" s="47">
        <v>0</v>
      </c>
      <c r="Q142" s="47">
        <v>1</v>
      </c>
      <c r="R142" s="47">
        <v>0</v>
      </c>
      <c r="S142" s="47">
        <v>0</v>
      </c>
      <c r="T142" s="47">
        <v>0</v>
      </c>
      <c r="U142" s="47">
        <v>0</v>
      </c>
      <c r="V142" s="47">
        <v>0</v>
      </c>
      <c r="W142" s="47">
        <v>0</v>
      </c>
      <c r="X142" s="47">
        <v>0</v>
      </c>
      <c r="Y142" s="47">
        <v>0</v>
      </c>
      <c r="Z142" s="47">
        <v>0</v>
      </c>
      <c r="AA142" s="47">
        <v>1</v>
      </c>
    </row>
    <row r="143" spans="1:27" ht="14.1" customHeight="1" x14ac:dyDescent="0.3">
      <c r="A143" s="45" t="s">
        <v>200</v>
      </c>
      <c r="B143" s="46" t="s">
        <v>202</v>
      </c>
      <c r="C143" s="47">
        <v>0</v>
      </c>
      <c r="D143" s="47">
        <v>0</v>
      </c>
      <c r="E143" s="47">
        <v>0</v>
      </c>
      <c r="F143" s="47">
        <v>0</v>
      </c>
      <c r="G143" s="47">
        <v>0</v>
      </c>
      <c r="H143" s="47">
        <v>0</v>
      </c>
      <c r="I143" s="47">
        <v>0</v>
      </c>
      <c r="J143" s="47">
        <v>0</v>
      </c>
      <c r="K143" s="47">
        <v>0</v>
      </c>
      <c r="L143" s="47">
        <v>0</v>
      </c>
      <c r="M143" s="47">
        <v>0</v>
      </c>
      <c r="N143" s="47">
        <v>0</v>
      </c>
      <c r="O143" s="47">
        <v>0</v>
      </c>
      <c r="P143" s="47">
        <v>1</v>
      </c>
      <c r="Q143" s="47">
        <v>0</v>
      </c>
      <c r="R143" s="47">
        <v>1</v>
      </c>
      <c r="S143" s="47">
        <v>0</v>
      </c>
      <c r="T143" s="47">
        <v>0</v>
      </c>
      <c r="U143" s="47">
        <v>0</v>
      </c>
      <c r="V143" s="47">
        <v>1</v>
      </c>
      <c r="W143" s="47">
        <v>0</v>
      </c>
      <c r="X143" s="47">
        <v>0</v>
      </c>
      <c r="Y143" s="47">
        <v>0</v>
      </c>
      <c r="Z143" s="47">
        <v>0</v>
      </c>
      <c r="AA143" s="47">
        <v>3</v>
      </c>
    </row>
    <row r="144" spans="1:27" ht="14.1" customHeight="1" x14ac:dyDescent="0.3">
      <c r="A144" s="45" t="s">
        <v>200</v>
      </c>
      <c r="B144" s="46" t="s">
        <v>203</v>
      </c>
      <c r="C144" s="47">
        <v>3</v>
      </c>
      <c r="D144" s="47">
        <v>0</v>
      </c>
      <c r="E144" s="47">
        <v>0</v>
      </c>
      <c r="F144" s="47">
        <v>0</v>
      </c>
      <c r="G144" s="47">
        <v>3</v>
      </c>
      <c r="H144" s="47">
        <v>0</v>
      </c>
      <c r="I144" s="47">
        <v>0</v>
      </c>
      <c r="J144" s="47">
        <v>0</v>
      </c>
      <c r="K144" s="47">
        <v>0</v>
      </c>
      <c r="L144" s="47">
        <v>0</v>
      </c>
      <c r="M144" s="47">
        <v>0</v>
      </c>
      <c r="N144" s="47">
        <v>0</v>
      </c>
      <c r="O144" s="47">
        <v>0</v>
      </c>
      <c r="P144" s="47">
        <v>0</v>
      </c>
      <c r="Q144" s="47">
        <v>0</v>
      </c>
      <c r="R144" s="47">
        <v>0</v>
      </c>
      <c r="S144" s="47">
        <v>0</v>
      </c>
      <c r="T144" s="47">
        <v>0</v>
      </c>
      <c r="U144" s="47">
        <v>1</v>
      </c>
      <c r="V144" s="47">
        <v>1</v>
      </c>
      <c r="W144" s="47">
        <v>1</v>
      </c>
      <c r="X144" s="47">
        <v>0</v>
      </c>
      <c r="Y144" s="47">
        <v>0</v>
      </c>
      <c r="Z144" s="47">
        <v>1</v>
      </c>
      <c r="AA144" s="47">
        <v>10</v>
      </c>
    </row>
    <row r="145" spans="1:27" ht="14.1" customHeight="1" x14ac:dyDescent="0.3">
      <c r="A145" s="45" t="s">
        <v>204</v>
      </c>
      <c r="B145" s="46" t="s">
        <v>205</v>
      </c>
      <c r="C145" s="47">
        <v>0</v>
      </c>
      <c r="D145" s="47">
        <v>3</v>
      </c>
      <c r="E145" s="47">
        <v>0</v>
      </c>
      <c r="F145" s="47">
        <v>0</v>
      </c>
      <c r="G145" s="47">
        <v>0</v>
      </c>
      <c r="H145" s="47">
        <v>0</v>
      </c>
      <c r="I145" s="47">
        <v>0</v>
      </c>
      <c r="J145" s="47">
        <v>0</v>
      </c>
      <c r="K145" s="47">
        <v>0</v>
      </c>
      <c r="L145" s="47">
        <v>0</v>
      </c>
      <c r="M145" s="47">
        <v>0</v>
      </c>
      <c r="N145" s="47">
        <v>0</v>
      </c>
      <c r="O145" s="47">
        <v>0</v>
      </c>
      <c r="P145" s="47">
        <v>0</v>
      </c>
      <c r="Q145" s="47">
        <v>0</v>
      </c>
      <c r="R145" s="47">
        <v>1</v>
      </c>
      <c r="S145" s="47">
        <v>0</v>
      </c>
      <c r="T145" s="47">
        <v>0</v>
      </c>
      <c r="U145" s="47">
        <v>1</v>
      </c>
      <c r="V145" s="47">
        <v>0</v>
      </c>
      <c r="W145" s="47">
        <v>0</v>
      </c>
      <c r="X145" s="47">
        <v>0</v>
      </c>
      <c r="Y145" s="47">
        <v>0</v>
      </c>
      <c r="Z145" s="47">
        <v>0</v>
      </c>
      <c r="AA145" s="47">
        <v>5</v>
      </c>
    </row>
    <row r="146" spans="1:27" ht="14.1" customHeight="1" x14ac:dyDescent="0.3">
      <c r="A146" s="45" t="s">
        <v>204</v>
      </c>
      <c r="B146" s="46" t="s">
        <v>206</v>
      </c>
      <c r="C146" s="47">
        <v>0</v>
      </c>
      <c r="D146" s="47">
        <v>0</v>
      </c>
      <c r="E146" s="47">
        <v>0</v>
      </c>
      <c r="F146" s="47">
        <v>0</v>
      </c>
      <c r="G146" s="47">
        <v>0</v>
      </c>
      <c r="H146" s="47">
        <v>0</v>
      </c>
      <c r="I146" s="47">
        <v>0</v>
      </c>
      <c r="J146" s="47">
        <v>0</v>
      </c>
      <c r="K146" s="47">
        <v>0</v>
      </c>
      <c r="L146" s="47">
        <v>0</v>
      </c>
      <c r="M146" s="47">
        <v>0</v>
      </c>
      <c r="N146" s="47">
        <v>0</v>
      </c>
      <c r="O146" s="47">
        <v>0</v>
      </c>
      <c r="P146" s="47">
        <v>0</v>
      </c>
      <c r="Q146" s="47">
        <v>0</v>
      </c>
      <c r="R146" s="47">
        <v>0</v>
      </c>
      <c r="S146" s="47">
        <v>0</v>
      </c>
      <c r="T146" s="47">
        <v>0</v>
      </c>
      <c r="U146" s="47">
        <v>0</v>
      </c>
      <c r="V146" s="47">
        <v>1</v>
      </c>
      <c r="W146" s="47">
        <v>0</v>
      </c>
      <c r="X146" s="47">
        <v>0</v>
      </c>
      <c r="Y146" s="47">
        <v>0</v>
      </c>
      <c r="Z146" s="47">
        <v>0</v>
      </c>
      <c r="AA146" s="47">
        <v>1</v>
      </c>
    </row>
    <row r="147" spans="1:27" ht="14.1" customHeight="1" x14ac:dyDescent="0.3">
      <c r="A147" s="45" t="s">
        <v>204</v>
      </c>
      <c r="B147" s="46" t="s">
        <v>207</v>
      </c>
      <c r="C147" s="47">
        <v>0</v>
      </c>
      <c r="D147" s="47">
        <v>0</v>
      </c>
      <c r="E147" s="47">
        <v>0</v>
      </c>
      <c r="F147" s="47">
        <v>0</v>
      </c>
      <c r="G147" s="47">
        <v>0</v>
      </c>
      <c r="H147" s="47">
        <v>0</v>
      </c>
      <c r="I147" s="47">
        <v>0</v>
      </c>
      <c r="J147" s="47">
        <v>0</v>
      </c>
      <c r="K147" s="47">
        <v>0</v>
      </c>
      <c r="L147" s="47">
        <v>0</v>
      </c>
      <c r="M147" s="47">
        <v>0</v>
      </c>
      <c r="N147" s="47">
        <v>0</v>
      </c>
      <c r="O147" s="47">
        <v>1</v>
      </c>
      <c r="P147" s="47">
        <v>0</v>
      </c>
      <c r="Q147" s="47">
        <v>0</v>
      </c>
      <c r="R147" s="47">
        <v>2</v>
      </c>
      <c r="S147" s="47">
        <v>0</v>
      </c>
      <c r="T147" s="47">
        <v>0</v>
      </c>
      <c r="U147" s="47">
        <v>0</v>
      </c>
      <c r="V147" s="47">
        <v>0</v>
      </c>
      <c r="W147" s="47">
        <v>0</v>
      </c>
      <c r="X147" s="47">
        <v>0</v>
      </c>
      <c r="Y147" s="47">
        <v>0</v>
      </c>
      <c r="Z147" s="47">
        <v>0</v>
      </c>
      <c r="AA147" s="47">
        <v>3</v>
      </c>
    </row>
    <row r="148" spans="1:27" ht="14.1" customHeight="1" x14ac:dyDescent="0.3">
      <c r="A148" s="45" t="s">
        <v>204</v>
      </c>
      <c r="B148" s="46" t="s">
        <v>208</v>
      </c>
      <c r="C148" s="47">
        <v>0</v>
      </c>
      <c r="D148" s="47">
        <v>0</v>
      </c>
      <c r="E148" s="47">
        <v>0</v>
      </c>
      <c r="F148" s="47">
        <v>0</v>
      </c>
      <c r="G148" s="47">
        <v>0</v>
      </c>
      <c r="H148" s="47">
        <v>0</v>
      </c>
      <c r="I148" s="47">
        <v>0</v>
      </c>
      <c r="J148" s="47">
        <v>0</v>
      </c>
      <c r="K148" s="47">
        <v>0</v>
      </c>
      <c r="L148" s="47">
        <v>0</v>
      </c>
      <c r="M148" s="47">
        <v>0</v>
      </c>
      <c r="N148" s="47">
        <v>0</v>
      </c>
      <c r="O148" s="47">
        <v>0</v>
      </c>
      <c r="P148" s="47">
        <v>0</v>
      </c>
      <c r="Q148" s="47">
        <v>0</v>
      </c>
      <c r="R148" s="47">
        <v>3</v>
      </c>
      <c r="S148" s="47">
        <v>0</v>
      </c>
      <c r="T148" s="47">
        <v>0</v>
      </c>
      <c r="U148" s="47">
        <v>0</v>
      </c>
      <c r="V148" s="47">
        <v>0</v>
      </c>
      <c r="W148" s="47">
        <v>0</v>
      </c>
      <c r="X148" s="47">
        <v>0</v>
      </c>
      <c r="Y148" s="47">
        <v>0</v>
      </c>
      <c r="Z148" s="47">
        <v>0</v>
      </c>
      <c r="AA148" s="47">
        <v>3</v>
      </c>
    </row>
    <row r="149" spans="1:27" ht="14.1" customHeight="1" x14ac:dyDescent="0.3">
      <c r="A149" s="45" t="s">
        <v>204</v>
      </c>
      <c r="B149" s="46" t="s">
        <v>209</v>
      </c>
      <c r="C149" s="47">
        <v>0</v>
      </c>
      <c r="D149" s="47">
        <v>0</v>
      </c>
      <c r="E149" s="47">
        <v>0</v>
      </c>
      <c r="F149" s="47">
        <v>0</v>
      </c>
      <c r="G149" s="47">
        <v>0</v>
      </c>
      <c r="H149" s="47">
        <v>0</v>
      </c>
      <c r="I149" s="47">
        <v>0</v>
      </c>
      <c r="J149" s="47">
        <v>0</v>
      </c>
      <c r="K149" s="47">
        <v>0</v>
      </c>
      <c r="L149" s="47">
        <v>0</v>
      </c>
      <c r="M149" s="47">
        <v>0</v>
      </c>
      <c r="N149" s="47">
        <v>0</v>
      </c>
      <c r="O149" s="47">
        <v>0</v>
      </c>
      <c r="P149" s="47">
        <v>0</v>
      </c>
      <c r="Q149" s="47">
        <v>0</v>
      </c>
      <c r="R149" s="47">
        <v>0</v>
      </c>
      <c r="S149" s="47">
        <v>0</v>
      </c>
      <c r="T149" s="47">
        <v>1</v>
      </c>
      <c r="U149" s="47">
        <v>0</v>
      </c>
      <c r="V149" s="47">
        <v>0</v>
      </c>
      <c r="W149" s="47">
        <v>0</v>
      </c>
      <c r="X149" s="47">
        <v>0</v>
      </c>
      <c r="Y149" s="47">
        <v>0</v>
      </c>
      <c r="Z149" s="47">
        <v>0</v>
      </c>
      <c r="AA149" s="47">
        <v>1</v>
      </c>
    </row>
    <row r="150" spans="1:27" ht="14.1" customHeight="1" x14ac:dyDescent="0.3">
      <c r="A150" s="45" t="s">
        <v>210</v>
      </c>
      <c r="B150" s="46" t="s">
        <v>211</v>
      </c>
      <c r="C150" s="47">
        <v>0</v>
      </c>
      <c r="D150" s="47">
        <v>0</v>
      </c>
      <c r="E150" s="47">
        <v>0</v>
      </c>
      <c r="F150" s="47">
        <v>0</v>
      </c>
      <c r="G150" s="47">
        <v>0</v>
      </c>
      <c r="H150" s="47">
        <v>0</v>
      </c>
      <c r="I150" s="47">
        <v>0</v>
      </c>
      <c r="J150" s="47">
        <v>1</v>
      </c>
      <c r="K150" s="47">
        <v>0</v>
      </c>
      <c r="L150" s="47">
        <v>0</v>
      </c>
      <c r="M150" s="47">
        <v>0</v>
      </c>
      <c r="N150" s="47">
        <v>0</v>
      </c>
      <c r="O150" s="47">
        <v>0</v>
      </c>
      <c r="P150" s="47">
        <v>0</v>
      </c>
      <c r="Q150" s="47">
        <v>5</v>
      </c>
      <c r="R150" s="47">
        <v>4</v>
      </c>
      <c r="S150" s="47">
        <v>0</v>
      </c>
      <c r="T150" s="47">
        <v>6</v>
      </c>
      <c r="U150" s="47">
        <v>1</v>
      </c>
      <c r="V150" s="47">
        <v>3</v>
      </c>
      <c r="W150" s="47">
        <v>3</v>
      </c>
      <c r="X150" s="47">
        <v>1</v>
      </c>
      <c r="Y150" s="47">
        <v>0</v>
      </c>
      <c r="Z150" s="47">
        <v>0</v>
      </c>
      <c r="AA150" s="47">
        <v>24</v>
      </c>
    </row>
    <row r="151" spans="1:27" ht="14.1" customHeight="1" x14ac:dyDescent="0.3">
      <c r="A151" s="45" t="s">
        <v>212</v>
      </c>
      <c r="B151" s="46" t="s">
        <v>213</v>
      </c>
      <c r="C151" s="47">
        <v>0</v>
      </c>
      <c r="D151" s="47">
        <v>0</v>
      </c>
      <c r="E151" s="47">
        <v>0</v>
      </c>
      <c r="F151" s="47">
        <v>0</v>
      </c>
      <c r="G151" s="47">
        <v>0</v>
      </c>
      <c r="H151" s="47">
        <v>0</v>
      </c>
      <c r="I151" s="47">
        <v>0</v>
      </c>
      <c r="J151" s="47">
        <v>0</v>
      </c>
      <c r="K151" s="47">
        <v>0</v>
      </c>
      <c r="L151" s="47">
        <v>0</v>
      </c>
      <c r="M151" s="47">
        <v>0</v>
      </c>
      <c r="N151" s="47">
        <v>0</v>
      </c>
      <c r="O151" s="47">
        <v>2</v>
      </c>
      <c r="P151" s="47">
        <v>1</v>
      </c>
      <c r="Q151" s="47">
        <v>0</v>
      </c>
      <c r="R151" s="47">
        <v>0</v>
      </c>
      <c r="S151" s="47">
        <v>0</v>
      </c>
      <c r="T151" s="47">
        <v>0</v>
      </c>
      <c r="U151" s="47">
        <v>0</v>
      </c>
      <c r="V151" s="47">
        <v>0</v>
      </c>
      <c r="W151" s="47">
        <v>0</v>
      </c>
      <c r="X151" s="47">
        <v>0</v>
      </c>
      <c r="Y151" s="47">
        <v>0</v>
      </c>
      <c r="Z151" s="47">
        <v>0</v>
      </c>
      <c r="AA151" s="47">
        <v>3</v>
      </c>
    </row>
    <row r="152" spans="1:27" ht="14.1" customHeight="1" x14ac:dyDescent="0.3">
      <c r="A152" s="45" t="s">
        <v>212</v>
      </c>
      <c r="B152" s="46" t="s">
        <v>214</v>
      </c>
      <c r="C152" s="47">
        <v>0</v>
      </c>
      <c r="D152" s="47">
        <v>0</v>
      </c>
      <c r="E152" s="47">
        <v>0</v>
      </c>
      <c r="F152" s="47">
        <v>0</v>
      </c>
      <c r="G152" s="47">
        <v>0</v>
      </c>
      <c r="H152" s="47">
        <v>0</v>
      </c>
      <c r="I152" s="47">
        <v>0</v>
      </c>
      <c r="J152" s="47">
        <v>0</v>
      </c>
      <c r="K152" s="47">
        <v>0</v>
      </c>
      <c r="L152" s="47">
        <v>0</v>
      </c>
      <c r="M152" s="47">
        <v>0</v>
      </c>
      <c r="N152" s="47">
        <v>0</v>
      </c>
      <c r="O152" s="47">
        <v>0</v>
      </c>
      <c r="P152" s="47">
        <v>0</v>
      </c>
      <c r="Q152" s="47">
        <v>0</v>
      </c>
      <c r="R152" s="47">
        <v>0</v>
      </c>
      <c r="S152" s="47">
        <v>0</v>
      </c>
      <c r="T152" s="47">
        <v>0</v>
      </c>
      <c r="U152" s="47">
        <v>0</v>
      </c>
      <c r="V152" s="47">
        <v>2</v>
      </c>
      <c r="W152" s="47">
        <v>0</v>
      </c>
      <c r="X152" s="47">
        <v>0</v>
      </c>
      <c r="Y152" s="47">
        <v>0</v>
      </c>
      <c r="Z152" s="47">
        <v>0</v>
      </c>
      <c r="AA152" s="47">
        <v>2</v>
      </c>
    </row>
    <row r="153" spans="1:27" ht="14.1" customHeight="1" x14ac:dyDescent="0.3">
      <c r="A153" s="45" t="s">
        <v>212</v>
      </c>
      <c r="B153" s="46" t="s">
        <v>215</v>
      </c>
      <c r="C153" s="47">
        <v>0</v>
      </c>
      <c r="D153" s="47">
        <v>0</v>
      </c>
      <c r="E153" s="47">
        <v>1</v>
      </c>
      <c r="F153" s="47">
        <v>1</v>
      </c>
      <c r="G153" s="47">
        <v>2</v>
      </c>
      <c r="H153" s="47">
        <v>0</v>
      </c>
      <c r="I153" s="47">
        <v>0</v>
      </c>
      <c r="J153" s="47">
        <v>3</v>
      </c>
      <c r="K153" s="47">
        <v>0</v>
      </c>
      <c r="L153" s="47">
        <v>0</v>
      </c>
      <c r="M153" s="47">
        <v>2</v>
      </c>
      <c r="N153" s="47">
        <v>3</v>
      </c>
      <c r="O153" s="47">
        <v>5</v>
      </c>
      <c r="P153" s="47">
        <v>3</v>
      </c>
      <c r="Q153" s="47">
        <v>1</v>
      </c>
      <c r="R153" s="47">
        <v>0</v>
      </c>
      <c r="S153" s="47">
        <v>0</v>
      </c>
      <c r="T153" s="47">
        <v>1</v>
      </c>
      <c r="U153" s="47">
        <v>2</v>
      </c>
      <c r="V153" s="47">
        <v>1</v>
      </c>
      <c r="W153" s="47">
        <v>1</v>
      </c>
      <c r="X153" s="47">
        <v>0</v>
      </c>
      <c r="Y153" s="47">
        <v>0</v>
      </c>
      <c r="Z153" s="47">
        <v>0</v>
      </c>
      <c r="AA153" s="47">
        <v>26</v>
      </c>
    </row>
    <row r="154" spans="1:27" ht="14.1" customHeight="1" x14ac:dyDescent="0.3">
      <c r="A154" s="45" t="s">
        <v>212</v>
      </c>
      <c r="B154" s="46" t="s">
        <v>216</v>
      </c>
      <c r="C154" s="47">
        <v>0</v>
      </c>
      <c r="D154" s="47">
        <v>0</v>
      </c>
      <c r="E154" s="47">
        <v>1</v>
      </c>
      <c r="F154" s="47">
        <v>3</v>
      </c>
      <c r="G154" s="47">
        <v>4</v>
      </c>
      <c r="H154" s="47">
        <v>0</v>
      </c>
      <c r="I154" s="47">
        <v>0</v>
      </c>
      <c r="J154" s="47">
        <v>1</v>
      </c>
      <c r="K154" s="47">
        <v>0</v>
      </c>
      <c r="L154" s="47">
        <v>0</v>
      </c>
      <c r="M154" s="47">
        <v>0</v>
      </c>
      <c r="N154" s="47">
        <v>0</v>
      </c>
      <c r="O154" s="47">
        <v>0</v>
      </c>
      <c r="P154" s="47">
        <v>0</v>
      </c>
      <c r="Q154" s="47">
        <v>0</v>
      </c>
      <c r="R154" s="47">
        <v>0</v>
      </c>
      <c r="S154" s="47">
        <v>0</v>
      </c>
      <c r="T154" s="47">
        <v>1</v>
      </c>
      <c r="U154" s="47">
        <v>0</v>
      </c>
      <c r="V154" s="47">
        <v>0</v>
      </c>
      <c r="W154" s="47">
        <v>1</v>
      </c>
      <c r="X154" s="47">
        <v>0</v>
      </c>
      <c r="Y154" s="47">
        <v>0</v>
      </c>
      <c r="Z154" s="47">
        <v>3</v>
      </c>
      <c r="AA154" s="47">
        <v>14</v>
      </c>
    </row>
    <row r="155" spans="1:27" ht="14.1" customHeight="1" x14ac:dyDescent="0.3">
      <c r="A155" s="45" t="s">
        <v>217</v>
      </c>
      <c r="B155" s="46" t="s">
        <v>218</v>
      </c>
      <c r="C155" s="47">
        <v>3</v>
      </c>
      <c r="D155" s="47">
        <v>0</v>
      </c>
      <c r="E155" s="47">
        <v>0</v>
      </c>
      <c r="F155" s="47">
        <v>1</v>
      </c>
      <c r="G155" s="47">
        <v>0</v>
      </c>
      <c r="H155" s="47">
        <v>0</v>
      </c>
      <c r="I155" s="47">
        <v>0</v>
      </c>
      <c r="J155" s="47">
        <v>0</v>
      </c>
      <c r="K155" s="47">
        <v>0</v>
      </c>
      <c r="L155" s="47">
        <v>0</v>
      </c>
      <c r="M155" s="47">
        <v>0</v>
      </c>
      <c r="N155" s="47">
        <v>0</v>
      </c>
      <c r="O155" s="47">
        <v>0</v>
      </c>
      <c r="P155" s="47">
        <v>0</v>
      </c>
      <c r="Q155" s="47">
        <v>0</v>
      </c>
      <c r="R155" s="47">
        <v>0</v>
      </c>
      <c r="S155" s="47">
        <v>1</v>
      </c>
      <c r="T155" s="47">
        <v>0</v>
      </c>
      <c r="U155" s="47">
        <v>0</v>
      </c>
      <c r="V155" s="47">
        <v>0</v>
      </c>
      <c r="W155" s="47">
        <v>0</v>
      </c>
      <c r="X155" s="47">
        <v>0</v>
      </c>
      <c r="Y155" s="47">
        <v>0</v>
      </c>
      <c r="Z155" s="47">
        <v>0</v>
      </c>
      <c r="AA155" s="47">
        <v>5</v>
      </c>
    </row>
    <row r="156" spans="1:27" ht="14.1" customHeight="1" x14ac:dyDescent="0.3">
      <c r="A156" s="45" t="s">
        <v>217</v>
      </c>
      <c r="B156" s="46" t="s">
        <v>219</v>
      </c>
      <c r="C156" s="47">
        <v>0</v>
      </c>
      <c r="D156" s="47">
        <v>0</v>
      </c>
      <c r="E156" s="47">
        <v>0</v>
      </c>
      <c r="F156" s="47">
        <v>0</v>
      </c>
      <c r="G156" s="47">
        <v>0</v>
      </c>
      <c r="H156" s="47">
        <v>0</v>
      </c>
      <c r="I156" s="47">
        <v>0</v>
      </c>
      <c r="J156" s="47">
        <v>0</v>
      </c>
      <c r="K156" s="47">
        <v>0</v>
      </c>
      <c r="L156" s="47">
        <v>0</v>
      </c>
      <c r="M156" s="47">
        <v>0</v>
      </c>
      <c r="N156" s="47">
        <v>0</v>
      </c>
      <c r="O156" s="47">
        <v>0</v>
      </c>
      <c r="P156" s="47">
        <v>0</v>
      </c>
      <c r="Q156" s="47">
        <v>0</v>
      </c>
      <c r="R156" s="47">
        <v>0</v>
      </c>
      <c r="S156" s="47">
        <v>0</v>
      </c>
      <c r="T156" s="47">
        <v>1</v>
      </c>
      <c r="U156" s="47">
        <v>0</v>
      </c>
      <c r="V156" s="47">
        <v>0</v>
      </c>
      <c r="W156" s="47">
        <v>0</v>
      </c>
      <c r="X156" s="47">
        <v>0</v>
      </c>
      <c r="Y156" s="47">
        <v>0</v>
      </c>
      <c r="Z156" s="47">
        <v>0</v>
      </c>
      <c r="AA156" s="47">
        <v>1</v>
      </c>
    </row>
    <row r="157" spans="1:27" ht="14.1" customHeight="1" x14ac:dyDescent="0.3">
      <c r="A157" s="45" t="s">
        <v>217</v>
      </c>
      <c r="B157" s="46" t="s">
        <v>102</v>
      </c>
      <c r="C157" s="47">
        <v>0</v>
      </c>
      <c r="D157" s="47">
        <v>1</v>
      </c>
      <c r="E157" s="47">
        <v>0</v>
      </c>
      <c r="F157" s="47">
        <v>0</v>
      </c>
      <c r="G157" s="47">
        <v>2</v>
      </c>
      <c r="H157" s="47">
        <v>0</v>
      </c>
      <c r="I157" s="47">
        <v>0</v>
      </c>
      <c r="J157" s="47">
        <v>0</v>
      </c>
      <c r="K157" s="47">
        <v>0</v>
      </c>
      <c r="L157" s="47">
        <v>0</v>
      </c>
      <c r="M157" s="47">
        <v>0</v>
      </c>
      <c r="N157" s="47">
        <v>0</v>
      </c>
      <c r="O157" s="47">
        <v>0</v>
      </c>
      <c r="P157" s="47">
        <v>0</v>
      </c>
      <c r="Q157" s="47">
        <v>0</v>
      </c>
      <c r="R157" s="47">
        <v>0</v>
      </c>
      <c r="S157" s="47">
        <v>0</v>
      </c>
      <c r="T157" s="47">
        <v>0</v>
      </c>
      <c r="U157" s="47">
        <v>0</v>
      </c>
      <c r="V157" s="47">
        <v>0</v>
      </c>
      <c r="W157" s="47">
        <v>0</v>
      </c>
      <c r="X157" s="47">
        <v>0</v>
      </c>
      <c r="Y157" s="47">
        <v>0</v>
      </c>
      <c r="Z157" s="47">
        <v>0</v>
      </c>
      <c r="AA157" s="47">
        <v>3</v>
      </c>
    </row>
    <row r="158" spans="1:27" ht="14.1" customHeight="1" x14ac:dyDescent="0.3">
      <c r="A158" s="45" t="s">
        <v>217</v>
      </c>
      <c r="B158" s="46" t="s">
        <v>220</v>
      </c>
      <c r="C158" s="47">
        <v>0</v>
      </c>
      <c r="D158" s="47">
        <v>0</v>
      </c>
      <c r="E158" s="47">
        <v>0</v>
      </c>
      <c r="F158" s="47">
        <v>0</v>
      </c>
      <c r="G158" s="47">
        <v>1</v>
      </c>
      <c r="H158" s="47">
        <v>0</v>
      </c>
      <c r="I158" s="47">
        <v>0</v>
      </c>
      <c r="J158" s="47">
        <v>0</v>
      </c>
      <c r="K158" s="47">
        <v>0</v>
      </c>
      <c r="L158" s="47">
        <v>0</v>
      </c>
      <c r="M158" s="47">
        <v>0</v>
      </c>
      <c r="N158" s="47">
        <v>0</v>
      </c>
      <c r="O158" s="47">
        <v>0</v>
      </c>
      <c r="P158" s="47">
        <v>0</v>
      </c>
      <c r="Q158" s="47">
        <v>1</v>
      </c>
      <c r="R158" s="47">
        <v>0</v>
      </c>
      <c r="S158" s="47">
        <v>0</v>
      </c>
      <c r="T158" s="47">
        <v>0</v>
      </c>
      <c r="U158" s="47">
        <v>0</v>
      </c>
      <c r="V158" s="47">
        <v>0</v>
      </c>
      <c r="W158" s="47">
        <v>1</v>
      </c>
      <c r="X158" s="47">
        <v>0</v>
      </c>
      <c r="Y158" s="47">
        <v>0</v>
      </c>
      <c r="Z158" s="47">
        <v>0</v>
      </c>
      <c r="AA158" s="47">
        <v>3</v>
      </c>
    </row>
    <row r="159" spans="1:27" ht="14.1" customHeight="1" x14ac:dyDescent="0.3">
      <c r="A159" s="45" t="s">
        <v>217</v>
      </c>
      <c r="B159" s="46" t="s">
        <v>221</v>
      </c>
      <c r="C159" s="47">
        <v>0</v>
      </c>
      <c r="D159" s="47">
        <v>0</v>
      </c>
      <c r="E159" s="47">
        <v>1</v>
      </c>
      <c r="F159" s="47">
        <v>2</v>
      </c>
      <c r="G159" s="47">
        <v>1</v>
      </c>
      <c r="H159" s="47">
        <v>0</v>
      </c>
      <c r="I159" s="47">
        <v>0</v>
      </c>
      <c r="J159" s="47">
        <v>0</v>
      </c>
      <c r="K159" s="47">
        <v>0</v>
      </c>
      <c r="L159" s="47">
        <v>0</v>
      </c>
      <c r="M159" s="47">
        <v>2</v>
      </c>
      <c r="N159" s="47">
        <v>2</v>
      </c>
      <c r="O159" s="47">
        <v>3</v>
      </c>
      <c r="P159" s="47">
        <v>1</v>
      </c>
      <c r="Q159" s="47">
        <v>0</v>
      </c>
      <c r="R159" s="47">
        <v>1</v>
      </c>
      <c r="S159" s="47">
        <v>0</v>
      </c>
      <c r="T159" s="47">
        <v>0</v>
      </c>
      <c r="U159" s="47">
        <v>1</v>
      </c>
      <c r="V159" s="47">
        <v>0</v>
      </c>
      <c r="W159" s="47">
        <v>0</v>
      </c>
      <c r="X159" s="47">
        <v>0</v>
      </c>
      <c r="Y159" s="47">
        <v>0</v>
      </c>
      <c r="Z159" s="47">
        <v>1</v>
      </c>
      <c r="AA159" s="47">
        <v>15</v>
      </c>
    </row>
    <row r="160" spans="1:27" ht="14.1" customHeight="1" x14ac:dyDescent="0.3">
      <c r="A160" s="45" t="s">
        <v>222</v>
      </c>
      <c r="B160" s="46" t="s">
        <v>223</v>
      </c>
      <c r="C160" s="47">
        <v>0</v>
      </c>
      <c r="D160" s="47">
        <v>1</v>
      </c>
      <c r="E160" s="47">
        <v>0</v>
      </c>
      <c r="F160" s="47">
        <v>1</v>
      </c>
      <c r="G160" s="47">
        <v>0</v>
      </c>
      <c r="H160" s="47">
        <v>0</v>
      </c>
      <c r="I160" s="47">
        <v>0</v>
      </c>
      <c r="J160" s="47">
        <v>0</v>
      </c>
      <c r="K160" s="47">
        <v>0</v>
      </c>
      <c r="L160" s="47">
        <v>0</v>
      </c>
      <c r="M160" s="47">
        <v>6</v>
      </c>
      <c r="N160" s="47">
        <v>0</v>
      </c>
      <c r="O160" s="47">
        <v>3</v>
      </c>
      <c r="P160" s="47">
        <v>1</v>
      </c>
      <c r="Q160" s="47">
        <v>0</v>
      </c>
      <c r="R160" s="47">
        <v>0</v>
      </c>
      <c r="S160" s="47">
        <v>0</v>
      </c>
      <c r="T160" s="47">
        <v>0</v>
      </c>
      <c r="U160" s="47">
        <v>0</v>
      </c>
      <c r="V160" s="47">
        <v>0</v>
      </c>
      <c r="W160" s="47">
        <v>1</v>
      </c>
      <c r="X160" s="47">
        <v>0</v>
      </c>
      <c r="Y160" s="47">
        <v>0</v>
      </c>
      <c r="Z160" s="47">
        <v>1</v>
      </c>
      <c r="AA160" s="47">
        <v>14</v>
      </c>
    </row>
    <row r="161" spans="1:27" ht="14.1" customHeight="1" x14ac:dyDescent="0.3">
      <c r="A161" s="45" t="s">
        <v>222</v>
      </c>
      <c r="B161" s="46" t="s">
        <v>98</v>
      </c>
      <c r="C161" s="47">
        <v>0</v>
      </c>
      <c r="D161" s="47">
        <v>0</v>
      </c>
      <c r="E161" s="47">
        <v>2</v>
      </c>
      <c r="F161" s="47">
        <v>0</v>
      </c>
      <c r="G161" s="47">
        <v>1</v>
      </c>
      <c r="H161" s="47">
        <v>0</v>
      </c>
      <c r="I161" s="47">
        <v>0</v>
      </c>
      <c r="J161" s="47">
        <v>0</v>
      </c>
      <c r="K161" s="47">
        <v>0</v>
      </c>
      <c r="L161" s="47">
        <v>0</v>
      </c>
      <c r="M161" s="47">
        <v>1</v>
      </c>
      <c r="N161" s="47">
        <v>0</v>
      </c>
      <c r="O161" s="47">
        <v>0</v>
      </c>
      <c r="P161" s="47">
        <v>0</v>
      </c>
      <c r="Q161" s="47">
        <v>0</v>
      </c>
      <c r="R161" s="47">
        <v>0</v>
      </c>
      <c r="S161" s="47">
        <v>0</v>
      </c>
      <c r="T161" s="47">
        <v>0</v>
      </c>
      <c r="U161" s="47">
        <v>0</v>
      </c>
      <c r="V161" s="47">
        <v>0</v>
      </c>
      <c r="W161" s="47">
        <v>0</v>
      </c>
      <c r="X161" s="47">
        <v>0</v>
      </c>
      <c r="Y161" s="47">
        <v>0</v>
      </c>
      <c r="Z161" s="47">
        <v>0</v>
      </c>
      <c r="AA161" s="47">
        <v>4</v>
      </c>
    </row>
    <row r="162" spans="1:27" ht="14.1" customHeight="1" x14ac:dyDescent="0.3">
      <c r="A162" s="45" t="s">
        <v>224</v>
      </c>
      <c r="B162" s="46" t="s">
        <v>225</v>
      </c>
      <c r="C162" s="47">
        <v>0</v>
      </c>
      <c r="D162" s="47">
        <v>3</v>
      </c>
      <c r="E162" s="47">
        <v>0</v>
      </c>
      <c r="F162" s="47">
        <v>0</v>
      </c>
      <c r="G162" s="47">
        <v>0</v>
      </c>
      <c r="H162" s="47">
        <v>0</v>
      </c>
      <c r="I162" s="47">
        <v>0</v>
      </c>
      <c r="J162" s="47">
        <v>0</v>
      </c>
      <c r="K162" s="47">
        <v>0</v>
      </c>
      <c r="L162" s="47">
        <v>0</v>
      </c>
      <c r="M162" s="47">
        <v>0</v>
      </c>
      <c r="N162" s="47">
        <v>0</v>
      </c>
      <c r="O162" s="47">
        <v>0</v>
      </c>
      <c r="P162" s="47">
        <v>0</v>
      </c>
      <c r="Q162" s="47">
        <v>0</v>
      </c>
      <c r="R162" s="47">
        <v>0</v>
      </c>
      <c r="S162" s="47">
        <v>0</v>
      </c>
      <c r="T162" s="47">
        <v>0</v>
      </c>
      <c r="U162" s="47">
        <v>0</v>
      </c>
      <c r="V162" s="47">
        <v>0</v>
      </c>
      <c r="W162" s="47">
        <v>0</v>
      </c>
      <c r="X162" s="47">
        <v>0</v>
      </c>
      <c r="Y162" s="47">
        <v>0</v>
      </c>
      <c r="Z162" s="47">
        <v>0</v>
      </c>
      <c r="AA162" s="47">
        <v>3</v>
      </c>
    </row>
    <row r="163" spans="1:27" ht="14.1" customHeight="1" x14ac:dyDescent="0.3">
      <c r="A163" s="45" t="s">
        <v>224</v>
      </c>
      <c r="B163" s="46" t="s">
        <v>45</v>
      </c>
      <c r="C163" s="47">
        <v>1</v>
      </c>
      <c r="D163" s="47">
        <v>4</v>
      </c>
      <c r="E163" s="47">
        <v>0</v>
      </c>
      <c r="F163" s="47">
        <v>1</v>
      </c>
      <c r="G163" s="47">
        <v>3</v>
      </c>
      <c r="H163" s="47">
        <v>0</v>
      </c>
      <c r="I163" s="47">
        <v>0</v>
      </c>
      <c r="J163" s="47">
        <v>0</v>
      </c>
      <c r="K163" s="47">
        <v>0</v>
      </c>
      <c r="L163" s="47">
        <v>0</v>
      </c>
      <c r="M163" s="47">
        <v>1</v>
      </c>
      <c r="N163" s="47">
        <v>0</v>
      </c>
      <c r="O163" s="47">
        <v>0</v>
      </c>
      <c r="P163" s="47">
        <v>0</v>
      </c>
      <c r="Q163" s="47">
        <v>1</v>
      </c>
      <c r="R163" s="47">
        <v>0</v>
      </c>
      <c r="S163" s="47">
        <v>0</v>
      </c>
      <c r="T163" s="47">
        <v>0</v>
      </c>
      <c r="U163" s="47">
        <v>0</v>
      </c>
      <c r="V163" s="47">
        <v>0</v>
      </c>
      <c r="W163" s="47">
        <v>0</v>
      </c>
      <c r="X163" s="47">
        <v>0</v>
      </c>
      <c r="Y163" s="47">
        <v>0</v>
      </c>
      <c r="Z163" s="47">
        <v>0</v>
      </c>
      <c r="AA163" s="47">
        <v>11</v>
      </c>
    </row>
    <row r="164" spans="1:27" ht="14.1" customHeight="1" x14ac:dyDescent="0.3">
      <c r="A164" s="45" t="s">
        <v>224</v>
      </c>
      <c r="B164" s="46" t="s">
        <v>226</v>
      </c>
      <c r="C164" s="47">
        <v>0</v>
      </c>
      <c r="D164" s="47">
        <v>0</v>
      </c>
      <c r="E164" s="47">
        <v>0</v>
      </c>
      <c r="F164" s="47">
        <v>0</v>
      </c>
      <c r="G164" s="47">
        <v>4</v>
      </c>
      <c r="H164" s="47">
        <v>0</v>
      </c>
      <c r="I164" s="47">
        <v>0</v>
      </c>
      <c r="J164" s="47">
        <v>0</v>
      </c>
      <c r="K164" s="47">
        <v>0</v>
      </c>
      <c r="L164" s="47">
        <v>0</v>
      </c>
      <c r="M164" s="47">
        <v>0</v>
      </c>
      <c r="N164" s="47">
        <v>0</v>
      </c>
      <c r="O164" s="47">
        <v>0</v>
      </c>
      <c r="P164" s="47">
        <v>0</v>
      </c>
      <c r="Q164" s="47">
        <v>0</v>
      </c>
      <c r="R164" s="47">
        <v>0</v>
      </c>
      <c r="S164" s="47">
        <v>0</v>
      </c>
      <c r="T164" s="47">
        <v>1</v>
      </c>
      <c r="U164" s="47">
        <v>0</v>
      </c>
      <c r="V164" s="47">
        <v>0</v>
      </c>
      <c r="W164" s="47">
        <v>0</v>
      </c>
      <c r="X164" s="47">
        <v>0</v>
      </c>
      <c r="Y164" s="47">
        <v>0</v>
      </c>
      <c r="Z164" s="47">
        <v>3</v>
      </c>
      <c r="AA164" s="47">
        <v>8</v>
      </c>
    </row>
    <row r="165" spans="1:27" ht="14.1" customHeight="1" x14ac:dyDescent="0.3">
      <c r="A165" s="45" t="s">
        <v>224</v>
      </c>
      <c r="B165" s="46" t="s">
        <v>227</v>
      </c>
      <c r="C165" s="47">
        <v>2</v>
      </c>
      <c r="D165" s="47">
        <v>1</v>
      </c>
      <c r="E165" s="47">
        <v>5</v>
      </c>
      <c r="F165" s="47">
        <v>6</v>
      </c>
      <c r="G165" s="47">
        <v>7</v>
      </c>
      <c r="H165" s="47">
        <v>0</v>
      </c>
      <c r="I165" s="47">
        <v>1</v>
      </c>
      <c r="J165" s="47">
        <v>1</v>
      </c>
      <c r="K165" s="47">
        <v>2</v>
      </c>
      <c r="L165" s="47">
        <v>3</v>
      </c>
      <c r="M165" s="47">
        <v>5</v>
      </c>
      <c r="N165" s="47">
        <v>0</v>
      </c>
      <c r="O165" s="47">
        <v>1</v>
      </c>
      <c r="P165" s="47">
        <v>2</v>
      </c>
      <c r="Q165" s="47">
        <v>6</v>
      </c>
      <c r="R165" s="47">
        <v>1</v>
      </c>
      <c r="S165" s="47">
        <v>0</v>
      </c>
      <c r="T165" s="47">
        <v>5</v>
      </c>
      <c r="U165" s="47">
        <v>1</v>
      </c>
      <c r="V165" s="47">
        <v>1</v>
      </c>
      <c r="W165" s="47">
        <v>11</v>
      </c>
      <c r="X165" s="47">
        <v>2</v>
      </c>
      <c r="Y165" s="47">
        <v>2</v>
      </c>
      <c r="Z165" s="47">
        <v>2</v>
      </c>
      <c r="AA165" s="47">
        <v>67</v>
      </c>
    </row>
    <row r="166" spans="1:27" ht="14.1" customHeight="1" x14ac:dyDescent="0.3">
      <c r="A166" s="45" t="s">
        <v>228</v>
      </c>
      <c r="B166" s="46" t="s">
        <v>229</v>
      </c>
      <c r="C166" s="47">
        <v>0</v>
      </c>
      <c r="D166" s="47">
        <v>0</v>
      </c>
      <c r="E166" s="47">
        <v>0</v>
      </c>
      <c r="F166" s="47">
        <v>0</v>
      </c>
      <c r="G166" s="47">
        <v>0</v>
      </c>
      <c r="H166" s="47">
        <v>0</v>
      </c>
      <c r="I166" s="47">
        <v>0</v>
      </c>
      <c r="J166" s="47">
        <v>1</v>
      </c>
      <c r="K166" s="47">
        <v>0</v>
      </c>
      <c r="L166" s="47">
        <v>0</v>
      </c>
      <c r="M166" s="47">
        <v>0</v>
      </c>
      <c r="N166" s="47">
        <v>0</v>
      </c>
      <c r="O166" s="47">
        <v>0</v>
      </c>
      <c r="P166" s="47">
        <v>0</v>
      </c>
      <c r="Q166" s="47">
        <v>0</v>
      </c>
      <c r="R166" s="47">
        <v>0</v>
      </c>
      <c r="S166" s="47">
        <v>0</v>
      </c>
      <c r="T166" s="47">
        <v>0</v>
      </c>
      <c r="U166" s="47">
        <v>0</v>
      </c>
      <c r="V166" s="47">
        <v>0</v>
      </c>
      <c r="W166" s="47">
        <v>0</v>
      </c>
      <c r="X166" s="47">
        <v>0</v>
      </c>
      <c r="Y166" s="47">
        <v>0</v>
      </c>
      <c r="Z166" s="47">
        <v>0</v>
      </c>
      <c r="AA166" s="47">
        <v>1</v>
      </c>
    </row>
    <row r="167" spans="1:27" ht="14.1" customHeight="1" x14ac:dyDescent="0.3">
      <c r="A167" s="45" t="s">
        <v>228</v>
      </c>
      <c r="B167" s="46" t="s">
        <v>230</v>
      </c>
      <c r="C167" s="47">
        <v>4</v>
      </c>
      <c r="D167" s="47">
        <v>2</v>
      </c>
      <c r="E167" s="47">
        <v>0</v>
      </c>
      <c r="F167" s="47">
        <v>4</v>
      </c>
      <c r="G167" s="47">
        <v>4</v>
      </c>
      <c r="H167" s="47">
        <v>1</v>
      </c>
      <c r="I167" s="47">
        <v>1</v>
      </c>
      <c r="J167" s="47">
        <v>0</v>
      </c>
      <c r="K167" s="47">
        <v>0</v>
      </c>
      <c r="L167" s="47">
        <v>0</v>
      </c>
      <c r="M167" s="47">
        <v>0</v>
      </c>
      <c r="N167" s="47">
        <v>1</v>
      </c>
      <c r="O167" s="47">
        <v>0</v>
      </c>
      <c r="P167" s="47">
        <v>0</v>
      </c>
      <c r="Q167" s="47">
        <v>0</v>
      </c>
      <c r="R167" s="47">
        <v>0</v>
      </c>
      <c r="S167" s="47">
        <v>0</v>
      </c>
      <c r="T167" s="47">
        <v>2</v>
      </c>
      <c r="U167" s="47">
        <v>2</v>
      </c>
      <c r="V167" s="47">
        <v>1</v>
      </c>
      <c r="W167" s="47">
        <v>2</v>
      </c>
      <c r="X167" s="47">
        <v>0</v>
      </c>
      <c r="Y167" s="47">
        <v>1</v>
      </c>
      <c r="Z167" s="47">
        <v>4</v>
      </c>
      <c r="AA167" s="47">
        <v>29</v>
      </c>
    </row>
    <row r="168" spans="1:27" ht="14.1" customHeight="1" x14ac:dyDescent="0.3">
      <c r="A168" s="45" t="s">
        <v>231</v>
      </c>
      <c r="B168" s="46" t="s">
        <v>232</v>
      </c>
      <c r="C168" s="47">
        <v>0</v>
      </c>
      <c r="D168" s="47">
        <v>0</v>
      </c>
      <c r="E168" s="47">
        <v>0</v>
      </c>
      <c r="F168" s="47">
        <v>0</v>
      </c>
      <c r="G168" s="47">
        <v>0</v>
      </c>
      <c r="H168" s="47">
        <v>0</v>
      </c>
      <c r="I168" s="47">
        <v>0</v>
      </c>
      <c r="J168" s="47">
        <v>0</v>
      </c>
      <c r="K168" s="47">
        <v>0</v>
      </c>
      <c r="L168" s="47">
        <v>0</v>
      </c>
      <c r="M168" s="47">
        <v>2</v>
      </c>
      <c r="N168" s="47">
        <v>0</v>
      </c>
      <c r="O168" s="47">
        <v>3</v>
      </c>
      <c r="P168" s="47">
        <v>2</v>
      </c>
      <c r="Q168" s="47">
        <v>0</v>
      </c>
      <c r="R168" s="47">
        <v>0</v>
      </c>
      <c r="S168" s="47">
        <v>0</v>
      </c>
      <c r="T168" s="47">
        <v>0</v>
      </c>
      <c r="U168" s="47">
        <v>0</v>
      </c>
      <c r="V168" s="47">
        <v>0</v>
      </c>
      <c r="W168" s="47">
        <v>0</v>
      </c>
      <c r="X168" s="47">
        <v>0</v>
      </c>
      <c r="Y168" s="47">
        <v>0</v>
      </c>
      <c r="Z168" s="47">
        <v>0</v>
      </c>
      <c r="AA168" s="47">
        <v>7</v>
      </c>
    </row>
    <row r="169" spans="1:27" ht="14.1" customHeight="1" x14ac:dyDescent="0.3">
      <c r="A169" s="45" t="s">
        <v>231</v>
      </c>
      <c r="B169" s="46" t="s">
        <v>233</v>
      </c>
      <c r="C169" s="47">
        <v>0</v>
      </c>
      <c r="D169" s="47">
        <v>3</v>
      </c>
      <c r="E169" s="47">
        <v>0</v>
      </c>
      <c r="F169" s="47">
        <v>0</v>
      </c>
      <c r="G169" s="47">
        <v>0</v>
      </c>
      <c r="H169" s="47">
        <v>0</v>
      </c>
      <c r="I169" s="47">
        <v>0</v>
      </c>
      <c r="J169" s="47">
        <v>0</v>
      </c>
      <c r="K169" s="47">
        <v>0</v>
      </c>
      <c r="L169" s="47">
        <v>0</v>
      </c>
      <c r="M169" s="47">
        <v>0</v>
      </c>
      <c r="N169" s="47">
        <v>0</v>
      </c>
      <c r="O169" s="47">
        <v>0</v>
      </c>
      <c r="P169" s="47">
        <v>0</v>
      </c>
      <c r="Q169" s="47">
        <v>0</v>
      </c>
      <c r="R169" s="47">
        <v>0</v>
      </c>
      <c r="S169" s="47">
        <v>0</v>
      </c>
      <c r="T169" s="47">
        <v>0</v>
      </c>
      <c r="U169" s="47">
        <v>0</v>
      </c>
      <c r="V169" s="47">
        <v>0</v>
      </c>
      <c r="W169" s="47">
        <v>0</v>
      </c>
      <c r="X169" s="47">
        <v>0</v>
      </c>
      <c r="Y169" s="47">
        <v>0</v>
      </c>
      <c r="Z169" s="47">
        <v>0</v>
      </c>
      <c r="AA169" s="47">
        <v>3</v>
      </c>
    </row>
    <row r="170" spans="1:27" ht="14.1" customHeight="1" x14ac:dyDescent="0.3">
      <c r="A170" s="45" t="s">
        <v>234</v>
      </c>
      <c r="B170" s="46" t="s">
        <v>235</v>
      </c>
      <c r="C170" s="47">
        <v>0</v>
      </c>
      <c r="D170" s="47">
        <v>0</v>
      </c>
      <c r="E170" s="47">
        <v>0</v>
      </c>
      <c r="F170" s="47">
        <v>0</v>
      </c>
      <c r="G170" s="47">
        <v>0</v>
      </c>
      <c r="H170" s="47">
        <v>0</v>
      </c>
      <c r="I170" s="47">
        <v>0</v>
      </c>
      <c r="J170" s="47">
        <v>0</v>
      </c>
      <c r="K170" s="47">
        <v>0</v>
      </c>
      <c r="L170" s="47">
        <v>0</v>
      </c>
      <c r="M170" s="47">
        <v>0</v>
      </c>
      <c r="N170" s="47">
        <v>0</v>
      </c>
      <c r="O170" s="47">
        <v>2</v>
      </c>
      <c r="P170" s="47">
        <v>0</v>
      </c>
      <c r="Q170" s="47">
        <v>0</v>
      </c>
      <c r="R170" s="47">
        <v>0</v>
      </c>
      <c r="S170" s="47">
        <v>0</v>
      </c>
      <c r="T170" s="47">
        <v>0</v>
      </c>
      <c r="U170" s="47">
        <v>0</v>
      </c>
      <c r="V170" s="47">
        <v>0</v>
      </c>
      <c r="W170" s="47">
        <v>0</v>
      </c>
      <c r="X170" s="47">
        <v>0</v>
      </c>
      <c r="Y170" s="47">
        <v>0</v>
      </c>
      <c r="Z170" s="47">
        <v>0</v>
      </c>
      <c r="AA170" s="47">
        <v>2</v>
      </c>
    </row>
    <row r="171" spans="1:27" ht="14.1" customHeight="1" x14ac:dyDescent="0.3">
      <c r="A171" s="45" t="s">
        <v>234</v>
      </c>
      <c r="B171" s="46" t="s">
        <v>236</v>
      </c>
      <c r="C171" s="47">
        <v>0</v>
      </c>
      <c r="D171" s="47">
        <v>1</v>
      </c>
      <c r="E171" s="47">
        <v>0</v>
      </c>
      <c r="F171" s="47">
        <v>0</v>
      </c>
      <c r="G171" s="47">
        <v>0</v>
      </c>
      <c r="H171" s="47">
        <v>0</v>
      </c>
      <c r="I171" s="47">
        <v>0</v>
      </c>
      <c r="J171" s="47">
        <v>0</v>
      </c>
      <c r="K171" s="47">
        <v>0</v>
      </c>
      <c r="L171" s="47">
        <v>0</v>
      </c>
      <c r="M171" s="47">
        <v>0</v>
      </c>
      <c r="N171" s="47">
        <v>0</v>
      </c>
      <c r="O171" s="47">
        <v>0</v>
      </c>
      <c r="P171" s="47">
        <v>0</v>
      </c>
      <c r="Q171" s="47">
        <v>0</v>
      </c>
      <c r="R171" s="47">
        <v>0</v>
      </c>
      <c r="S171" s="47">
        <v>0</v>
      </c>
      <c r="T171" s="47">
        <v>0</v>
      </c>
      <c r="U171" s="47">
        <v>0</v>
      </c>
      <c r="V171" s="47">
        <v>0</v>
      </c>
      <c r="W171" s="47">
        <v>0</v>
      </c>
      <c r="X171" s="47">
        <v>0</v>
      </c>
      <c r="Y171" s="47">
        <v>0</v>
      </c>
      <c r="Z171" s="47">
        <v>0</v>
      </c>
      <c r="AA171" s="47">
        <v>1</v>
      </c>
    </row>
    <row r="172" spans="1:27" ht="14.1" customHeight="1" x14ac:dyDescent="0.3">
      <c r="A172" s="45" t="s">
        <v>234</v>
      </c>
      <c r="B172" s="46" t="s">
        <v>237</v>
      </c>
      <c r="C172" s="47">
        <v>0</v>
      </c>
      <c r="D172" s="47">
        <v>0</v>
      </c>
      <c r="E172" s="47">
        <v>0</v>
      </c>
      <c r="F172" s="47">
        <v>0</v>
      </c>
      <c r="G172" s="47">
        <v>0</v>
      </c>
      <c r="H172" s="47">
        <v>0</v>
      </c>
      <c r="I172" s="47">
        <v>0</v>
      </c>
      <c r="J172" s="47">
        <v>0</v>
      </c>
      <c r="K172" s="47">
        <v>0</v>
      </c>
      <c r="L172" s="47">
        <v>0</v>
      </c>
      <c r="M172" s="47">
        <v>7</v>
      </c>
      <c r="N172" s="47">
        <v>2</v>
      </c>
      <c r="O172" s="47">
        <v>15</v>
      </c>
      <c r="P172" s="47">
        <v>13</v>
      </c>
      <c r="Q172" s="47">
        <v>0</v>
      </c>
      <c r="R172" s="47">
        <v>0</v>
      </c>
      <c r="S172" s="47">
        <v>0</v>
      </c>
      <c r="T172" s="47">
        <v>0</v>
      </c>
      <c r="U172" s="47">
        <v>0</v>
      </c>
      <c r="V172" s="47">
        <v>0</v>
      </c>
      <c r="W172" s="47">
        <v>0</v>
      </c>
      <c r="X172" s="47">
        <v>0</v>
      </c>
      <c r="Y172" s="47">
        <v>0</v>
      </c>
      <c r="Z172" s="47">
        <v>0</v>
      </c>
      <c r="AA172" s="47">
        <v>37</v>
      </c>
    </row>
    <row r="173" spans="1:27" ht="14.1" customHeight="1" x14ac:dyDescent="0.3">
      <c r="A173" s="45" t="s">
        <v>234</v>
      </c>
      <c r="B173" s="46" t="s">
        <v>238</v>
      </c>
      <c r="C173" s="47">
        <v>0</v>
      </c>
      <c r="D173" s="47">
        <v>0</v>
      </c>
      <c r="E173" s="47">
        <v>0</v>
      </c>
      <c r="F173" s="47">
        <v>0</v>
      </c>
      <c r="G173" s="47">
        <v>0</v>
      </c>
      <c r="H173" s="47">
        <v>0</v>
      </c>
      <c r="I173" s="47">
        <v>0</v>
      </c>
      <c r="J173" s="47">
        <v>0</v>
      </c>
      <c r="K173" s="47">
        <v>0</v>
      </c>
      <c r="L173" s="47">
        <v>0</v>
      </c>
      <c r="M173" s="47">
        <v>0</v>
      </c>
      <c r="N173" s="47">
        <v>0</v>
      </c>
      <c r="O173" s="47">
        <v>0</v>
      </c>
      <c r="P173" s="47">
        <v>0</v>
      </c>
      <c r="Q173" s="47">
        <v>0</v>
      </c>
      <c r="R173" s="47">
        <v>0</v>
      </c>
      <c r="S173" s="47">
        <v>0</v>
      </c>
      <c r="T173" s="47">
        <v>1</v>
      </c>
      <c r="U173" s="47">
        <v>0</v>
      </c>
      <c r="V173" s="47">
        <v>0</v>
      </c>
      <c r="W173" s="47">
        <v>0</v>
      </c>
      <c r="X173" s="47">
        <v>0</v>
      </c>
      <c r="Y173" s="47">
        <v>0</v>
      </c>
      <c r="Z173" s="47">
        <v>0</v>
      </c>
      <c r="AA173" s="47">
        <v>1</v>
      </c>
    </row>
    <row r="174" spans="1:27" ht="14.1" customHeight="1" x14ac:dyDescent="0.3">
      <c r="A174" s="45" t="s">
        <v>234</v>
      </c>
      <c r="B174" s="46" t="s">
        <v>239</v>
      </c>
      <c r="C174" s="47">
        <v>1</v>
      </c>
      <c r="D174" s="47">
        <v>0</v>
      </c>
      <c r="E174" s="47">
        <v>1</v>
      </c>
      <c r="F174" s="47">
        <v>3</v>
      </c>
      <c r="G174" s="47">
        <v>2</v>
      </c>
      <c r="H174" s="47">
        <v>0</v>
      </c>
      <c r="I174" s="47">
        <v>0</v>
      </c>
      <c r="J174" s="47">
        <v>0</v>
      </c>
      <c r="K174" s="47">
        <v>0</v>
      </c>
      <c r="L174" s="47">
        <v>0</v>
      </c>
      <c r="M174" s="47">
        <v>0</v>
      </c>
      <c r="N174" s="47">
        <v>0</v>
      </c>
      <c r="O174" s="47">
        <v>1</v>
      </c>
      <c r="P174" s="47">
        <v>3</v>
      </c>
      <c r="Q174" s="47">
        <v>3</v>
      </c>
      <c r="R174" s="47">
        <v>0</v>
      </c>
      <c r="S174" s="47">
        <v>0</v>
      </c>
      <c r="T174" s="47">
        <v>2</v>
      </c>
      <c r="U174" s="47">
        <v>2</v>
      </c>
      <c r="V174" s="47">
        <v>1</v>
      </c>
      <c r="W174" s="47">
        <v>1</v>
      </c>
      <c r="X174" s="47">
        <v>0</v>
      </c>
      <c r="Y174" s="47">
        <v>0</v>
      </c>
      <c r="Z174" s="47">
        <v>0</v>
      </c>
      <c r="AA174" s="47">
        <v>20</v>
      </c>
    </row>
    <row r="175" spans="1:27" ht="14.1" customHeight="1" x14ac:dyDescent="0.3">
      <c r="A175" s="45" t="s">
        <v>242</v>
      </c>
      <c r="B175" s="46" t="s">
        <v>50</v>
      </c>
      <c r="C175" s="47">
        <v>0</v>
      </c>
      <c r="D175" s="47">
        <v>0</v>
      </c>
      <c r="E175" s="47">
        <v>0</v>
      </c>
      <c r="F175" s="47">
        <v>0</v>
      </c>
      <c r="G175" s="47">
        <v>1</v>
      </c>
      <c r="H175" s="47">
        <v>0</v>
      </c>
      <c r="I175" s="47">
        <v>0</v>
      </c>
      <c r="J175" s="47">
        <v>0</v>
      </c>
      <c r="K175" s="47">
        <v>0</v>
      </c>
      <c r="L175" s="47">
        <v>0</v>
      </c>
      <c r="M175" s="47">
        <v>0</v>
      </c>
      <c r="N175" s="47">
        <v>0</v>
      </c>
      <c r="O175" s="47">
        <v>0</v>
      </c>
      <c r="P175" s="47">
        <v>0</v>
      </c>
      <c r="Q175" s="47">
        <v>0</v>
      </c>
      <c r="R175" s="47">
        <v>0</v>
      </c>
      <c r="S175" s="47">
        <v>0</v>
      </c>
      <c r="T175" s="47">
        <v>0</v>
      </c>
      <c r="U175" s="47">
        <v>1</v>
      </c>
      <c r="V175" s="47">
        <v>1</v>
      </c>
      <c r="W175" s="47">
        <v>0</v>
      </c>
      <c r="X175" s="47">
        <v>0</v>
      </c>
      <c r="Y175" s="47">
        <v>0</v>
      </c>
      <c r="Z175" s="47">
        <v>0</v>
      </c>
      <c r="AA175" s="47">
        <v>3</v>
      </c>
    </row>
    <row r="176" spans="1:27" ht="14.1" customHeight="1" x14ac:dyDescent="0.3">
      <c r="A176" s="45" t="s">
        <v>242</v>
      </c>
      <c r="B176" s="46" t="s">
        <v>196</v>
      </c>
      <c r="C176" s="47">
        <v>1</v>
      </c>
      <c r="D176" s="47">
        <v>1</v>
      </c>
      <c r="E176" s="47">
        <v>1</v>
      </c>
      <c r="F176" s="47">
        <v>1</v>
      </c>
      <c r="G176" s="47">
        <v>2</v>
      </c>
      <c r="H176" s="47">
        <v>0</v>
      </c>
      <c r="I176" s="47">
        <v>0</v>
      </c>
      <c r="J176" s="47">
        <v>0</v>
      </c>
      <c r="K176" s="47">
        <v>0</v>
      </c>
      <c r="L176" s="47">
        <v>1</v>
      </c>
      <c r="M176" s="47">
        <v>0</v>
      </c>
      <c r="N176" s="47">
        <v>0</v>
      </c>
      <c r="O176" s="47">
        <v>1</v>
      </c>
      <c r="P176" s="47">
        <v>0</v>
      </c>
      <c r="Q176" s="47">
        <v>0</v>
      </c>
      <c r="R176" s="47">
        <v>0</v>
      </c>
      <c r="S176" s="47">
        <v>0</v>
      </c>
      <c r="T176" s="47">
        <v>0</v>
      </c>
      <c r="U176" s="47">
        <v>0</v>
      </c>
      <c r="V176" s="47">
        <v>0</v>
      </c>
      <c r="W176" s="47">
        <v>0</v>
      </c>
      <c r="X176" s="47">
        <v>0</v>
      </c>
      <c r="Y176" s="47">
        <v>0</v>
      </c>
      <c r="Z176" s="47">
        <v>2</v>
      </c>
      <c r="AA176" s="47">
        <v>10</v>
      </c>
    </row>
    <row r="177" spans="1:27" ht="14.1" customHeight="1" x14ac:dyDescent="0.3">
      <c r="A177" s="45" t="s">
        <v>242</v>
      </c>
      <c r="B177" s="46" t="s">
        <v>197</v>
      </c>
      <c r="C177" s="47">
        <v>0</v>
      </c>
      <c r="D177" s="47">
        <v>0</v>
      </c>
      <c r="E177" s="47">
        <v>0</v>
      </c>
      <c r="F177" s="47">
        <v>1</v>
      </c>
      <c r="G177" s="47">
        <v>1</v>
      </c>
      <c r="H177" s="47">
        <v>0</v>
      </c>
      <c r="I177" s="47">
        <v>0</v>
      </c>
      <c r="J177" s="47">
        <v>0</v>
      </c>
      <c r="K177" s="47">
        <v>0</v>
      </c>
      <c r="L177" s="47">
        <v>0</v>
      </c>
      <c r="M177" s="47">
        <v>2</v>
      </c>
      <c r="N177" s="47">
        <v>2</v>
      </c>
      <c r="O177" s="47">
        <v>4</v>
      </c>
      <c r="P177" s="47">
        <v>2</v>
      </c>
      <c r="Q177" s="47">
        <v>0</v>
      </c>
      <c r="R177" s="47">
        <v>0</v>
      </c>
      <c r="S177" s="47">
        <v>0</v>
      </c>
      <c r="T177" s="47">
        <v>0</v>
      </c>
      <c r="U177" s="47">
        <v>0</v>
      </c>
      <c r="V177" s="47">
        <v>0</v>
      </c>
      <c r="W177" s="47">
        <v>1</v>
      </c>
      <c r="X177" s="47">
        <v>0</v>
      </c>
      <c r="Y177" s="47">
        <v>0</v>
      </c>
      <c r="Z177" s="47">
        <v>0</v>
      </c>
      <c r="AA177" s="47">
        <v>13</v>
      </c>
    </row>
    <row r="178" spans="1:27" ht="14.1" customHeight="1" x14ac:dyDescent="0.3">
      <c r="A178" s="45" t="s">
        <v>243</v>
      </c>
      <c r="B178" s="46" t="s">
        <v>244</v>
      </c>
      <c r="C178" s="47">
        <v>0</v>
      </c>
      <c r="D178" s="47">
        <v>0</v>
      </c>
      <c r="E178" s="47">
        <v>1</v>
      </c>
      <c r="F178" s="47">
        <v>0</v>
      </c>
      <c r="G178" s="47">
        <v>0</v>
      </c>
      <c r="H178" s="47">
        <v>0</v>
      </c>
      <c r="I178" s="47">
        <v>0</v>
      </c>
      <c r="J178" s="47">
        <v>1</v>
      </c>
      <c r="K178" s="47">
        <v>0</v>
      </c>
      <c r="L178" s="47">
        <v>0</v>
      </c>
      <c r="M178" s="47">
        <v>0</v>
      </c>
      <c r="N178" s="47">
        <v>0</v>
      </c>
      <c r="O178" s="47">
        <v>0</v>
      </c>
      <c r="P178" s="47">
        <v>0</v>
      </c>
      <c r="Q178" s="47">
        <v>0</v>
      </c>
      <c r="R178" s="47">
        <v>0</v>
      </c>
      <c r="S178" s="47">
        <v>0</v>
      </c>
      <c r="T178" s="47">
        <v>0</v>
      </c>
      <c r="U178" s="47">
        <v>0</v>
      </c>
      <c r="V178" s="47">
        <v>0</v>
      </c>
      <c r="W178" s="47">
        <v>0</v>
      </c>
      <c r="X178" s="47">
        <v>0</v>
      </c>
      <c r="Y178" s="47">
        <v>0</v>
      </c>
      <c r="Z178" s="47">
        <v>0</v>
      </c>
      <c r="AA178" s="47">
        <v>2</v>
      </c>
    </row>
    <row r="179" spans="1:27" ht="14.1" customHeight="1" x14ac:dyDescent="0.3">
      <c r="A179" s="45" t="s">
        <v>243</v>
      </c>
      <c r="B179" s="46" t="s">
        <v>245</v>
      </c>
      <c r="C179" s="47">
        <v>0</v>
      </c>
      <c r="D179" s="47">
        <v>0</v>
      </c>
      <c r="E179" s="47">
        <v>0</v>
      </c>
      <c r="F179" s="47">
        <v>0</v>
      </c>
      <c r="G179" s="47">
        <v>0</v>
      </c>
      <c r="H179" s="47">
        <v>0</v>
      </c>
      <c r="I179" s="47">
        <v>0</v>
      </c>
      <c r="J179" s="47">
        <v>0</v>
      </c>
      <c r="K179" s="47">
        <v>0</v>
      </c>
      <c r="L179" s="47">
        <v>0</v>
      </c>
      <c r="M179" s="47">
        <v>0</v>
      </c>
      <c r="N179" s="47">
        <v>0</v>
      </c>
      <c r="O179" s="47">
        <v>0</v>
      </c>
      <c r="P179" s="47">
        <v>0</v>
      </c>
      <c r="Q179" s="47">
        <v>0</v>
      </c>
      <c r="R179" s="47">
        <v>3</v>
      </c>
      <c r="S179" s="47">
        <v>0</v>
      </c>
      <c r="T179" s="47">
        <v>0</v>
      </c>
      <c r="U179" s="47">
        <v>0</v>
      </c>
      <c r="V179" s="47">
        <v>0</v>
      </c>
      <c r="W179" s="47">
        <v>0</v>
      </c>
      <c r="X179" s="47">
        <v>0</v>
      </c>
      <c r="Y179" s="47">
        <v>0</v>
      </c>
      <c r="Z179" s="47">
        <v>0</v>
      </c>
      <c r="AA179" s="47">
        <v>3</v>
      </c>
    </row>
    <row r="180" spans="1:27" ht="14.1" customHeight="1" x14ac:dyDescent="0.3">
      <c r="A180" s="45" t="s">
        <v>243</v>
      </c>
      <c r="B180" s="46" t="s">
        <v>246</v>
      </c>
      <c r="C180" s="47">
        <v>0</v>
      </c>
      <c r="D180" s="47">
        <v>0</v>
      </c>
      <c r="E180" s="47">
        <v>0</v>
      </c>
      <c r="F180" s="47">
        <v>0</v>
      </c>
      <c r="G180" s="47">
        <v>0</v>
      </c>
      <c r="H180" s="47">
        <v>0</v>
      </c>
      <c r="I180" s="47">
        <v>0</v>
      </c>
      <c r="J180" s="47">
        <v>0</v>
      </c>
      <c r="K180" s="47">
        <v>0</v>
      </c>
      <c r="L180" s="47">
        <v>0</v>
      </c>
      <c r="M180" s="47">
        <v>0</v>
      </c>
      <c r="N180" s="47">
        <v>0</v>
      </c>
      <c r="O180" s="47">
        <v>0</v>
      </c>
      <c r="P180" s="47">
        <v>0</v>
      </c>
      <c r="Q180" s="47">
        <v>0</v>
      </c>
      <c r="R180" s="47">
        <v>0</v>
      </c>
      <c r="S180" s="47">
        <v>0</v>
      </c>
      <c r="T180" s="47">
        <v>1</v>
      </c>
      <c r="U180" s="47">
        <v>0</v>
      </c>
      <c r="V180" s="47">
        <v>0</v>
      </c>
      <c r="W180" s="47">
        <v>0</v>
      </c>
      <c r="X180" s="47">
        <v>0</v>
      </c>
      <c r="Y180" s="47">
        <v>0</v>
      </c>
      <c r="Z180" s="47">
        <v>0</v>
      </c>
      <c r="AA180" s="47">
        <v>1</v>
      </c>
    </row>
    <row r="181" spans="1:27" ht="14.1" customHeight="1" x14ac:dyDescent="0.3">
      <c r="A181" s="45" t="s">
        <v>243</v>
      </c>
      <c r="B181" s="46" t="s">
        <v>247</v>
      </c>
      <c r="C181" s="47">
        <v>0</v>
      </c>
      <c r="D181" s="47">
        <v>0</v>
      </c>
      <c r="E181" s="47">
        <v>0</v>
      </c>
      <c r="F181" s="47">
        <v>0</v>
      </c>
      <c r="G181" s="47">
        <v>0</v>
      </c>
      <c r="H181" s="47">
        <v>0</v>
      </c>
      <c r="I181" s="47">
        <v>0</v>
      </c>
      <c r="J181" s="47">
        <v>0</v>
      </c>
      <c r="K181" s="47">
        <v>0</v>
      </c>
      <c r="L181" s="47">
        <v>0</v>
      </c>
      <c r="M181" s="47">
        <v>10</v>
      </c>
      <c r="N181" s="47">
        <v>4</v>
      </c>
      <c r="O181" s="47">
        <v>10</v>
      </c>
      <c r="P181" s="47">
        <v>10</v>
      </c>
      <c r="Q181" s="47">
        <v>5</v>
      </c>
      <c r="R181" s="47">
        <v>5</v>
      </c>
      <c r="S181" s="47">
        <v>0</v>
      </c>
      <c r="T181" s="47">
        <v>7</v>
      </c>
      <c r="U181" s="47">
        <v>2</v>
      </c>
      <c r="V181" s="47">
        <v>2</v>
      </c>
      <c r="W181" s="47">
        <v>7</v>
      </c>
      <c r="X181" s="47">
        <v>2</v>
      </c>
      <c r="Y181" s="47">
        <v>2</v>
      </c>
      <c r="Z181" s="47">
        <v>1</v>
      </c>
      <c r="AA181" s="47">
        <v>67</v>
      </c>
    </row>
    <row r="182" spans="1:27" ht="14.1" customHeight="1" x14ac:dyDescent="0.3">
      <c r="A182" s="45" t="s">
        <v>243</v>
      </c>
      <c r="B182" s="46" t="s">
        <v>248</v>
      </c>
      <c r="C182" s="47">
        <v>0</v>
      </c>
      <c r="D182" s="47">
        <v>0</v>
      </c>
      <c r="E182" s="47">
        <v>0</v>
      </c>
      <c r="F182" s="47">
        <v>0</v>
      </c>
      <c r="G182" s="47">
        <v>0</v>
      </c>
      <c r="H182" s="47">
        <v>0</v>
      </c>
      <c r="I182" s="47">
        <v>0</v>
      </c>
      <c r="J182" s="47">
        <v>0</v>
      </c>
      <c r="K182" s="47">
        <v>0</v>
      </c>
      <c r="L182" s="47">
        <v>0</v>
      </c>
      <c r="M182" s="47">
        <v>0</v>
      </c>
      <c r="N182" s="47">
        <v>0</v>
      </c>
      <c r="O182" s="47">
        <v>0</v>
      </c>
      <c r="P182" s="47">
        <v>0</v>
      </c>
      <c r="Q182" s="47">
        <v>0</v>
      </c>
      <c r="R182" s="47">
        <v>0</v>
      </c>
      <c r="S182" s="47">
        <v>1</v>
      </c>
      <c r="T182" s="47">
        <v>0</v>
      </c>
      <c r="U182" s="47">
        <v>0</v>
      </c>
      <c r="V182" s="47">
        <v>0</v>
      </c>
      <c r="W182" s="47">
        <v>0</v>
      </c>
      <c r="X182" s="47">
        <v>0</v>
      </c>
      <c r="Y182" s="47">
        <v>0</v>
      </c>
      <c r="Z182" s="47">
        <v>0</v>
      </c>
      <c r="AA182" s="47">
        <v>1</v>
      </c>
    </row>
    <row r="183" spans="1:27" ht="14.1" customHeight="1" x14ac:dyDescent="0.3">
      <c r="A183" s="45" t="s">
        <v>243</v>
      </c>
      <c r="B183" s="46" t="s">
        <v>249</v>
      </c>
      <c r="C183" s="47">
        <v>3</v>
      </c>
      <c r="D183" s="47">
        <v>0</v>
      </c>
      <c r="E183" s="47">
        <v>0</v>
      </c>
      <c r="F183" s="47">
        <v>0</v>
      </c>
      <c r="G183" s="47">
        <v>0</v>
      </c>
      <c r="H183" s="47">
        <v>0</v>
      </c>
      <c r="I183" s="47">
        <v>0</v>
      </c>
      <c r="J183" s="47">
        <v>0</v>
      </c>
      <c r="K183" s="47">
        <v>0</v>
      </c>
      <c r="L183" s="47">
        <v>0</v>
      </c>
      <c r="M183" s="47">
        <v>0</v>
      </c>
      <c r="N183" s="47">
        <v>0</v>
      </c>
      <c r="O183" s="47">
        <v>0</v>
      </c>
      <c r="P183" s="47">
        <v>0</v>
      </c>
      <c r="Q183" s="47">
        <v>0</v>
      </c>
      <c r="R183" s="47">
        <v>0</v>
      </c>
      <c r="S183" s="47">
        <v>0</v>
      </c>
      <c r="T183" s="47">
        <v>0</v>
      </c>
      <c r="U183" s="47">
        <v>0</v>
      </c>
      <c r="V183" s="47">
        <v>0</v>
      </c>
      <c r="W183" s="47">
        <v>0</v>
      </c>
      <c r="X183" s="47">
        <v>0</v>
      </c>
      <c r="Y183" s="47">
        <v>0</v>
      </c>
      <c r="Z183" s="47">
        <v>0</v>
      </c>
      <c r="AA183" s="47">
        <v>3</v>
      </c>
    </row>
    <row r="184" spans="1:27" ht="14.1" customHeight="1" x14ac:dyDescent="0.3">
      <c r="A184" s="45" t="s">
        <v>243</v>
      </c>
      <c r="B184" s="46" t="s">
        <v>250</v>
      </c>
      <c r="C184" s="47">
        <v>0</v>
      </c>
      <c r="D184" s="47">
        <v>0</v>
      </c>
      <c r="E184" s="47">
        <v>0</v>
      </c>
      <c r="F184" s="47">
        <v>0</v>
      </c>
      <c r="G184" s="47">
        <v>0</v>
      </c>
      <c r="H184" s="47">
        <v>0</v>
      </c>
      <c r="I184" s="47">
        <v>0</v>
      </c>
      <c r="J184" s="47">
        <v>0</v>
      </c>
      <c r="K184" s="47">
        <v>0</v>
      </c>
      <c r="L184" s="47">
        <v>0</v>
      </c>
      <c r="M184" s="47">
        <v>0</v>
      </c>
      <c r="N184" s="47">
        <v>0</v>
      </c>
      <c r="O184" s="47">
        <v>0</v>
      </c>
      <c r="P184" s="47">
        <v>0</v>
      </c>
      <c r="Q184" s="47">
        <v>0</v>
      </c>
      <c r="R184" s="47">
        <v>0</v>
      </c>
      <c r="S184" s="47">
        <v>0</v>
      </c>
      <c r="T184" s="47">
        <v>2</v>
      </c>
      <c r="U184" s="47">
        <v>0</v>
      </c>
      <c r="V184" s="47">
        <v>0</v>
      </c>
      <c r="W184" s="47">
        <v>0</v>
      </c>
      <c r="X184" s="47">
        <v>0</v>
      </c>
      <c r="Y184" s="47">
        <v>0</v>
      </c>
      <c r="Z184" s="47">
        <v>0</v>
      </c>
      <c r="AA184" s="47">
        <v>2</v>
      </c>
    </row>
    <row r="185" spans="1:27" ht="14.1" customHeight="1" x14ac:dyDescent="0.3">
      <c r="A185" s="45" t="s">
        <v>243</v>
      </c>
      <c r="B185" s="46" t="s">
        <v>251</v>
      </c>
      <c r="C185" s="47">
        <v>0</v>
      </c>
      <c r="D185" s="47">
        <v>0</v>
      </c>
      <c r="E185" s="47">
        <v>0</v>
      </c>
      <c r="F185" s="47">
        <v>2</v>
      </c>
      <c r="G185" s="47">
        <v>7</v>
      </c>
      <c r="H185" s="47">
        <v>0</v>
      </c>
      <c r="I185" s="47">
        <v>0</v>
      </c>
      <c r="J185" s="47">
        <v>1</v>
      </c>
      <c r="K185" s="47">
        <v>0</v>
      </c>
      <c r="L185" s="47">
        <v>0</v>
      </c>
      <c r="M185" s="47">
        <v>0</v>
      </c>
      <c r="N185" s="47">
        <v>0</v>
      </c>
      <c r="O185" s="47">
        <v>0</v>
      </c>
      <c r="P185" s="47">
        <v>0</v>
      </c>
      <c r="Q185" s="47">
        <v>0</v>
      </c>
      <c r="R185" s="47">
        <v>0</v>
      </c>
      <c r="S185" s="47">
        <v>0</v>
      </c>
      <c r="T185" s="47">
        <v>0</v>
      </c>
      <c r="U185" s="47">
        <v>0</v>
      </c>
      <c r="V185" s="47">
        <v>0</v>
      </c>
      <c r="W185" s="47">
        <v>0</v>
      </c>
      <c r="X185" s="47">
        <v>0</v>
      </c>
      <c r="Y185" s="47">
        <v>0</v>
      </c>
      <c r="Z185" s="47">
        <v>0</v>
      </c>
      <c r="AA185" s="47">
        <v>10</v>
      </c>
    </row>
    <row r="186" spans="1:27" ht="14.1" customHeight="1" x14ac:dyDescent="0.3">
      <c r="A186" s="45" t="s">
        <v>243</v>
      </c>
      <c r="B186" s="46" t="s">
        <v>252</v>
      </c>
      <c r="C186" s="47">
        <v>9</v>
      </c>
      <c r="D186" s="47">
        <v>2</v>
      </c>
      <c r="E186" s="47">
        <v>6</v>
      </c>
      <c r="F186" s="47">
        <v>8</v>
      </c>
      <c r="G186" s="47">
        <v>8</v>
      </c>
      <c r="H186" s="47">
        <v>0</v>
      </c>
      <c r="I186" s="47">
        <v>3</v>
      </c>
      <c r="J186" s="47">
        <v>2</v>
      </c>
      <c r="K186" s="47">
        <v>1</v>
      </c>
      <c r="L186" s="47">
        <v>1</v>
      </c>
      <c r="M186" s="47">
        <v>0</v>
      </c>
      <c r="N186" s="47">
        <v>0</v>
      </c>
      <c r="O186" s="47">
        <v>0</v>
      </c>
      <c r="P186" s="47">
        <v>0</v>
      </c>
      <c r="Q186" s="47">
        <v>0</v>
      </c>
      <c r="R186" s="47">
        <v>0</v>
      </c>
      <c r="S186" s="47">
        <v>3</v>
      </c>
      <c r="T186" s="47">
        <v>0</v>
      </c>
      <c r="U186" s="47">
        <v>0</v>
      </c>
      <c r="V186" s="47">
        <v>0</v>
      </c>
      <c r="W186" s="47">
        <v>0</v>
      </c>
      <c r="X186" s="47">
        <v>0</v>
      </c>
      <c r="Y186" s="47">
        <v>1</v>
      </c>
      <c r="Z186" s="47">
        <v>4</v>
      </c>
      <c r="AA186" s="47">
        <v>48</v>
      </c>
    </row>
    <row r="187" spans="1:27" ht="14.1" customHeight="1" x14ac:dyDescent="0.3">
      <c r="A187" s="45" t="s">
        <v>253</v>
      </c>
      <c r="B187" s="46" t="s">
        <v>254</v>
      </c>
      <c r="C187" s="47">
        <v>1</v>
      </c>
      <c r="D187" s="47">
        <v>0</v>
      </c>
      <c r="E187" s="47">
        <v>0</v>
      </c>
      <c r="F187" s="47">
        <v>0</v>
      </c>
      <c r="G187" s="47">
        <v>0</v>
      </c>
      <c r="H187" s="47">
        <v>0</v>
      </c>
      <c r="I187" s="47">
        <v>0</v>
      </c>
      <c r="J187" s="47">
        <v>0</v>
      </c>
      <c r="K187" s="47">
        <v>0</v>
      </c>
      <c r="L187" s="47">
        <v>0</v>
      </c>
      <c r="M187" s="47">
        <v>0</v>
      </c>
      <c r="N187" s="47">
        <v>0</v>
      </c>
      <c r="O187" s="47">
        <v>0</v>
      </c>
      <c r="P187" s="47">
        <v>0</v>
      </c>
      <c r="Q187" s="47">
        <v>0</v>
      </c>
      <c r="R187" s="47">
        <v>0</v>
      </c>
      <c r="S187" s="47">
        <v>0</v>
      </c>
      <c r="T187" s="47">
        <v>0</v>
      </c>
      <c r="U187" s="47">
        <v>1</v>
      </c>
      <c r="V187" s="47">
        <v>0</v>
      </c>
      <c r="W187" s="47">
        <v>0</v>
      </c>
      <c r="X187" s="47">
        <v>0</v>
      </c>
      <c r="Y187" s="47">
        <v>0</v>
      </c>
      <c r="Z187" s="47">
        <v>0</v>
      </c>
      <c r="AA187" s="47">
        <v>2</v>
      </c>
    </row>
    <row r="188" spans="1:27" ht="14.1" customHeight="1" x14ac:dyDescent="0.3">
      <c r="A188" s="45" t="s">
        <v>253</v>
      </c>
      <c r="B188" s="46" t="s">
        <v>255</v>
      </c>
      <c r="C188" s="47">
        <v>2</v>
      </c>
      <c r="D188" s="47">
        <v>1</v>
      </c>
      <c r="E188" s="47">
        <v>3</v>
      </c>
      <c r="F188" s="47">
        <v>4</v>
      </c>
      <c r="G188" s="47">
        <v>0</v>
      </c>
      <c r="H188" s="47">
        <v>0</v>
      </c>
      <c r="I188" s="47">
        <v>0</v>
      </c>
      <c r="J188" s="47">
        <v>3</v>
      </c>
      <c r="K188" s="47">
        <v>2</v>
      </c>
      <c r="L188" s="47">
        <v>1</v>
      </c>
      <c r="M188" s="47">
        <v>0</v>
      </c>
      <c r="N188" s="47">
        <v>0</v>
      </c>
      <c r="O188" s="47">
        <v>0</v>
      </c>
      <c r="P188" s="47">
        <v>0</v>
      </c>
      <c r="Q188" s="47">
        <v>0</v>
      </c>
      <c r="R188" s="47">
        <v>0</v>
      </c>
      <c r="S188" s="47">
        <v>0</v>
      </c>
      <c r="T188" s="47">
        <v>0</v>
      </c>
      <c r="U188" s="47">
        <v>1</v>
      </c>
      <c r="V188" s="47">
        <v>5</v>
      </c>
      <c r="W188" s="47">
        <v>1</v>
      </c>
      <c r="X188" s="47">
        <v>0</v>
      </c>
      <c r="Y188" s="47">
        <v>1</v>
      </c>
      <c r="Z188" s="47">
        <v>5</v>
      </c>
      <c r="AA188" s="47">
        <v>29</v>
      </c>
    </row>
    <row r="189" spans="1:27" ht="14.1" customHeight="1" x14ac:dyDescent="0.3">
      <c r="A189" s="45" t="s">
        <v>253</v>
      </c>
      <c r="B189" s="46" t="s">
        <v>256</v>
      </c>
      <c r="C189" s="47">
        <v>0</v>
      </c>
      <c r="D189" s="47">
        <v>0</v>
      </c>
      <c r="E189" s="47">
        <v>0</v>
      </c>
      <c r="F189" s="47">
        <v>1</v>
      </c>
      <c r="G189" s="47">
        <v>3</v>
      </c>
      <c r="H189" s="47">
        <v>0</v>
      </c>
      <c r="I189" s="47">
        <v>0</v>
      </c>
      <c r="J189" s="47">
        <v>0</v>
      </c>
      <c r="K189" s="47">
        <v>0</v>
      </c>
      <c r="L189" s="47">
        <v>0</v>
      </c>
      <c r="M189" s="47">
        <v>0</v>
      </c>
      <c r="N189" s="47">
        <v>0</v>
      </c>
      <c r="O189" s="47">
        <v>0</v>
      </c>
      <c r="P189" s="47">
        <v>0</v>
      </c>
      <c r="Q189" s="47">
        <v>0</v>
      </c>
      <c r="R189" s="47">
        <v>0</v>
      </c>
      <c r="S189" s="47">
        <v>0</v>
      </c>
      <c r="T189" s="47">
        <v>0</v>
      </c>
      <c r="U189" s="47">
        <v>0</v>
      </c>
      <c r="V189" s="47">
        <v>0</v>
      </c>
      <c r="W189" s="47">
        <v>0</v>
      </c>
      <c r="X189" s="47">
        <v>0</v>
      </c>
      <c r="Y189" s="47">
        <v>0</v>
      </c>
      <c r="Z189" s="47">
        <v>0</v>
      </c>
      <c r="AA189" s="47">
        <v>4</v>
      </c>
    </row>
    <row r="190" spans="1:27" ht="14.1" customHeight="1" x14ac:dyDescent="0.3">
      <c r="A190" s="45" t="s">
        <v>253</v>
      </c>
      <c r="B190" s="46" t="s">
        <v>257</v>
      </c>
      <c r="C190" s="47">
        <v>1</v>
      </c>
      <c r="D190" s="47">
        <v>0</v>
      </c>
      <c r="E190" s="47">
        <v>0</v>
      </c>
      <c r="F190" s="47">
        <v>1</v>
      </c>
      <c r="G190" s="47">
        <v>1</v>
      </c>
      <c r="H190" s="47">
        <v>0</v>
      </c>
      <c r="I190" s="47">
        <v>0</v>
      </c>
      <c r="J190" s="47">
        <v>0</v>
      </c>
      <c r="K190" s="47">
        <v>0</v>
      </c>
      <c r="L190" s="47">
        <v>0</v>
      </c>
      <c r="M190" s="47">
        <v>5</v>
      </c>
      <c r="N190" s="47">
        <v>1</v>
      </c>
      <c r="O190" s="47">
        <v>8</v>
      </c>
      <c r="P190" s="47">
        <v>3</v>
      </c>
      <c r="Q190" s="47">
        <v>1</v>
      </c>
      <c r="R190" s="47">
        <v>0</v>
      </c>
      <c r="S190" s="47">
        <v>0</v>
      </c>
      <c r="T190" s="47">
        <v>1</v>
      </c>
      <c r="U190" s="47">
        <v>0</v>
      </c>
      <c r="V190" s="47">
        <v>0</v>
      </c>
      <c r="W190" s="47">
        <v>2</v>
      </c>
      <c r="X190" s="47">
        <v>0</v>
      </c>
      <c r="Y190" s="47">
        <v>0</v>
      </c>
      <c r="Z190" s="47">
        <v>3</v>
      </c>
      <c r="AA190" s="47">
        <v>27</v>
      </c>
    </row>
    <row r="191" spans="1:27" ht="14.1" customHeight="1" x14ac:dyDescent="0.3">
      <c r="A191" s="45" t="s">
        <v>253</v>
      </c>
      <c r="B191" s="46" t="s">
        <v>98</v>
      </c>
      <c r="C191" s="47">
        <v>1</v>
      </c>
      <c r="D191" s="47">
        <v>0</v>
      </c>
      <c r="E191" s="47">
        <v>1</v>
      </c>
      <c r="F191" s="47">
        <v>1</v>
      </c>
      <c r="G191" s="47">
        <v>3</v>
      </c>
      <c r="H191" s="47">
        <v>0</v>
      </c>
      <c r="I191" s="47">
        <v>0</v>
      </c>
      <c r="J191" s="47">
        <v>0</v>
      </c>
      <c r="K191" s="47">
        <v>0</v>
      </c>
      <c r="L191" s="47">
        <v>0</v>
      </c>
      <c r="M191" s="47">
        <v>1</v>
      </c>
      <c r="N191" s="47">
        <v>0</v>
      </c>
      <c r="O191" s="47">
        <v>0</v>
      </c>
      <c r="P191" s="47">
        <v>0</v>
      </c>
      <c r="Q191" s="47">
        <v>3</v>
      </c>
      <c r="R191" s="47">
        <v>2</v>
      </c>
      <c r="S191" s="47">
        <v>0</v>
      </c>
      <c r="T191" s="47">
        <v>2</v>
      </c>
      <c r="U191" s="47">
        <v>3</v>
      </c>
      <c r="V191" s="47">
        <v>4</v>
      </c>
      <c r="W191" s="47">
        <v>3</v>
      </c>
      <c r="X191" s="47">
        <v>1</v>
      </c>
      <c r="Y191" s="47">
        <v>1</v>
      </c>
      <c r="Z191" s="47">
        <v>0</v>
      </c>
      <c r="AA191" s="47">
        <v>26</v>
      </c>
    </row>
    <row r="192" spans="1:27" ht="14.1" customHeight="1" x14ac:dyDescent="0.3">
      <c r="A192" s="45" t="s">
        <v>258</v>
      </c>
      <c r="B192" s="46" t="s">
        <v>259</v>
      </c>
      <c r="C192" s="47">
        <v>2</v>
      </c>
      <c r="D192" s="47">
        <v>0</v>
      </c>
      <c r="E192" s="47">
        <v>2</v>
      </c>
      <c r="F192" s="47">
        <v>2</v>
      </c>
      <c r="G192" s="47">
        <v>2</v>
      </c>
      <c r="H192" s="47">
        <v>0</v>
      </c>
      <c r="I192" s="47">
        <v>0</v>
      </c>
      <c r="J192" s="47">
        <v>0</v>
      </c>
      <c r="K192" s="47">
        <v>1</v>
      </c>
      <c r="L192" s="47">
        <v>0</v>
      </c>
      <c r="M192" s="47">
        <v>1</v>
      </c>
      <c r="N192" s="47">
        <v>2</v>
      </c>
      <c r="O192" s="47">
        <v>3</v>
      </c>
      <c r="P192" s="47">
        <v>2</v>
      </c>
      <c r="Q192" s="47">
        <v>1</v>
      </c>
      <c r="R192" s="47">
        <v>1</v>
      </c>
      <c r="S192" s="47">
        <v>0</v>
      </c>
      <c r="T192" s="47">
        <v>2</v>
      </c>
      <c r="U192" s="47">
        <v>1</v>
      </c>
      <c r="V192" s="47">
        <v>2</v>
      </c>
      <c r="W192" s="47">
        <v>3</v>
      </c>
      <c r="X192" s="47">
        <v>0</v>
      </c>
      <c r="Y192" s="47">
        <v>2</v>
      </c>
      <c r="Z192" s="47">
        <v>2</v>
      </c>
      <c r="AA192" s="47">
        <v>31</v>
      </c>
    </row>
    <row r="193" spans="1:27" ht="14.1" customHeight="1" x14ac:dyDescent="0.3">
      <c r="A193" s="45" t="s">
        <v>260</v>
      </c>
      <c r="B193" s="46" t="s">
        <v>261</v>
      </c>
      <c r="C193" s="47">
        <v>0</v>
      </c>
      <c r="D193" s="47">
        <v>0</v>
      </c>
      <c r="E193" s="47">
        <v>0</v>
      </c>
      <c r="F193" s="47">
        <v>1</v>
      </c>
      <c r="G193" s="47">
        <v>1</v>
      </c>
      <c r="H193" s="47">
        <v>0</v>
      </c>
      <c r="I193" s="47">
        <v>0</v>
      </c>
      <c r="J193" s="47">
        <v>0</v>
      </c>
      <c r="K193" s="47">
        <v>1</v>
      </c>
      <c r="L193" s="47">
        <v>1</v>
      </c>
      <c r="M193" s="47">
        <v>0</v>
      </c>
      <c r="N193" s="47">
        <v>0</v>
      </c>
      <c r="O193" s="47">
        <v>0</v>
      </c>
      <c r="P193" s="47">
        <v>0</v>
      </c>
      <c r="Q193" s="47">
        <v>1</v>
      </c>
      <c r="R193" s="47">
        <v>0</v>
      </c>
      <c r="S193" s="47">
        <v>0</v>
      </c>
      <c r="T193" s="47">
        <v>0</v>
      </c>
      <c r="U193" s="47">
        <v>0</v>
      </c>
      <c r="V193" s="47">
        <v>0</v>
      </c>
      <c r="W193" s="47">
        <v>0</v>
      </c>
      <c r="X193" s="47">
        <v>0</v>
      </c>
      <c r="Y193" s="47">
        <v>0</v>
      </c>
      <c r="Z193" s="47">
        <v>0</v>
      </c>
      <c r="AA193" s="47">
        <v>5</v>
      </c>
    </row>
    <row r="194" spans="1:27" ht="14.1" customHeight="1" x14ac:dyDescent="0.3">
      <c r="A194" s="45" t="s">
        <v>260</v>
      </c>
      <c r="B194" s="46" t="s">
        <v>262</v>
      </c>
      <c r="C194" s="47">
        <v>0</v>
      </c>
      <c r="D194" s="47">
        <v>0</v>
      </c>
      <c r="E194" s="47">
        <v>0</v>
      </c>
      <c r="F194" s="47">
        <v>0</v>
      </c>
      <c r="G194" s="47">
        <v>4</v>
      </c>
      <c r="H194" s="47">
        <v>0</v>
      </c>
      <c r="I194" s="47">
        <v>0</v>
      </c>
      <c r="J194" s="47">
        <v>0</v>
      </c>
      <c r="K194" s="47">
        <v>0</v>
      </c>
      <c r="L194" s="47">
        <v>0</v>
      </c>
      <c r="M194" s="47">
        <v>0</v>
      </c>
      <c r="N194" s="47">
        <v>0</v>
      </c>
      <c r="O194" s="47">
        <v>0</v>
      </c>
      <c r="P194" s="47">
        <v>0</v>
      </c>
      <c r="Q194" s="47">
        <v>0</v>
      </c>
      <c r="R194" s="47">
        <v>0</v>
      </c>
      <c r="S194" s="47">
        <v>0</v>
      </c>
      <c r="T194" s="47">
        <v>0</v>
      </c>
      <c r="U194" s="47">
        <v>0</v>
      </c>
      <c r="V194" s="47">
        <v>0</v>
      </c>
      <c r="W194" s="47">
        <v>0</v>
      </c>
      <c r="X194" s="47">
        <v>0</v>
      </c>
      <c r="Y194" s="47">
        <v>0</v>
      </c>
      <c r="Z194" s="47">
        <v>1</v>
      </c>
      <c r="AA194" s="47">
        <v>5</v>
      </c>
    </row>
    <row r="195" spans="1:27" ht="14.1" customHeight="1" x14ac:dyDescent="0.3">
      <c r="A195" s="45" t="s">
        <v>260</v>
      </c>
      <c r="B195" s="46" t="s">
        <v>203</v>
      </c>
      <c r="C195" s="47">
        <v>1</v>
      </c>
      <c r="D195" s="47">
        <v>0</v>
      </c>
      <c r="E195" s="47">
        <v>3</v>
      </c>
      <c r="F195" s="47">
        <v>2</v>
      </c>
      <c r="G195" s="47">
        <v>2</v>
      </c>
      <c r="H195" s="47">
        <v>0</v>
      </c>
      <c r="I195" s="47">
        <v>0</v>
      </c>
      <c r="J195" s="47">
        <v>1</v>
      </c>
      <c r="K195" s="47">
        <v>1</v>
      </c>
      <c r="L195" s="47">
        <v>1</v>
      </c>
      <c r="M195" s="47">
        <v>1</v>
      </c>
      <c r="N195" s="47">
        <v>1</v>
      </c>
      <c r="O195" s="47">
        <v>0</v>
      </c>
      <c r="P195" s="47">
        <v>1</v>
      </c>
      <c r="Q195" s="47">
        <v>2</v>
      </c>
      <c r="R195" s="47">
        <v>1</v>
      </c>
      <c r="S195" s="47">
        <v>0</v>
      </c>
      <c r="T195" s="47">
        <v>2</v>
      </c>
      <c r="U195" s="47">
        <v>1</v>
      </c>
      <c r="V195" s="47">
        <v>1</v>
      </c>
      <c r="W195" s="47">
        <v>3</v>
      </c>
      <c r="X195" s="47">
        <v>1</v>
      </c>
      <c r="Y195" s="47">
        <v>2</v>
      </c>
      <c r="Z195" s="47">
        <v>0</v>
      </c>
      <c r="AA195" s="47">
        <v>27</v>
      </c>
    </row>
    <row r="196" spans="1:27" ht="14.1" customHeight="1" x14ac:dyDescent="0.3">
      <c r="A196" s="45" t="s">
        <v>263</v>
      </c>
      <c r="B196" s="46" t="s">
        <v>264</v>
      </c>
      <c r="C196" s="47">
        <v>0</v>
      </c>
      <c r="D196" s="47">
        <v>0</v>
      </c>
      <c r="E196" s="47">
        <v>0</v>
      </c>
      <c r="F196" s="47">
        <v>0</v>
      </c>
      <c r="G196" s="47">
        <v>0</v>
      </c>
      <c r="H196" s="47">
        <v>0</v>
      </c>
      <c r="I196" s="47">
        <v>0</v>
      </c>
      <c r="J196" s="47">
        <v>0</v>
      </c>
      <c r="K196" s="47">
        <v>0</v>
      </c>
      <c r="L196" s="47">
        <v>0</v>
      </c>
      <c r="M196" s="47">
        <v>0</v>
      </c>
      <c r="N196" s="47">
        <v>0</v>
      </c>
      <c r="O196" s="47">
        <v>0</v>
      </c>
      <c r="P196" s="47">
        <v>0</v>
      </c>
      <c r="Q196" s="47">
        <v>0</v>
      </c>
      <c r="R196" s="47">
        <v>2</v>
      </c>
      <c r="S196" s="47">
        <v>0</v>
      </c>
      <c r="T196" s="47">
        <v>0</v>
      </c>
      <c r="U196" s="47">
        <v>0</v>
      </c>
      <c r="V196" s="47">
        <v>3</v>
      </c>
      <c r="W196" s="47">
        <v>0</v>
      </c>
      <c r="X196" s="47">
        <v>0</v>
      </c>
      <c r="Y196" s="47">
        <v>0</v>
      </c>
      <c r="Z196" s="47">
        <v>0</v>
      </c>
      <c r="AA196" s="47">
        <v>5</v>
      </c>
    </row>
    <row r="197" spans="1:27" ht="14.1" customHeight="1" x14ac:dyDescent="0.3">
      <c r="A197" s="45" t="s">
        <v>265</v>
      </c>
      <c r="B197" s="46" t="s">
        <v>266</v>
      </c>
      <c r="C197" s="47">
        <v>0</v>
      </c>
      <c r="D197" s="47">
        <v>0</v>
      </c>
      <c r="E197" s="47">
        <v>0</v>
      </c>
      <c r="F197" s="47">
        <v>0</v>
      </c>
      <c r="G197" s="47">
        <v>0</v>
      </c>
      <c r="H197" s="47">
        <v>0</v>
      </c>
      <c r="I197" s="47">
        <v>0</v>
      </c>
      <c r="J197" s="47">
        <v>0</v>
      </c>
      <c r="K197" s="47">
        <v>0</v>
      </c>
      <c r="L197" s="47">
        <v>0</v>
      </c>
      <c r="M197" s="47">
        <v>4</v>
      </c>
      <c r="N197" s="47">
        <v>0</v>
      </c>
      <c r="O197" s="47">
        <v>7</v>
      </c>
      <c r="P197" s="47">
        <v>2</v>
      </c>
      <c r="Q197" s="47">
        <v>4</v>
      </c>
      <c r="R197" s="47">
        <v>2</v>
      </c>
      <c r="S197" s="47">
        <v>0</v>
      </c>
      <c r="T197" s="47">
        <v>1</v>
      </c>
      <c r="U197" s="47">
        <v>0</v>
      </c>
      <c r="V197" s="47">
        <v>0</v>
      </c>
      <c r="W197" s="47">
        <v>4</v>
      </c>
      <c r="X197" s="47">
        <v>0</v>
      </c>
      <c r="Y197" s="47">
        <v>0</v>
      </c>
      <c r="Z197" s="47">
        <v>4</v>
      </c>
      <c r="AA197" s="47">
        <v>28</v>
      </c>
    </row>
    <row r="198" spans="1:27" ht="14.1" customHeight="1" x14ac:dyDescent="0.3">
      <c r="A198" s="45" t="s">
        <v>265</v>
      </c>
      <c r="B198" s="46" t="s">
        <v>267</v>
      </c>
      <c r="C198" s="47">
        <v>2</v>
      </c>
      <c r="D198" s="47">
        <v>0</v>
      </c>
      <c r="E198" s="47">
        <v>1</v>
      </c>
      <c r="F198" s="47">
        <v>3</v>
      </c>
      <c r="G198" s="47">
        <v>3</v>
      </c>
      <c r="H198" s="47">
        <v>0</v>
      </c>
      <c r="I198" s="47">
        <v>0</v>
      </c>
      <c r="J198" s="47">
        <v>0</v>
      </c>
      <c r="K198" s="47">
        <v>1</v>
      </c>
      <c r="L198" s="47">
        <v>2</v>
      </c>
      <c r="M198" s="47">
        <v>0</v>
      </c>
      <c r="N198" s="47">
        <v>0</v>
      </c>
      <c r="O198" s="47">
        <v>0</v>
      </c>
      <c r="P198" s="47">
        <v>0</v>
      </c>
      <c r="Q198" s="47">
        <v>0</v>
      </c>
      <c r="R198" s="47">
        <v>0</v>
      </c>
      <c r="S198" s="47">
        <v>0</v>
      </c>
      <c r="T198" s="47">
        <v>0</v>
      </c>
      <c r="U198" s="47">
        <v>0</v>
      </c>
      <c r="V198" s="47">
        <v>0</v>
      </c>
      <c r="W198" s="47">
        <v>0</v>
      </c>
      <c r="X198" s="47">
        <v>0</v>
      </c>
      <c r="Y198" s="47">
        <v>0</v>
      </c>
      <c r="Z198" s="47">
        <v>0</v>
      </c>
      <c r="AA198" s="47">
        <v>12</v>
      </c>
    </row>
    <row r="199" spans="1:27" ht="14.1" customHeight="1" x14ac:dyDescent="0.3">
      <c r="A199" s="45" t="s">
        <v>265</v>
      </c>
      <c r="B199" s="46" t="s">
        <v>241</v>
      </c>
      <c r="C199" s="47">
        <v>0</v>
      </c>
      <c r="D199" s="47">
        <v>0</v>
      </c>
      <c r="E199" s="47">
        <v>0</v>
      </c>
      <c r="F199" s="47">
        <v>1</v>
      </c>
      <c r="G199" s="47">
        <v>3</v>
      </c>
      <c r="H199" s="47">
        <v>0</v>
      </c>
      <c r="I199" s="47">
        <v>0</v>
      </c>
      <c r="J199" s="47">
        <v>0</v>
      </c>
      <c r="K199" s="47">
        <v>0</v>
      </c>
      <c r="L199" s="47">
        <v>0</v>
      </c>
      <c r="M199" s="47">
        <v>0</v>
      </c>
      <c r="N199" s="47">
        <v>0</v>
      </c>
      <c r="O199" s="47">
        <v>0</v>
      </c>
      <c r="P199" s="47">
        <v>0</v>
      </c>
      <c r="Q199" s="47">
        <v>0</v>
      </c>
      <c r="R199" s="47">
        <v>0</v>
      </c>
      <c r="S199" s="47">
        <v>0</v>
      </c>
      <c r="T199" s="47">
        <v>0</v>
      </c>
      <c r="U199" s="47">
        <v>0</v>
      </c>
      <c r="V199" s="47">
        <v>0</v>
      </c>
      <c r="W199" s="47">
        <v>0</v>
      </c>
      <c r="X199" s="47">
        <v>0</v>
      </c>
      <c r="Y199" s="47">
        <v>0</v>
      </c>
      <c r="Z199" s="47">
        <v>2</v>
      </c>
      <c r="AA199" s="47">
        <v>6</v>
      </c>
    </row>
    <row r="200" spans="1:27" ht="14.1" customHeight="1" x14ac:dyDescent="0.3">
      <c r="A200" s="45" t="s">
        <v>268</v>
      </c>
      <c r="B200" s="46" t="s">
        <v>269</v>
      </c>
      <c r="C200" s="47">
        <v>1</v>
      </c>
      <c r="D200" s="47">
        <v>0</v>
      </c>
      <c r="E200" s="47">
        <v>0</v>
      </c>
      <c r="F200" s="47">
        <v>0</v>
      </c>
      <c r="G200" s="47">
        <v>0</v>
      </c>
      <c r="H200" s="47">
        <v>0</v>
      </c>
      <c r="I200" s="47">
        <v>0</v>
      </c>
      <c r="J200" s="47">
        <v>0</v>
      </c>
      <c r="K200" s="47">
        <v>0</v>
      </c>
      <c r="L200" s="47">
        <v>0</v>
      </c>
      <c r="M200" s="47">
        <v>0</v>
      </c>
      <c r="N200" s="47">
        <v>0</v>
      </c>
      <c r="O200" s="47">
        <v>1</v>
      </c>
      <c r="P200" s="47">
        <v>0</v>
      </c>
      <c r="Q200" s="47">
        <v>0</v>
      </c>
      <c r="R200" s="47">
        <v>0</v>
      </c>
      <c r="S200" s="47">
        <v>0</v>
      </c>
      <c r="T200" s="47">
        <v>0</v>
      </c>
      <c r="U200" s="47">
        <v>0</v>
      </c>
      <c r="V200" s="47">
        <v>0</v>
      </c>
      <c r="W200" s="47">
        <v>0</v>
      </c>
      <c r="X200" s="47">
        <v>0</v>
      </c>
      <c r="Y200" s="47">
        <v>0</v>
      </c>
      <c r="Z200" s="47">
        <v>0</v>
      </c>
      <c r="AA200" s="47">
        <v>2</v>
      </c>
    </row>
    <row r="201" spans="1:27" ht="14.1" customHeight="1" x14ac:dyDescent="0.3">
      <c r="A201" s="45" t="s">
        <v>268</v>
      </c>
      <c r="B201" s="46" t="s">
        <v>270</v>
      </c>
      <c r="C201" s="47">
        <v>0</v>
      </c>
      <c r="D201" s="47">
        <v>0</v>
      </c>
      <c r="E201" s="47">
        <v>0</v>
      </c>
      <c r="F201" s="47">
        <v>0</v>
      </c>
      <c r="G201" s="47">
        <v>2</v>
      </c>
      <c r="H201" s="47">
        <v>0</v>
      </c>
      <c r="I201" s="47">
        <v>0</v>
      </c>
      <c r="J201" s="47">
        <v>0</v>
      </c>
      <c r="K201" s="47">
        <v>0</v>
      </c>
      <c r="L201" s="47">
        <v>0</v>
      </c>
      <c r="M201" s="47">
        <v>0</v>
      </c>
      <c r="N201" s="47">
        <v>0</v>
      </c>
      <c r="O201" s="47">
        <v>0</v>
      </c>
      <c r="P201" s="47">
        <v>0</v>
      </c>
      <c r="Q201" s="47">
        <v>0</v>
      </c>
      <c r="R201" s="47">
        <v>0</v>
      </c>
      <c r="S201" s="47">
        <v>0</v>
      </c>
      <c r="T201" s="47">
        <v>0</v>
      </c>
      <c r="U201" s="47">
        <v>0</v>
      </c>
      <c r="V201" s="47">
        <v>0</v>
      </c>
      <c r="W201" s="47">
        <v>1</v>
      </c>
      <c r="X201" s="47">
        <v>0</v>
      </c>
      <c r="Y201" s="47">
        <v>0</v>
      </c>
      <c r="Z201" s="47">
        <v>0</v>
      </c>
      <c r="AA201" s="47">
        <v>3</v>
      </c>
    </row>
    <row r="202" spans="1:27" ht="14.1" customHeight="1" x14ac:dyDescent="0.3">
      <c r="A202" s="45" t="s">
        <v>271</v>
      </c>
      <c r="B202" s="46" t="s">
        <v>272</v>
      </c>
      <c r="C202" s="47">
        <v>0</v>
      </c>
      <c r="D202" s="47">
        <v>0</v>
      </c>
      <c r="E202" s="47">
        <v>0</v>
      </c>
      <c r="F202" s="47">
        <v>0</v>
      </c>
      <c r="G202" s="47">
        <v>0</v>
      </c>
      <c r="H202" s="47">
        <v>0</v>
      </c>
      <c r="I202" s="47">
        <v>0</v>
      </c>
      <c r="J202" s="47">
        <v>0</v>
      </c>
      <c r="K202" s="47">
        <v>0</v>
      </c>
      <c r="L202" s="47">
        <v>0</v>
      </c>
      <c r="M202" s="47">
        <v>0</v>
      </c>
      <c r="N202" s="47">
        <v>0</v>
      </c>
      <c r="O202" s="47">
        <v>0</v>
      </c>
      <c r="P202" s="47">
        <v>0</v>
      </c>
      <c r="Q202" s="47">
        <v>0</v>
      </c>
      <c r="R202" s="47">
        <v>1</v>
      </c>
      <c r="S202" s="47">
        <v>0</v>
      </c>
      <c r="T202" s="47">
        <v>0</v>
      </c>
      <c r="U202" s="47">
        <v>0</v>
      </c>
      <c r="V202" s="47">
        <v>0</v>
      </c>
      <c r="W202" s="47">
        <v>0</v>
      </c>
      <c r="X202" s="47">
        <v>0</v>
      </c>
      <c r="Y202" s="47">
        <v>0</v>
      </c>
      <c r="Z202" s="47">
        <v>0</v>
      </c>
      <c r="AA202" s="47">
        <v>1</v>
      </c>
    </row>
    <row r="203" spans="1:27" ht="14.1" customHeight="1" x14ac:dyDescent="0.3">
      <c r="A203" s="45" t="s">
        <v>271</v>
      </c>
      <c r="B203" s="46" t="s">
        <v>273</v>
      </c>
      <c r="C203" s="47">
        <v>0</v>
      </c>
      <c r="D203" s="47">
        <v>0</v>
      </c>
      <c r="E203" s="47">
        <v>0</v>
      </c>
      <c r="F203" s="47">
        <v>0</v>
      </c>
      <c r="G203" s="47">
        <v>0</v>
      </c>
      <c r="H203" s="47">
        <v>0</v>
      </c>
      <c r="I203" s="47">
        <v>0</v>
      </c>
      <c r="J203" s="47">
        <v>0</v>
      </c>
      <c r="K203" s="47">
        <v>0</v>
      </c>
      <c r="L203" s="47">
        <v>0</v>
      </c>
      <c r="M203" s="47">
        <v>0</v>
      </c>
      <c r="N203" s="47">
        <v>0</v>
      </c>
      <c r="O203" s="47">
        <v>0</v>
      </c>
      <c r="P203" s="47">
        <v>0</v>
      </c>
      <c r="Q203" s="47">
        <v>0</v>
      </c>
      <c r="R203" s="47">
        <v>0</v>
      </c>
      <c r="S203" s="47">
        <v>0</v>
      </c>
      <c r="T203" s="47">
        <v>1</v>
      </c>
      <c r="U203" s="47">
        <v>0</v>
      </c>
      <c r="V203" s="47">
        <v>0</v>
      </c>
      <c r="W203" s="47">
        <v>0</v>
      </c>
      <c r="X203" s="47">
        <v>0</v>
      </c>
      <c r="Y203" s="47">
        <v>0</v>
      </c>
      <c r="Z203" s="47">
        <v>0</v>
      </c>
      <c r="AA203" s="47">
        <v>1</v>
      </c>
    </row>
    <row r="204" spans="1:27" ht="14.1" customHeight="1" x14ac:dyDescent="0.3">
      <c r="A204" s="45" t="s">
        <v>271</v>
      </c>
      <c r="B204" s="46" t="s">
        <v>274</v>
      </c>
      <c r="C204" s="47">
        <v>0</v>
      </c>
      <c r="D204" s="47">
        <v>4</v>
      </c>
      <c r="E204" s="47">
        <v>0</v>
      </c>
      <c r="F204" s="47">
        <v>0</v>
      </c>
      <c r="G204" s="47">
        <v>0</v>
      </c>
      <c r="H204" s="47">
        <v>0</v>
      </c>
      <c r="I204" s="47">
        <v>0</v>
      </c>
      <c r="J204" s="47">
        <v>0</v>
      </c>
      <c r="K204" s="47">
        <v>0</v>
      </c>
      <c r="L204" s="47">
        <v>0</v>
      </c>
      <c r="M204" s="47">
        <v>0</v>
      </c>
      <c r="N204" s="47">
        <v>0</v>
      </c>
      <c r="O204" s="47">
        <v>0</v>
      </c>
      <c r="P204" s="47">
        <v>0</v>
      </c>
      <c r="Q204" s="47">
        <v>0</v>
      </c>
      <c r="R204" s="47">
        <v>0</v>
      </c>
      <c r="S204" s="47">
        <v>0</v>
      </c>
      <c r="T204" s="47">
        <v>0</v>
      </c>
      <c r="U204" s="47">
        <v>0</v>
      </c>
      <c r="V204" s="47">
        <v>0</v>
      </c>
      <c r="W204" s="47">
        <v>0</v>
      </c>
      <c r="X204" s="47">
        <v>0</v>
      </c>
      <c r="Y204" s="47">
        <v>0</v>
      </c>
      <c r="Z204" s="47">
        <v>0</v>
      </c>
      <c r="AA204" s="47">
        <v>4</v>
      </c>
    </row>
    <row r="205" spans="1:27" ht="14.1" customHeight="1" x14ac:dyDescent="0.3">
      <c r="A205" s="45" t="s">
        <v>271</v>
      </c>
      <c r="B205" s="46" t="s">
        <v>227</v>
      </c>
      <c r="C205" s="47">
        <v>1</v>
      </c>
      <c r="D205" s="47">
        <v>0</v>
      </c>
      <c r="E205" s="47">
        <v>0</v>
      </c>
      <c r="F205" s="47">
        <v>1</v>
      </c>
      <c r="G205" s="47">
        <v>1</v>
      </c>
      <c r="H205" s="47">
        <v>0</v>
      </c>
      <c r="I205" s="47">
        <v>0</v>
      </c>
      <c r="J205" s="47">
        <v>0</v>
      </c>
      <c r="K205" s="47">
        <v>1</v>
      </c>
      <c r="L205" s="47">
        <v>0</v>
      </c>
      <c r="M205" s="47">
        <v>0</v>
      </c>
      <c r="N205" s="47">
        <v>0</v>
      </c>
      <c r="O205" s="47">
        <v>0</v>
      </c>
      <c r="P205" s="47">
        <v>0</v>
      </c>
      <c r="Q205" s="47">
        <v>1</v>
      </c>
      <c r="R205" s="47">
        <v>2</v>
      </c>
      <c r="S205" s="47">
        <v>1</v>
      </c>
      <c r="T205" s="47">
        <v>1</v>
      </c>
      <c r="U205" s="47">
        <v>0</v>
      </c>
      <c r="V205" s="47">
        <v>0</v>
      </c>
      <c r="W205" s="47">
        <v>2</v>
      </c>
      <c r="X205" s="47">
        <v>1</v>
      </c>
      <c r="Y205" s="47">
        <v>0</v>
      </c>
      <c r="Z205" s="47">
        <v>2</v>
      </c>
      <c r="AA205" s="47">
        <v>14</v>
      </c>
    </row>
    <row r="206" spans="1:27" ht="14.1" customHeight="1" x14ac:dyDescent="0.3">
      <c r="A206" s="45" t="s">
        <v>271</v>
      </c>
      <c r="B206" s="46" t="s">
        <v>275</v>
      </c>
      <c r="C206" s="47">
        <v>0</v>
      </c>
      <c r="D206" s="47">
        <v>2</v>
      </c>
      <c r="E206" s="47">
        <v>0</v>
      </c>
      <c r="F206" s="47">
        <v>2</v>
      </c>
      <c r="G206" s="47">
        <v>0</v>
      </c>
      <c r="H206" s="47">
        <v>0</v>
      </c>
      <c r="I206" s="47">
        <v>0</v>
      </c>
      <c r="J206" s="47">
        <v>0</v>
      </c>
      <c r="K206" s="47">
        <v>0</v>
      </c>
      <c r="L206" s="47">
        <v>0</v>
      </c>
      <c r="M206" s="47">
        <v>0</v>
      </c>
      <c r="N206" s="47">
        <v>0</v>
      </c>
      <c r="O206" s="47">
        <v>0</v>
      </c>
      <c r="P206" s="47">
        <v>0</v>
      </c>
      <c r="Q206" s="47">
        <v>0</v>
      </c>
      <c r="R206" s="47">
        <v>0</v>
      </c>
      <c r="S206" s="47">
        <v>0</v>
      </c>
      <c r="T206" s="47">
        <v>0</v>
      </c>
      <c r="U206" s="47">
        <v>0</v>
      </c>
      <c r="V206" s="47">
        <v>1</v>
      </c>
      <c r="W206" s="47">
        <v>0</v>
      </c>
      <c r="X206" s="47">
        <v>0</v>
      </c>
      <c r="Y206" s="47">
        <v>0</v>
      </c>
      <c r="Z206" s="47">
        <v>0</v>
      </c>
      <c r="AA206" s="47">
        <v>5</v>
      </c>
    </row>
    <row r="207" spans="1:27" ht="14.1" customHeight="1" x14ac:dyDescent="0.3">
      <c r="A207" s="45" t="s">
        <v>276</v>
      </c>
      <c r="B207" s="46" t="s">
        <v>277</v>
      </c>
      <c r="C207" s="47">
        <v>2</v>
      </c>
      <c r="D207" s="47">
        <v>4</v>
      </c>
      <c r="E207" s="47">
        <v>9</v>
      </c>
      <c r="F207" s="47">
        <v>5</v>
      </c>
      <c r="G207" s="47">
        <v>6</v>
      </c>
      <c r="H207" s="47">
        <v>1</v>
      </c>
      <c r="I207" s="47">
        <v>1</v>
      </c>
      <c r="J207" s="47">
        <v>0</v>
      </c>
      <c r="K207" s="47">
        <v>1</v>
      </c>
      <c r="L207" s="47">
        <v>2</v>
      </c>
      <c r="M207" s="47">
        <v>1</v>
      </c>
      <c r="N207" s="47">
        <v>0</v>
      </c>
      <c r="O207" s="47">
        <v>2</v>
      </c>
      <c r="P207" s="47">
        <v>0</v>
      </c>
      <c r="Q207" s="47">
        <v>2</v>
      </c>
      <c r="R207" s="47">
        <v>4</v>
      </c>
      <c r="S207" s="47">
        <v>1</v>
      </c>
      <c r="T207" s="47">
        <v>4</v>
      </c>
      <c r="U207" s="47">
        <v>2</v>
      </c>
      <c r="V207" s="47">
        <v>1</v>
      </c>
      <c r="W207" s="47">
        <v>5</v>
      </c>
      <c r="X207" s="47">
        <v>3</v>
      </c>
      <c r="Y207" s="47">
        <v>3</v>
      </c>
      <c r="Z207" s="47">
        <v>2</v>
      </c>
      <c r="AA207" s="47">
        <v>61</v>
      </c>
    </row>
    <row r="208" spans="1:27" ht="14.1" customHeight="1" x14ac:dyDescent="0.3">
      <c r="A208" s="45" t="s">
        <v>276</v>
      </c>
      <c r="B208" s="46" t="s">
        <v>241</v>
      </c>
      <c r="C208" s="47">
        <v>1</v>
      </c>
      <c r="D208" s="47">
        <v>0</v>
      </c>
      <c r="E208" s="47">
        <v>0</v>
      </c>
      <c r="F208" s="47">
        <v>0</v>
      </c>
      <c r="G208" s="47">
        <v>4</v>
      </c>
      <c r="H208" s="47">
        <v>0</v>
      </c>
      <c r="I208" s="47">
        <v>0</v>
      </c>
      <c r="J208" s="47">
        <v>0</v>
      </c>
      <c r="K208" s="47">
        <v>0</v>
      </c>
      <c r="L208" s="47">
        <v>0</v>
      </c>
      <c r="M208" s="47">
        <v>0</v>
      </c>
      <c r="N208" s="47">
        <v>0</v>
      </c>
      <c r="O208" s="47">
        <v>0</v>
      </c>
      <c r="P208" s="47">
        <v>0</v>
      </c>
      <c r="Q208" s="47">
        <v>0</v>
      </c>
      <c r="R208" s="47">
        <v>0</v>
      </c>
      <c r="S208" s="47">
        <v>0</v>
      </c>
      <c r="T208" s="47">
        <v>0</v>
      </c>
      <c r="U208" s="47">
        <v>0</v>
      </c>
      <c r="V208" s="47">
        <v>0</v>
      </c>
      <c r="W208" s="47">
        <v>0</v>
      </c>
      <c r="X208" s="47">
        <v>0</v>
      </c>
      <c r="Y208" s="47">
        <v>0</v>
      </c>
      <c r="Z208" s="47">
        <v>0</v>
      </c>
      <c r="AA208" s="47">
        <v>5</v>
      </c>
    </row>
    <row r="209" spans="1:27" ht="14.1" customHeight="1" x14ac:dyDescent="0.3">
      <c r="A209" s="45" t="s">
        <v>278</v>
      </c>
      <c r="B209" s="46" t="s">
        <v>279</v>
      </c>
      <c r="C209" s="47">
        <v>0</v>
      </c>
      <c r="D209" s="47">
        <v>0</v>
      </c>
      <c r="E209" s="47">
        <v>1</v>
      </c>
      <c r="F209" s="47">
        <v>2</v>
      </c>
      <c r="G209" s="47">
        <v>2</v>
      </c>
      <c r="H209" s="47">
        <v>0</v>
      </c>
      <c r="I209" s="47">
        <v>1</v>
      </c>
      <c r="J209" s="47">
        <v>0</v>
      </c>
      <c r="K209" s="47">
        <v>0</v>
      </c>
      <c r="L209" s="47">
        <v>1</v>
      </c>
      <c r="M209" s="47">
        <v>0</v>
      </c>
      <c r="N209" s="47">
        <v>0</v>
      </c>
      <c r="O209" s="47">
        <v>0</v>
      </c>
      <c r="P209" s="47">
        <v>0</v>
      </c>
      <c r="Q209" s="47">
        <v>0</v>
      </c>
      <c r="R209" s="47">
        <v>1</v>
      </c>
      <c r="S209" s="47">
        <v>0</v>
      </c>
      <c r="T209" s="47">
        <v>1</v>
      </c>
      <c r="U209" s="47">
        <v>1</v>
      </c>
      <c r="V209" s="47">
        <v>0</v>
      </c>
      <c r="W209" s="47">
        <v>1</v>
      </c>
      <c r="X209" s="47">
        <v>0</v>
      </c>
      <c r="Y209" s="47">
        <v>0</v>
      </c>
      <c r="Z209" s="47">
        <v>0</v>
      </c>
      <c r="AA209" s="47">
        <v>11</v>
      </c>
    </row>
    <row r="210" spans="1:27" ht="14.1" customHeight="1" x14ac:dyDescent="0.3">
      <c r="A210" s="45" t="s">
        <v>280</v>
      </c>
      <c r="B210" s="46" t="s">
        <v>281</v>
      </c>
      <c r="C210" s="47">
        <v>0</v>
      </c>
      <c r="D210" s="47">
        <v>0</v>
      </c>
      <c r="E210" s="47">
        <v>0</v>
      </c>
      <c r="F210" s="47">
        <v>0</v>
      </c>
      <c r="G210" s="47">
        <v>0</v>
      </c>
      <c r="H210" s="47">
        <v>0</v>
      </c>
      <c r="I210" s="47">
        <v>0</v>
      </c>
      <c r="J210" s="47">
        <v>0</v>
      </c>
      <c r="K210" s="47">
        <v>0</v>
      </c>
      <c r="L210" s="47">
        <v>0</v>
      </c>
      <c r="M210" s="47">
        <v>0</v>
      </c>
      <c r="N210" s="47">
        <v>0</v>
      </c>
      <c r="O210" s="47">
        <v>0</v>
      </c>
      <c r="P210" s="47">
        <v>0</v>
      </c>
      <c r="Q210" s="47">
        <v>0</v>
      </c>
      <c r="R210" s="47">
        <v>0</v>
      </c>
      <c r="S210" s="47">
        <v>0</v>
      </c>
      <c r="T210" s="47">
        <v>1</v>
      </c>
      <c r="U210" s="47">
        <v>0</v>
      </c>
      <c r="V210" s="47">
        <v>0</v>
      </c>
      <c r="W210" s="47">
        <v>0</v>
      </c>
      <c r="X210" s="47">
        <v>0</v>
      </c>
      <c r="Y210" s="47">
        <v>0</v>
      </c>
      <c r="Z210" s="47">
        <v>0</v>
      </c>
      <c r="AA210" s="47">
        <v>1</v>
      </c>
    </row>
    <row r="211" spans="1:27" ht="14.1" customHeight="1" x14ac:dyDescent="0.3">
      <c r="A211" s="45" t="s">
        <v>282</v>
      </c>
      <c r="B211" s="46" t="s">
        <v>283</v>
      </c>
      <c r="C211" s="47">
        <v>0</v>
      </c>
      <c r="D211" s="47">
        <v>0</v>
      </c>
      <c r="E211" s="47">
        <v>0</v>
      </c>
      <c r="F211" s="47">
        <v>0</v>
      </c>
      <c r="G211" s="47">
        <v>0</v>
      </c>
      <c r="H211" s="47">
        <v>0</v>
      </c>
      <c r="I211" s="47">
        <v>0</v>
      </c>
      <c r="J211" s="47">
        <v>0</v>
      </c>
      <c r="K211" s="47">
        <v>0</v>
      </c>
      <c r="L211" s="47">
        <v>0</v>
      </c>
      <c r="M211" s="47">
        <v>3</v>
      </c>
      <c r="N211" s="47">
        <v>1</v>
      </c>
      <c r="O211" s="47">
        <v>2</v>
      </c>
      <c r="P211" s="47">
        <v>1</v>
      </c>
      <c r="Q211" s="47">
        <v>0</v>
      </c>
      <c r="R211" s="47">
        <v>0</v>
      </c>
      <c r="S211" s="47">
        <v>0</v>
      </c>
      <c r="T211" s="47">
        <v>0</v>
      </c>
      <c r="U211" s="47">
        <v>0</v>
      </c>
      <c r="V211" s="47">
        <v>0</v>
      </c>
      <c r="W211" s="47">
        <v>0</v>
      </c>
      <c r="X211" s="47">
        <v>0</v>
      </c>
      <c r="Y211" s="47">
        <v>0</v>
      </c>
      <c r="Z211" s="47">
        <v>0</v>
      </c>
      <c r="AA211" s="47">
        <v>7</v>
      </c>
    </row>
    <row r="212" spans="1:27" ht="14.1" customHeight="1" x14ac:dyDescent="0.3">
      <c r="A212" s="45" t="s">
        <v>284</v>
      </c>
      <c r="B212" s="46" t="s">
        <v>285</v>
      </c>
      <c r="C212" s="47">
        <v>0</v>
      </c>
      <c r="D212" s="47">
        <v>0</v>
      </c>
      <c r="E212" s="47">
        <v>1</v>
      </c>
      <c r="F212" s="47">
        <v>0</v>
      </c>
      <c r="G212" s="47">
        <v>0</v>
      </c>
      <c r="H212" s="47">
        <v>0</v>
      </c>
      <c r="I212" s="47">
        <v>0</v>
      </c>
      <c r="J212" s="47">
        <v>0</v>
      </c>
      <c r="K212" s="47">
        <v>0</v>
      </c>
      <c r="L212" s="47">
        <v>0</v>
      </c>
      <c r="M212" s="47">
        <v>0</v>
      </c>
      <c r="N212" s="47">
        <v>0</v>
      </c>
      <c r="O212" s="47">
        <v>0</v>
      </c>
      <c r="P212" s="47">
        <v>1</v>
      </c>
      <c r="Q212" s="47">
        <v>0</v>
      </c>
      <c r="R212" s="47">
        <v>0</v>
      </c>
      <c r="S212" s="47">
        <v>0</v>
      </c>
      <c r="T212" s="47">
        <v>0</v>
      </c>
      <c r="U212" s="47">
        <v>0</v>
      </c>
      <c r="V212" s="47">
        <v>0</v>
      </c>
      <c r="W212" s="47">
        <v>0</v>
      </c>
      <c r="X212" s="47">
        <v>0</v>
      </c>
      <c r="Y212" s="47">
        <v>0</v>
      </c>
      <c r="Z212" s="47">
        <v>0</v>
      </c>
      <c r="AA212" s="47">
        <v>2</v>
      </c>
    </row>
    <row r="213" spans="1:27" ht="14.1" customHeight="1" x14ac:dyDescent="0.3">
      <c r="A213" s="45" t="s">
        <v>286</v>
      </c>
      <c r="B213" s="46" t="s">
        <v>287</v>
      </c>
      <c r="C213" s="47">
        <v>0</v>
      </c>
      <c r="D213" s="47">
        <v>0</v>
      </c>
      <c r="E213" s="47">
        <v>0</v>
      </c>
      <c r="F213" s="47">
        <v>0</v>
      </c>
      <c r="G213" s="47">
        <v>0</v>
      </c>
      <c r="H213" s="47">
        <v>0</v>
      </c>
      <c r="I213" s="47">
        <v>0</v>
      </c>
      <c r="J213" s="47">
        <v>0</v>
      </c>
      <c r="K213" s="47">
        <v>0</v>
      </c>
      <c r="L213" s="47">
        <v>0</v>
      </c>
      <c r="M213" s="47">
        <v>0</v>
      </c>
      <c r="N213" s="47">
        <v>0</v>
      </c>
      <c r="O213" s="47">
        <v>0</v>
      </c>
      <c r="P213" s="47">
        <v>0</v>
      </c>
      <c r="Q213" s="47">
        <v>0</v>
      </c>
      <c r="R213" s="47">
        <v>0</v>
      </c>
      <c r="S213" s="47">
        <v>0</v>
      </c>
      <c r="T213" s="47">
        <v>1</v>
      </c>
      <c r="U213" s="47">
        <v>0</v>
      </c>
      <c r="V213" s="47">
        <v>0</v>
      </c>
      <c r="W213" s="47">
        <v>0</v>
      </c>
      <c r="X213" s="47">
        <v>0</v>
      </c>
      <c r="Y213" s="47">
        <v>0</v>
      </c>
      <c r="Z213" s="47">
        <v>0</v>
      </c>
      <c r="AA213" s="47">
        <v>1</v>
      </c>
    </row>
    <row r="214" spans="1:27" ht="14.1" customHeight="1" x14ac:dyDescent="0.3">
      <c r="A214" s="45" t="s">
        <v>286</v>
      </c>
      <c r="B214" s="46" t="s">
        <v>288</v>
      </c>
      <c r="C214" s="47">
        <v>0</v>
      </c>
      <c r="D214" s="47">
        <v>0</v>
      </c>
      <c r="E214" s="47">
        <v>0</v>
      </c>
      <c r="F214" s="47">
        <v>0</v>
      </c>
      <c r="G214" s="47">
        <v>0</v>
      </c>
      <c r="H214" s="47">
        <v>0</v>
      </c>
      <c r="I214" s="47">
        <v>0</v>
      </c>
      <c r="J214" s="47">
        <v>0</v>
      </c>
      <c r="K214" s="47">
        <v>0</v>
      </c>
      <c r="L214" s="47">
        <v>0</v>
      </c>
      <c r="M214" s="47">
        <v>0</v>
      </c>
      <c r="N214" s="47">
        <v>0</v>
      </c>
      <c r="O214" s="47">
        <v>0</v>
      </c>
      <c r="P214" s="47">
        <v>0</v>
      </c>
      <c r="Q214" s="47">
        <v>0</v>
      </c>
      <c r="R214" s="47">
        <v>1</v>
      </c>
      <c r="S214" s="47">
        <v>0</v>
      </c>
      <c r="T214" s="47">
        <v>0</v>
      </c>
      <c r="U214" s="47">
        <v>0</v>
      </c>
      <c r="V214" s="47">
        <v>0</v>
      </c>
      <c r="W214" s="47">
        <v>0</v>
      </c>
      <c r="X214" s="47">
        <v>0</v>
      </c>
      <c r="Y214" s="47">
        <v>0</v>
      </c>
      <c r="Z214" s="47">
        <v>0</v>
      </c>
      <c r="AA214" s="47">
        <v>1</v>
      </c>
    </row>
    <row r="215" spans="1:27" ht="14.1" customHeight="1" x14ac:dyDescent="0.3">
      <c r="A215" s="45" t="s">
        <v>289</v>
      </c>
      <c r="B215" s="46" t="s">
        <v>137</v>
      </c>
      <c r="C215" s="47">
        <v>1</v>
      </c>
      <c r="D215" s="47">
        <v>1</v>
      </c>
      <c r="E215" s="47">
        <v>1</v>
      </c>
      <c r="F215" s="47">
        <v>0</v>
      </c>
      <c r="G215" s="47">
        <v>1</v>
      </c>
      <c r="H215" s="47">
        <v>0</v>
      </c>
      <c r="I215" s="47">
        <v>0</v>
      </c>
      <c r="J215" s="47">
        <v>1</v>
      </c>
      <c r="K215" s="47">
        <v>0</v>
      </c>
      <c r="L215" s="47">
        <v>0</v>
      </c>
      <c r="M215" s="47">
        <v>1</v>
      </c>
      <c r="N215" s="47">
        <v>1</v>
      </c>
      <c r="O215" s="47">
        <v>1</v>
      </c>
      <c r="P215" s="47">
        <v>1</v>
      </c>
      <c r="Q215" s="47">
        <v>0</v>
      </c>
      <c r="R215" s="47">
        <v>0</v>
      </c>
      <c r="S215" s="47">
        <v>0</v>
      </c>
      <c r="T215" s="47">
        <v>3</v>
      </c>
      <c r="U215" s="47">
        <v>0</v>
      </c>
      <c r="V215" s="47">
        <v>0</v>
      </c>
      <c r="W215" s="47">
        <v>0</v>
      </c>
      <c r="X215" s="47">
        <v>0</v>
      </c>
      <c r="Y215" s="47">
        <v>0</v>
      </c>
      <c r="Z215" s="47">
        <v>0</v>
      </c>
      <c r="AA215" s="47">
        <v>12</v>
      </c>
    </row>
    <row r="216" spans="1:27" ht="14.1" customHeight="1" x14ac:dyDescent="0.3">
      <c r="A216" s="45" t="s">
        <v>290</v>
      </c>
      <c r="B216" s="46" t="s">
        <v>291</v>
      </c>
      <c r="C216" s="47">
        <v>0</v>
      </c>
      <c r="D216" s="47">
        <v>0</v>
      </c>
      <c r="E216" s="47">
        <v>0</v>
      </c>
      <c r="F216" s="47">
        <v>0</v>
      </c>
      <c r="G216" s="47">
        <v>0</v>
      </c>
      <c r="H216" s="47">
        <v>0</v>
      </c>
      <c r="I216" s="47">
        <v>0</v>
      </c>
      <c r="J216" s="47">
        <v>0</v>
      </c>
      <c r="K216" s="47">
        <v>0</v>
      </c>
      <c r="L216" s="47">
        <v>0</v>
      </c>
      <c r="M216" s="47">
        <v>2</v>
      </c>
      <c r="N216" s="47">
        <v>0</v>
      </c>
      <c r="O216" s="47">
        <v>2</v>
      </c>
      <c r="P216" s="47">
        <v>0</v>
      </c>
      <c r="Q216" s="47">
        <v>0</v>
      </c>
      <c r="R216" s="47">
        <v>0</v>
      </c>
      <c r="S216" s="47">
        <v>0</v>
      </c>
      <c r="T216" s="47">
        <v>0</v>
      </c>
      <c r="U216" s="47">
        <v>0</v>
      </c>
      <c r="V216" s="47">
        <v>0</v>
      </c>
      <c r="W216" s="47">
        <v>0</v>
      </c>
      <c r="X216" s="47">
        <v>0</v>
      </c>
      <c r="Y216" s="47">
        <v>0</v>
      </c>
      <c r="Z216" s="47">
        <v>0</v>
      </c>
      <c r="AA216" s="47">
        <v>4</v>
      </c>
    </row>
    <row r="217" spans="1:27" ht="14.1" customHeight="1" x14ac:dyDescent="0.3">
      <c r="A217" s="45" t="s">
        <v>292</v>
      </c>
      <c r="B217" s="46" t="s">
        <v>293</v>
      </c>
      <c r="C217" s="47">
        <v>0</v>
      </c>
      <c r="D217" s="47">
        <v>0</v>
      </c>
      <c r="E217" s="47">
        <v>0</v>
      </c>
      <c r="F217" s="47">
        <v>0</v>
      </c>
      <c r="G217" s="47">
        <v>0</v>
      </c>
      <c r="H217" s="47">
        <v>0</v>
      </c>
      <c r="I217" s="47">
        <v>0</v>
      </c>
      <c r="J217" s="47">
        <v>0</v>
      </c>
      <c r="K217" s="47">
        <v>0</v>
      </c>
      <c r="L217" s="47">
        <v>0</v>
      </c>
      <c r="M217" s="47">
        <v>0</v>
      </c>
      <c r="N217" s="47">
        <v>0</v>
      </c>
      <c r="O217" s="47">
        <v>0</v>
      </c>
      <c r="P217" s="47">
        <v>0</v>
      </c>
      <c r="Q217" s="47">
        <v>0</v>
      </c>
      <c r="R217" s="47">
        <v>0</v>
      </c>
      <c r="S217" s="47">
        <v>0</v>
      </c>
      <c r="T217" s="47">
        <v>0</v>
      </c>
      <c r="U217" s="47">
        <v>1</v>
      </c>
      <c r="V217" s="47">
        <v>0</v>
      </c>
      <c r="W217" s="47">
        <v>0</v>
      </c>
      <c r="X217" s="47">
        <v>0</v>
      </c>
      <c r="Y217" s="47">
        <v>0</v>
      </c>
      <c r="Z217" s="47">
        <v>0</v>
      </c>
      <c r="AA217" s="47">
        <v>1</v>
      </c>
    </row>
    <row r="218" spans="1:27" ht="14.1" customHeight="1" x14ac:dyDescent="0.3">
      <c r="A218" s="45" t="s">
        <v>292</v>
      </c>
      <c r="B218" s="46" t="s">
        <v>294</v>
      </c>
      <c r="C218" s="47">
        <v>0</v>
      </c>
      <c r="D218" s="47">
        <v>0</v>
      </c>
      <c r="E218" s="47">
        <v>0</v>
      </c>
      <c r="F218" s="47">
        <v>0</v>
      </c>
      <c r="G218" s="47">
        <v>0</v>
      </c>
      <c r="H218" s="47">
        <v>0</v>
      </c>
      <c r="I218" s="47">
        <v>0</v>
      </c>
      <c r="J218" s="47">
        <v>0</v>
      </c>
      <c r="K218" s="47">
        <v>0</v>
      </c>
      <c r="L218" s="47">
        <v>0</v>
      </c>
      <c r="M218" s="47">
        <v>0</v>
      </c>
      <c r="N218" s="47">
        <v>0</v>
      </c>
      <c r="O218" s="47">
        <v>0</v>
      </c>
      <c r="P218" s="47">
        <v>0</v>
      </c>
      <c r="Q218" s="47">
        <v>0</v>
      </c>
      <c r="R218" s="47">
        <v>0</v>
      </c>
      <c r="S218" s="47">
        <v>0</v>
      </c>
      <c r="T218" s="47">
        <v>2</v>
      </c>
      <c r="U218" s="47">
        <v>0</v>
      </c>
      <c r="V218" s="47">
        <v>0</v>
      </c>
      <c r="W218" s="47">
        <v>0</v>
      </c>
      <c r="X218" s="47">
        <v>0</v>
      </c>
      <c r="Y218" s="47">
        <v>0</v>
      </c>
      <c r="Z218" s="47">
        <v>0</v>
      </c>
      <c r="AA218" s="47">
        <v>2</v>
      </c>
    </row>
    <row r="219" spans="1:27" ht="14.1" customHeight="1" x14ac:dyDescent="0.3">
      <c r="A219" s="45" t="s">
        <v>292</v>
      </c>
      <c r="B219" s="46" t="s">
        <v>295</v>
      </c>
      <c r="C219" s="47">
        <v>0</v>
      </c>
      <c r="D219" s="47">
        <v>0</v>
      </c>
      <c r="E219" s="47">
        <v>0</v>
      </c>
      <c r="F219" s="47">
        <v>0</v>
      </c>
      <c r="G219" s="47">
        <v>2</v>
      </c>
      <c r="H219" s="47">
        <v>0</v>
      </c>
      <c r="I219" s="47">
        <v>0</v>
      </c>
      <c r="J219" s="47">
        <v>0</v>
      </c>
      <c r="K219" s="47">
        <v>0</v>
      </c>
      <c r="L219" s="47">
        <v>0</v>
      </c>
      <c r="M219" s="47">
        <v>0</v>
      </c>
      <c r="N219" s="47">
        <v>0</v>
      </c>
      <c r="O219" s="47">
        <v>0</v>
      </c>
      <c r="P219" s="47">
        <v>0</v>
      </c>
      <c r="Q219" s="47">
        <v>0</v>
      </c>
      <c r="R219" s="47">
        <v>0</v>
      </c>
      <c r="S219" s="47">
        <v>0</v>
      </c>
      <c r="T219" s="47">
        <v>0</v>
      </c>
      <c r="U219" s="47">
        <v>0</v>
      </c>
      <c r="V219" s="47">
        <v>2</v>
      </c>
      <c r="W219" s="47">
        <v>0</v>
      </c>
      <c r="X219" s="47">
        <v>0</v>
      </c>
      <c r="Y219" s="47">
        <v>0</v>
      </c>
      <c r="Z219" s="47">
        <v>1</v>
      </c>
      <c r="AA219" s="47">
        <v>5</v>
      </c>
    </row>
    <row r="220" spans="1:27" ht="14.1" customHeight="1" x14ac:dyDescent="0.3">
      <c r="A220" s="45" t="s">
        <v>292</v>
      </c>
      <c r="B220" s="46" t="s">
        <v>60</v>
      </c>
      <c r="C220" s="47">
        <v>1</v>
      </c>
      <c r="D220" s="47">
        <v>0</v>
      </c>
      <c r="E220" s="47">
        <v>0</v>
      </c>
      <c r="F220" s="47">
        <v>0</v>
      </c>
      <c r="G220" s="47">
        <v>1</v>
      </c>
      <c r="H220" s="47">
        <v>0</v>
      </c>
      <c r="I220" s="47">
        <v>0</v>
      </c>
      <c r="J220" s="47">
        <v>0</v>
      </c>
      <c r="K220" s="47">
        <v>0</v>
      </c>
      <c r="L220" s="47">
        <v>0</v>
      </c>
      <c r="M220" s="47">
        <v>0</v>
      </c>
      <c r="N220" s="47">
        <v>0</v>
      </c>
      <c r="O220" s="47">
        <v>0</v>
      </c>
      <c r="P220" s="47">
        <v>0</v>
      </c>
      <c r="Q220" s="47">
        <v>3</v>
      </c>
      <c r="R220" s="47">
        <v>4</v>
      </c>
      <c r="S220" s="47">
        <v>1</v>
      </c>
      <c r="T220" s="47">
        <v>12</v>
      </c>
      <c r="U220" s="47">
        <v>5</v>
      </c>
      <c r="V220" s="47">
        <v>3</v>
      </c>
      <c r="W220" s="47">
        <v>4</v>
      </c>
      <c r="X220" s="47">
        <v>3</v>
      </c>
      <c r="Y220" s="47">
        <v>1</v>
      </c>
      <c r="Z220" s="47">
        <v>0</v>
      </c>
      <c r="AA220" s="47">
        <v>38</v>
      </c>
    </row>
    <row r="221" spans="1:27" ht="14.1" customHeight="1" x14ac:dyDescent="0.3">
      <c r="A221" s="45" t="s">
        <v>292</v>
      </c>
      <c r="B221" s="46" t="s">
        <v>296</v>
      </c>
      <c r="C221" s="47">
        <v>5</v>
      </c>
      <c r="D221" s="47">
        <v>0</v>
      </c>
      <c r="E221" s="47">
        <v>0</v>
      </c>
      <c r="F221" s="47">
        <v>2</v>
      </c>
      <c r="G221" s="47">
        <v>1</v>
      </c>
      <c r="H221" s="47">
        <v>0</v>
      </c>
      <c r="I221" s="47">
        <v>0</v>
      </c>
      <c r="J221" s="47">
        <v>0</v>
      </c>
      <c r="K221" s="47">
        <v>6</v>
      </c>
      <c r="L221" s="47">
        <v>2</v>
      </c>
      <c r="M221" s="47">
        <v>0</v>
      </c>
      <c r="N221" s="47">
        <v>0</v>
      </c>
      <c r="O221" s="47">
        <v>0</v>
      </c>
      <c r="P221" s="47">
        <v>0</v>
      </c>
      <c r="Q221" s="47">
        <v>0</v>
      </c>
      <c r="R221" s="47">
        <v>0</v>
      </c>
      <c r="S221" s="47">
        <v>0</v>
      </c>
      <c r="T221" s="47">
        <v>0</v>
      </c>
      <c r="U221" s="47">
        <v>0</v>
      </c>
      <c r="V221" s="47">
        <v>1</v>
      </c>
      <c r="W221" s="47">
        <v>0</v>
      </c>
      <c r="X221" s="47">
        <v>0</v>
      </c>
      <c r="Y221" s="47">
        <v>0</v>
      </c>
      <c r="Z221" s="47">
        <v>0</v>
      </c>
      <c r="AA221" s="47">
        <v>17</v>
      </c>
    </row>
    <row r="222" spans="1:27" ht="14.1" customHeight="1" x14ac:dyDescent="0.3">
      <c r="A222" s="45" t="s">
        <v>292</v>
      </c>
      <c r="B222" s="46" t="s">
        <v>297</v>
      </c>
      <c r="C222" s="47">
        <v>0</v>
      </c>
      <c r="D222" s="47">
        <v>7</v>
      </c>
      <c r="E222" s="47">
        <v>0</v>
      </c>
      <c r="F222" s="47">
        <v>0</v>
      </c>
      <c r="G222" s="47">
        <v>0</v>
      </c>
      <c r="H222" s="47">
        <v>0</v>
      </c>
      <c r="I222" s="47">
        <v>0</v>
      </c>
      <c r="J222" s="47">
        <v>0</v>
      </c>
      <c r="K222" s="47">
        <v>0</v>
      </c>
      <c r="L222" s="47">
        <v>0</v>
      </c>
      <c r="M222" s="47">
        <v>0</v>
      </c>
      <c r="N222" s="47">
        <v>0</v>
      </c>
      <c r="O222" s="47">
        <v>0</v>
      </c>
      <c r="P222" s="47">
        <v>0</v>
      </c>
      <c r="Q222" s="47">
        <v>0</v>
      </c>
      <c r="R222" s="47">
        <v>0</v>
      </c>
      <c r="S222" s="47">
        <v>0</v>
      </c>
      <c r="T222" s="47">
        <v>0</v>
      </c>
      <c r="U222" s="47">
        <v>0</v>
      </c>
      <c r="V222" s="47">
        <v>0</v>
      </c>
      <c r="W222" s="47">
        <v>0</v>
      </c>
      <c r="X222" s="47">
        <v>0</v>
      </c>
      <c r="Y222" s="47">
        <v>0</v>
      </c>
      <c r="Z222" s="47">
        <v>0</v>
      </c>
      <c r="AA222" s="47">
        <v>7</v>
      </c>
    </row>
    <row r="223" spans="1:27" ht="14.1" customHeight="1" x14ac:dyDescent="0.3">
      <c r="A223" s="45" t="s">
        <v>292</v>
      </c>
      <c r="B223" s="46" t="s">
        <v>298</v>
      </c>
      <c r="C223" s="47">
        <v>0</v>
      </c>
      <c r="D223" s="47">
        <v>0</v>
      </c>
      <c r="E223" s="47">
        <v>0</v>
      </c>
      <c r="F223" s="47">
        <v>0</v>
      </c>
      <c r="G223" s="47">
        <v>0</v>
      </c>
      <c r="H223" s="47">
        <v>0</v>
      </c>
      <c r="I223" s="47">
        <v>0</v>
      </c>
      <c r="J223" s="47">
        <v>0</v>
      </c>
      <c r="K223" s="47">
        <v>0</v>
      </c>
      <c r="L223" s="47">
        <v>0</v>
      </c>
      <c r="M223" s="47">
        <v>3</v>
      </c>
      <c r="N223" s="47">
        <v>1</v>
      </c>
      <c r="O223" s="47">
        <v>0</v>
      </c>
      <c r="P223" s="47">
        <v>5</v>
      </c>
      <c r="Q223" s="47">
        <v>0</v>
      </c>
      <c r="R223" s="47">
        <v>0</v>
      </c>
      <c r="S223" s="47">
        <v>0</v>
      </c>
      <c r="T223" s="47">
        <v>0</v>
      </c>
      <c r="U223" s="47">
        <v>0</v>
      </c>
      <c r="V223" s="47">
        <v>0</v>
      </c>
      <c r="W223" s="47">
        <v>0</v>
      </c>
      <c r="X223" s="47">
        <v>0</v>
      </c>
      <c r="Y223" s="47">
        <v>0</v>
      </c>
      <c r="Z223" s="47">
        <v>1</v>
      </c>
      <c r="AA223" s="47">
        <v>10</v>
      </c>
    </row>
    <row r="224" spans="1:27" ht="14.1" customHeight="1" x14ac:dyDescent="0.3">
      <c r="A224" s="45" t="s">
        <v>292</v>
      </c>
      <c r="B224" s="46" t="s">
        <v>299</v>
      </c>
      <c r="C224" s="47">
        <v>0</v>
      </c>
      <c r="D224" s="47">
        <v>0</v>
      </c>
      <c r="E224" s="47">
        <v>0</v>
      </c>
      <c r="F224" s="47">
        <v>0</v>
      </c>
      <c r="G224" s="47">
        <v>0</v>
      </c>
      <c r="H224" s="47">
        <v>0</v>
      </c>
      <c r="I224" s="47">
        <v>0</v>
      </c>
      <c r="J224" s="47">
        <v>0</v>
      </c>
      <c r="K224" s="47">
        <v>0</v>
      </c>
      <c r="L224" s="47">
        <v>0</v>
      </c>
      <c r="M224" s="47">
        <v>0</v>
      </c>
      <c r="N224" s="47">
        <v>0</v>
      </c>
      <c r="O224" s="47">
        <v>2</v>
      </c>
      <c r="P224" s="47">
        <v>0</v>
      </c>
      <c r="Q224" s="47">
        <v>0</v>
      </c>
      <c r="R224" s="47">
        <v>0</v>
      </c>
      <c r="S224" s="47">
        <v>1</v>
      </c>
      <c r="T224" s="47">
        <v>0</v>
      </c>
      <c r="U224" s="47">
        <v>0</v>
      </c>
      <c r="V224" s="47">
        <v>0</v>
      </c>
      <c r="W224" s="47">
        <v>0</v>
      </c>
      <c r="X224" s="47">
        <v>0</v>
      </c>
      <c r="Y224" s="47">
        <v>0</v>
      </c>
      <c r="Z224" s="47">
        <v>0</v>
      </c>
      <c r="AA224" s="47">
        <v>3</v>
      </c>
    </row>
    <row r="225" spans="1:27" ht="14.1" customHeight="1" x14ac:dyDescent="0.3">
      <c r="A225" s="45" t="s">
        <v>292</v>
      </c>
      <c r="B225" s="46" t="s">
        <v>300</v>
      </c>
      <c r="C225" s="47">
        <v>0</v>
      </c>
      <c r="D225" s="47">
        <v>3</v>
      </c>
      <c r="E225" s="47">
        <v>0</v>
      </c>
      <c r="F225" s="47">
        <v>3</v>
      </c>
      <c r="G225" s="47">
        <v>5</v>
      </c>
      <c r="H225" s="47">
        <v>0</v>
      </c>
      <c r="I225" s="47">
        <v>0</v>
      </c>
      <c r="J225" s="47">
        <v>0</v>
      </c>
      <c r="K225" s="47">
        <v>0</v>
      </c>
      <c r="L225" s="47">
        <v>0</v>
      </c>
      <c r="M225" s="47">
        <v>0</v>
      </c>
      <c r="N225" s="47">
        <v>0</v>
      </c>
      <c r="O225" s="47">
        <v>0</v>
      </c>
      <c r="P225" s="47">
        <v>0</v>
      </c>
      <c r="Q225" s="47">
        <v>0</v>
      </c>
      <c r="R225" s="47">
        <v>1</v>
      </c>
      <c r="S225" s="47">
        <v>0</v>
      </c>
      <c r="T225" s="47">
        <v>0</v>
      </c>
      <c r="U225" s="47">
        <v>0</v>
      </c>
      <c r="V225" s="47">
        <v>0</v>
      </c>
      <c r="W225" s="47">
        <v>0</v>
      </c>
      <c r="X225" s="47">
        <v>0</v>
      </c>
      <c r="Y225" s="47">
        <v>0</v>
      </c>
      <c r="Z225" s="47">
        <v>0</v>
      </c>
      <c r="AA225" s="47">
        <v>12</v>
      </c>
    </row>
    <row r="226" spans="1:27" ht="14.1" customHeight="1" x14ac:dyDescent="0.3">
      <c r="A226" s="45" t="s">
        <v>292</v>
      </c>
      <c r="B226" s="46" t="s">
        <v>301</v>
      </c>
      <c r="C226" s="47">
        <v>0</v>
      </c>
      <c r="D226" s="47">
        <v>0</v>
      </c>
      <c r="E226" s="47">
        <v>0</v>
      </c>
      <c r="F226" s="47">
        <v>0</v>
      </c>
      <c r="G226" s="47">
        <v>3</v>
      </c>
      <c r="H226" s="47">
        <v>0</v>
      </c>
      <c r="I226" s="47">
        <v>0</v>
      </c>
      <c r="J226" s="47">
        <v>0</v>
      </c>
      <c r="K226" s="47">
        <v>0</v>
      </c>
      <c r="L226" s="47">
        <v>0</v>
      </c>
      <c r="M226" s="47">
        <v>0</v>
      </c>
      <c r="N226" s="47">
        <v>0</v>
      </c>
      <c r="O226" s="47">
        <v>0</v>
      </c>
      <c r="P226" s="47">
        <v>0</v>
      </c>
      <c r="Q226" s="47">
        <v>0</v>
      </c>
      <c r="R226" s="47">
        <v>0</v>
      </c>
      <c r="S226" s="47">
        <v>0</v>
      </c>
      <c r="T226" s="47">
        <v>0</v>
      </c>
      <c r="U226" s="47">
        <v>0</v>
      </c>
      <c r="V226" s="47">
        <v>0</v>
      </c>
      <c r="W226" s="47">
        <v>0</v>
      </c>
      <c r="X226" s="47">
        <v>0</v>
      </c>
      <c r="Y226" s="47">
        <v>0</v>
      </c>
      <c r="Z226" s="47">
        <v>1</v>
      </c>
      <c r="AA226" s="47">
        <v>4</v>
      </c>
    </row>
    <row r="227" spans="1:27" ht="14.1" customHeight="1" x14ac:dyDescent="0.3">
      <c r="A227" s="45" t="s">
        <v>292</v>
      </c>
      <c r="B227" s="46" t="s">
        <v>302</v>
      </c>
      <c r="C227" s="47">
        <v>1</v>
      </c>
      <c r="D227" s="47">
        <v>0</v>
      </c>
      <c r="E227" s="47">
        <v>5</v>
      </c>
      <c r="F227" s="47">
        <v>5</v>
      </c>
      <c r="G227" s="47">
        <v>11</v>
      </c>
      <c r="H227" s="47">
        <v>0</v>
      </c>
      <c r="I227" s="47">
        <v>6</v>
      </c>
      <c r="J227" s="47">
        <v>5</v>
      </c>
      <c r="K227" s="47">
        <v>0</v>
      </c>
      <c r="L227" s="47">
        <v>4</v>
      </c>
      <c r="M227" s="47">
        <v>0</v>
      </c>
      <c r="N227" s="47">
        <v>0</v>
      </c>
      <c r="O227" s="47">
        <v>0</v>
      </c>
      <c r="P227" s="47">
        <v>0</v>
      </c>
      <c r="Q227" s="47">
        <v>1</v>
      </c>
      <c r="R227" s="47">
        <v>0</v>
      </c>
      <c r="S227" s="47">
        <v>1</v>
      </c>
      <c r="T227" s="47">
        <v>0</v>
      </c>
      <c r="U227" s="47">
        <v>0</v>
      </c>
      <c r="V227" s="47">
        <v>0</v>
      </c>
      <c r="W227" s="47">
        <v>0</v>
      </c>
      <c r="X227" s="47">
        <v>0</v>
      </c>
      <c r="Y227" s="47">
        <v>0</v>
      </c>
      <c r="Z227" s="47">
        <v>8</v>
      </c>
      <c r="AA227" s="47">
        <v>47</v>
      </c>
    </row>
    <row r="228" spans="1:27" ht="14.1" customHeight="1" x14ac:dyDescent="0.3">
      <c r="A228" s="45" t="s">
        <v>292</v>
      </c>
      <c r="B228" s="46" t="s">
        <v>303</v>
      </c>
      <c r="C228" s="47">
        <v>1</v>
      </c>
      <c r="D228" s="47">
        <v>0</v>
      </c>
      <c r="E228" s="47">
        <v>0</v>
      </c>
      <c r="F228" s="47">
        <v>0</v>
      </c>
      <c r="G228" s="47">
        <v>0</v>
      </c>
      <c r="H228" s="47">
        <v>0</v>
      </c>
      <c r="I228" s="47">
        <v>0</v>
      </c>
      <c r="J228" s="47">
        <v>0</v>
      </c>
      <c r="K228" s="47">
        <v>0</v>
      </c>
      <c r="L228" s="47">
        <v>0</v>
      </c>
      <c r="M228" s="47">
        <v>0</v>
      </c>
      <c r="N228" s="47">
        <v>0</v>
      </c>
      <c r="O228" s="47">
        <v>0</v>
      </c>
      <c r="P228" s="47">
        <v>0</v>
      </c>
      <c r="Q228" s="47">
        <v>0</v>
      </c>
      <c r="R228" s="47">
        <v>0</v>
      </c>
      <c r="S228" s="47">
        <v>0</v>
      </c>
      <c r="T228" s="47">
        <v>0</v>
      </c>
      <c r="U228" s="47">
        <v>0</v>
      </c>
      <c r="V228" s="47">
        <v>0</v>
      </c>
      <c r="W228" s="47">
        <v>0</v>
      </c>
      <c r="X228" s="47">
        <v>0</v>
      </c>
      <c r="Y228" s="47">
        <v>0</v>
      </c>
      <c r="Z228" s="47">
        <v>0</v>
      </c>
      <c r="AA228" s="47">
        <v>1</v>
      </c>
    </row>
    <row r="229" spans="1:27" ht="14.1" customHeight="1" x14ac:dyDescent="0.3">
      <c r="A229" s="45" t="s">
        <v>304</v>
      </c>
      <c r="B229" s="46" t="s">
        <v>137</v>
      </c>
      <c r="C229" s="47">
        <v>0</v>
      </c>
      <c r="D229" s="47">
        <v>1</v>
      </c>
      <c r="E229" s="47">
        <v>0</v>
      </c>
      <c r="F229" s="47">
        <v>0</v>
      </c>
      <c r="G229" s="47">
        <v>1</v>
      </c>
      <c r="H229" s="47">
        <v>0</v>
      </c>
      <c r="I229" s="47">
        <v>0</v>
      </c>
      <c r="J229" s="47">
        <v>1</v>
      </c>
      <c r="K229" s="47">
        <v>0</v>
      </c>
      <c r="L229" s="47">
        <v>0</v>
      </c>
      <c r="M229" s="47">
        <v>1</v>
      </c>
      <c r="N229" s="47">
        <v>2</v>
      </c>
      <c r="O229" s="47">
        <v>6</v>
      </c>
      <c r="P229" s="47">
        <v>0</v>
      </c>
      <c r="Q229" s="47">
        <v>0</v>
      </c>
      <c r="R229" s="47">
        <v>0</v>
      </c>
      <c r="S229" s="47">
        <v>0</v>
      </c>
      <c r="T229" s="47">
        <v>0</v>
      </c>
      <c r="U229" s="47">
        <v>0</v>
      </c>
      <c r="V229" s="47">
        <v>0</v>
      </c>
      <c r="W229" s="47">
        <v>0</v>
      </c>
      <c r="X229" s="47">
        <v>0</v>
      </c>
      <c r="Y229" s="47">
        <v>0</v>
      </c>
      <c r="Z229" s="47">
        <v>1</v>
      </c>
      <c r="AA229" s="47">
        <v>13</v>
      </c>
    </row>
    <row r="230" spans="1:27" ht="14.1" customHeight="1" x14ac:dyDescent="0.3">
      <c r="A230" s="45" t="s">
        <v>305</v>
      </c>
      <c r="B230" s="46" t="s">
        <v>306</v>
      </c>
      <c r="C230" s="47">
        <v>0</v>
      </c>
      <c r="D230" s="47">
        <v>0</v>
      </c>
      <c r="E230" s="47">
        <v>0</v>
      </c>
      <c r="F230" s="47">
        <v>0</v>
      </c>
      <c r="G230" s="47">
        <v>0</v>
      </c>
      <c r="H230" s="47">
        <v>0</v>
      </c>
      <c r="I230" s="47">
        <v>0</v>
      </c>
      <c r="J230" s="47">
        <v>0</v>
      </c>
      <c r="K230" s="47">
        <v>0</v>
      </c>
      <c r="L230" s="47">
        <v>0</v>
      </c>
      <c r="M230" s="47">
        <v>0</v>
      </c>
      <c r="N230" s="47">
        <v>0</v>
      </c>
      <c r="O230" s="47">
        <v>0</v>
      </c>
      <c r="P230" s="47">
        <v>0</v>
      </c>
      <c r="Q230" s="47">
        <v>0</v>
      </c>
      <c r="R230" s="47">
        <v>0</v>
      </c>
      <c r="S230" s="47">
        <v>0</v>
      </c>
      <c r="T230" s="47">
        <v>0</v>
      </c>
      <c r="U230" s="47">
        <v>0</v>
      </c>
      <c r="V230" s="47">
        <v>1</v>
      </c>
      <c r="W230" s="47">
        <v>0</v>
      </c>
      <c r="X230" s="47">
        <v>0</v>
      </c>
      <c r="Y230" s="47">
        <v>0</v>
      </c>
      <c r="Z230" s="47">
        <v>0</v>
      </c>
      <c r="AA230" s="47">
        <v>1</v>
      </c>
    </row>
    <row r="231" spans="1:27" ht="14.1" customHeight="1" x14ac:dyDescent="0.3">
      <c r="A231" s="45" t="s">
        <v>305</v>
      </c>
      <c r="B231" s="46" t="s">
        <v>241</v>
      </c>
      <c r="C231" s="47">
        <v>0</v>
      </c>
      <c r="D231" s="47">
        <v>0</v>
      </c>
      <c r="E231" s="47">
        <v>0</v>
      </c>
      <c r="F231" s="47">
        <v>0</v>
      </c>
      <c r="G231" s="47">
        <v>2</v>
      </c>
      <c r="H231" s="47">
        <v>0</v>
      </c>
      <c r="I231" s="47">
        <v>0</v>
      </c>
      <c r="J231" s="47">
        <v>0</v>
      </c>
      <c r="K231" s="47">
        <v>0</v>
      </c>
      <c r="L231" s="47">
        <v>0</v>
      </c>
      <c r="M231" s="47">
        <v>0</v>
      </c>
      <c r="N231" s="47">
        <v>0</v>
      </c>
      <c r="O231" s="47">
        <v>0</v>
      </c>
      <c r="P231" s="47">
        <v>0</v>
      </c>
      <c r="Q231" s="47">
        <v>0</v>
      </c>
      <c r="R231" s="47">
        <v>1</v>
      </c>
      <c r="S231" s="47">
        <v>0</v>
      </c>
      <c r="T231" s="47">
        <v>0</v>
      </c>
      <c r="U231" s="47">
        <v>0</v>
      </c>
      <c r="V231" s="47">
        <v>0</v>
      </c>
      <c r="W231" s="47">
        <v>0</v>
      </c>
      <c r="X231" s="47">
        <v>0</v>
      </c>
      <c r="Y231" s="47">
        <v>0</v>
      </c>
      <c r="Z231" s="47">
        <v>0</v>
      </c>
      <c r="AA231" s="47">
        <v>3</v>
      </c>
    </row>
    <row r="232" spans="1:27" ht="14.1" customHeight="1" x14ac:dyDescent="0.3">
      <c r="A232" s="45" t="s">
        <v>307</v>
      </c>
      <c r="B232" s="46" t="s">
        <v>308</v>
      </c>
      <c r="C232" s="47">
        <v>0</v>
      </c>
      <c r="D232" s="47">
        <v>0</v>
      </c>
      <c r="E232" s="47">
        <v>0</v>
      </c>
      <c r="F232" s="47">
        <v>0</v>
      </c>
      <c r="G232" s="47">
        <v>1</v>
      </c>
      <c r="H232" s="47">
        <v>0</v>
      </c>
      <c r="I232" s="47">
        <v>0</v>
      </c>
      <c r="J232" s="47">
        <v>0</v>
      </c>
      <c r="K232" s="47">
        <v>0</v>
      </c>
      <c r="L232" s="47">
        <v>0</v>
      </c>
      <c r="M232" s="47">
        <v>0</v>
      </c>
      <c r="N232" s="47">
        <v>0</v>
      </c>
      <c r="O232" s="47">
        <v>0</v>
      </c>
      <c r="P232" s="47">
        <v>0</v>
      </c>
      <c r="Q232" s="47">
        <v>0</v>
      </c>
      <c r="R232" s="47">
        <v>0</v>
      </c>
      <c r="S232" s="47">
        <v>0</v>
      </c>
      <c r="T232" s="47">
        <v>0</v>
      </c>
      <c r="U232" s="47">
        <v>0</v>
      </c>
      <c r="V232" s="47">
        <v>0</v>
      </c>
      <c r="W232" s="47">
        <v>0</v>
      </c>
      <c r="X232" s="47">
        <v>0</v>
      </c>
      <c r="Y232" s="47">
        <v>0</v>
      </c>
      <c r="Z232" s="47">
        <v>0</v>
      </c>
      <c r="AA232" s="47">
        <v>1</v>
      </c>
    </row>
    <row r="233" spans="1:27" ht="14.1" customHeight="1" x14ac:dyDescent="0.3">
      <c r="A233" s="45" t="s">
        <v>307</v>
      </c>
      <c r="B233" s="46" t="s">
        <v>309</v>
      </c>
      <c r="C233" s="47">
        <v>1</v>
      </c>
      <c r="D233" s="47">
        <v>0</v>
      </c>
      <c r="E233" s="47">
        <v>0</v>
      </c>
      <c r="F233" s="47">
        <v>0</v>
      </c>
      <c r="G233" s="47">
        <v>1</v>
      </c>
      <c r="H233" s="47">
        <v>0</v>
      </c>
      <c r="I233" s="47">
        <v>0</v>
      </c>
      <c r="J233" s="47">
        <v>0</v>
      </c>
      <c r="K233" s="47">
        <v>0</v>
      </c>
      <c r="L233" s="47">
        <v>0</v>
      </c>
      <c r="M233" s="47">
        <v>3</v>
      </c>
      <c r="N233" s="47">
        <v>2</v>
      </c>
      <c r="O233" s="47">
        <v>4</v>
      </c>
      <c r="P233" s="47">
        <v>2</v>
      </c>
      <c r="Q233" s="47">
        <v>0</v>
      </c>
      <c r="R233" s="47">
        <v>0</v>
      </c>
      <c r="S233" s="47">
        <v>0</v>
      </c>
      <c r="T233" s="47">
        <v>3</v>
      </c>
      <c r="U233" s="47">
        <v>0</v>
      </c>
      <c r="V233" s="47">
        <v>2</v>
      </c>
      <c r="W233" s="47">
        <v>0</v>
      </c>
      <c r="X233" s="47">
        <v>0</v>
      </c>
      <c r="Y233" s="47">
        <v>0</v>
      </c>
      <c r="Z233" s="47">
        <v>0</v>
      </c>
      <c r="AA233" s="47">
        <v>18</v>
      </c>
    </row>
    <row r="234" spans="1:27" ht="14.1" customHeight="1" x14ac:dyDescent="0.3">
      <c r="A234" s="45" t="s">
        <v>310</v>
      </c>
      <c r="B234" s="46" t="s">
        <v>311</v>
      </c>
      <c r="C234" s="47">
        <v>0</v>
      </c>
      <c r="D234" s="47">
        <v>0</v>
      </c>
      <c r="E234" s="47">
        <v>0</v>
      </c>
      <c r="F234" s="47">
        <v>0</v>
      </c>
      <c r="G234" s="47">
        <v>1</v>
      </c>
      <c r="H234" s="47">
        <v>0</v>
      </c>
      <c r="I234" s="47">
        <v>0</v>
      </c>
      <c r="J234" s="47">
        <v>0</v>
      </c>
      <c r="K234" s="47">
        <v>0</v>
      </c>
      <c r="L234" s="47">
        <v>0</v>
      </c>
      <c r="M234" s="47">
        <v>0</v>
      </c>
      <c r="N234" s="47">
        <v>0</v>
      </c>
      <c r="O234" s="47">
        <v>0</v>
      </c>
      <c r="P234" s="47">
        <v>0</v>
      </c>
      <c r="Q234" s="47">
        <v>0</v>
      </c>
      <c r="R234" s="47">
        <v>0</v>
      </c>
      <c r="S234" s="47">
        <v>0</v>
      </c>
      <c r="T234" s="47">
        <v>0</v>
      </c>
      <c r="U234" s="47">
        <v>0</v>
      </c>
      <c r="V234" s="47">
        <v>0</v>
      </c>
      <c r="W234" s="47">
        <v>0</v>
      </c>
      <c r="X234" s="47">
        <v>0</v>
      </c>
      <c r="Y234" s="47">
        <v>0</v>
      </c>
      <c r="Z234" s="47">
        <v>0</v>
      </c>
      <c r="AA234" s="47">
        <v>1</v>
      </c>
    </row>
    <row r="235" spans="1:27" ht="14.1" customHeight="1" x14ac:dyDescent="0.3">
      <c r="A235" s="45" t="s">
        <v>310</v>
      </c>
      <c r="B235" s="46" t="s">
        <v>312</v>
      </c>
      <c r="C235" s="47">
        <v>1</v>
      </c>
      <c r="D235" s="47">
        <v>0</v>
      </c>
      <c r="E235" s="47">
        <v>1</v>
      </c>
      <c r="F235" s="47">
        <v>0</v>
      </c>
      <c r="G235" s="47">
        <v>0</v>
      </c>
      <c r="H235" s="47">
        <v>0</v>
      </c>
      <c r="I235" s="47">
        <v>0</v>
      </c>
      <c r="J235" s="47">
        <v>0</v>
      </c>
      <c r="K235" s="47">
        <v>0</v>
      </c>
      <c r="L235" s="47">
        <v>0</v>
      </c>
      <c r="M235" s="47">
        <v>0</v>
      </c>
      <c r="N235" s="47">
        <v>0</v>
      </c>
      <c r="O235" s="47">
        <v>0</v>
      </c>
      <c r="P235" s="47">
        <v>1</v>
      </c>
      <c r="Q235" s="47">
        <v>1</v>
      </c>
      <c r="R235" s="47">
        <v>0</v>
      </c>
      <c r="S235" s="47">
        <v>0</v>
      </c>
      <c r="T235" s="47">
        <v>0</v>
      </c>
      <c r="U235" s="47">
        <v>0</v>
      </c>
      <c r="V235" s="47">
        <v>2</v>
      </c>
      <c r="W235" s="47">
        <v>0</v>
      </c>
      <c r="X235" s="47">
        <v>0</v>
      </c>
      <c r="Y235" s="47">
        <v>0</v>
      </c>
      <c r="Z235" s="47">
        <v>0</v>
      </c>
      <c r="AA235" s="47">
        <v>6</v>
      </c>
    </row>
    <row r="236" spans="1:27" ht="14.1" customHeight="1" x14ac:dyDescent="0.3">
      <c r="A236" s="45" t="s">
        <v>313</v>
      </c>
      <c r="B236" s="46" t="s">
        <v>230</v>
      </c>
      <c r="C236" s="47">
        <v>0</v>
      </c>
      <c r="D236" s="47">
        <v>1</v>
      </c>
      <c r="E236" s="47">
        <v>0</v>
      </c>
      <c r="F236" s="47">
        <v>0</v>
      </c>
      <c r="G236" s="47">
        <v>2</v>
      </c>
      <c r="H236" s="47">
        <v>0</v>
      </c>
      <c r="I236" s="47">
        <v>0</v>
      </c>
      <c r="J236" s="47">
        <v>0</v>
      </c>
      <c r="K236" s="47">
        <v>0</v>
      </c>
      <c r="L236" s="47">
        <v>0</v>
      </c>
      <c r="M236" s="47">
        <v>0</v>
      </c>
      <c r="N236" s="47">
        <v>0</v>
      </c>
      <c r="O236" s="47">
        <v>0</v>
      </c>
      <c r="P236" s="47">
        <v>2</v>
      </c>
      <c r="Q236" s="47">
        <v>0</v>
      </c>
      <c r="R236" s="47">
        <v>0</v>
      </c>
      <c r="S236" s="47">
        <v>0</v>
      </c>
      <c r="T236" s="47">
        <v>0</v>
      </c>
      <c r="U236" s="47">
        <v>0</v>
      </c>
      <c r="V236" s="47">
        <v>0</v>
      </c>
      <c r="W236" s="47">
        <v>0</v>
      </c>
      <c r="X236" s="47">
        <v>0</v>
      </c>
      <c r="Y236" s="47">
        <v>0</v>
      </c>
      <c r="Z236" s="47">
        <v>0</v>
      </c>
      <c r="AA236" s="47">
        <v>5</v>
      </c>
    </row>
    <row r="237" spans="1:27" ht="14.1" customHeight="1" x14ac:dyDescent="0.3">
      <c r="A237" s="45" t="s">
        <v>314</v>
      </c>
      <c r="B237" s="46" t="s">
        <v>315</v>
      </c>
      <c r="C237" s="47">
        <v>0</v>
      </c>
      <c r="D237" s="47">
        <v>0</v>
      </c>
      <c r="E237" s="47">
        <v>0</v>
      </c>
      <c r="F237" s="47">
        <v>0</v>
      </c>
      <c r="G237" s="47">
        <v>0</v>
      </c>
      <c r="H237" s="47">
        <v>0</v>
      </c>
      <c r="I237" s="47">
        <v>0</v>
      </c>
      <c r="J237" s="47">
        <v>0</v>
      </c>
      <c r="K237" s="47">
        <v>0</v>
      </c>
      <c r="L237" s="47">
        <v>0</v>
      </c>
      <c r="M237" s="47">
        <v>0</v>
      </c>
      <c r="N237" s="47">
        <v>0</v>
      </c>
      <c r="O237" s="47">
        <v>1</v>
      </c>
      <c r="P237" s="47">
        <v>0</v>
      </c>
      <c r="Q237" s="47">
        <v>0</v>
      </c>
      <c r="R237" s="47">
        <v>0</v>
      </c>
      <c r="S237" s="47">
        <v>0</v>
      </c>
      <c r="T237" s="47">
        <v>0</v>
      </c>
      <c r="U237" s="47">
        <v>0</v>
      </c>
      <c r="V237" s="47">
        <v>0</v>
      </c>
      <c r="W237" s="47">
        <v>0</v>
      </c>
      <c r="X237" s="47">
        <v>0</v>
      </c>
      <c r="Y237" s="47">
        <v>0</v>
      </c>
      <c r="Z237" s="47">
        <v>0</v>
      </c>
      <c r="AA237" s="47">
        <v>1</v>
      </c>
    </row>
    <row r="238" spans="1:27" ht="14.1" customHeight="1" x14ac:dyDescent="0.3">
      <c r="A238" s="45" t="s">
        <v>316</v>
      </c>
      <c r="B238" s="46" t="s">
        <v>317</v>
      </c>
      <c r="C238" s="47">
        <v>0</v>
      </c>
      <c r="D238" s="47">
        <v>2</v>
      </c>
      <c r="E238" s="47">
        <v>0</v>
      </c>
      <c r="F238" s="47">
        <v>0</v>
      </c>
      <c r="G238" s="47">
        <v>0</v>
      </c>
      <c r="H238" s="47">
        <v>0</v>
      </c>
      <c r="I238" s="47">
        <v>0</v>
      </c>
      <c r="J238" s="47">
        <v>0</v>
      </c>
      <c r="K238" s="47">
        <v>0</v>
      </c>
      <c r="L238" s="47">
        <v>0</v>
      </c>
      <c r="M238" s="47">
        <v>0</v>
      </c>
      <c r="N238" s="47">
        <v>0</v>
      </c>
      <c r="O238" s="47">
        <v>0</v>
      </c>
      <c r="P238" s="47">
        <v>0</v>
      </c>
      <c r="Q238" s="47">
        <v>0</v>
      </c>
      <c r="R238" s="47">
        <v>0</v>
      </c>
      <c r="S238" s="47">
        <v>0</v>
      </c>
      <c r="T238" s="47">
        <v>0</v>
      </c>
      <c r="U238" s="47">
        <v>0</v>
      </c>
      <c r="V238" s="47">
        <v>0</v>
      </c>
      <c r="W238" s="47">
        <v>0</v>
      </c>
      <c r="X238" s="47">
        <v>0</v>
      </c>
      <c r="Y238" s="47">
        <v>0</v>
      </c>
      <c r="Z238" s="47">
        <v>0</v>
      </c>
      <c r="AA238" s="47">
        <v>2</v>
      </c>
    </row>
    <row r="239" spans="1:27" ht="14.1" customHeight="1" x14ac:dyDescent="0.3">
      <c r="A239" s="45" t="s">
        <v>316</v>
      </c>
      <c r="B239" s="46" t="s">
        <v>318</v>
      </c>
      <c r="C239" s="47">
        <v>2</v>
      </c>
      <c r="D239" s="47">
        <v>0</v>
      </c>
      <c r="E239" s="47">
        <v>3</v>
      </c>
      <c r="F239" s="47">
        <v>3</v>
      </c>
      <c r="G239" s="47">
        <v>6</v>
      </c>
      <c r="H239" s="47">
        <v>0</v>
      </c>
      <c r="I239" s="47">
        <v>0</v>
      </c>
      <c r="J239" s="47">
        <v>2</v>
      </c>
      <c r="K239" s="47">
        <v>0</v>
      </c>
      <c r="L239" s="47">
        <v>1</v>
      </c>
      <c r="M239" s="47">
        <v>2</v>
      </c>
      <c r="N239" s="47">
        <v>2</v>
      </c>
      <c r="O239" s="47">
        <v>2</v>
      </c>
      <c r="P239" s="47">
        <v>3</v>
      </c>
      <c r="Q239" s="47">
        <v>2</v>
      </c>
      <c r="R239" s="47">
        <v>0</v>
      </c>
      <c r="S239" s="47">
        <v>1</v>
      </c>
      <c r="T239" s="47">
        <v>0</v>
      </c>
      <c r="U239" s="47">
        <v>2</v>
      </c>
      <c r="V239" s="47">
        <v>0</v>
      </c>
      <c r="W239" s="47">
        <v>1</v>
      </c>
      <c r="X239" s="47">
        <v>0</v>
      </c>
      <c r="Y239" s="47">
        <v>0</v>
      </c>
      <c r="Z239" s="47">
        <v>1</v>
      </c>
      <c r="AA239" s="47">
        <v>33</v>
      </c>
    </row>
    <row r="240" spans="1:27" ht="14.1" customHeight="1" x14ac:dyDescent="0.3">
      <c r="A240" s="45" t="s">
        <v>316</v>
      </c>
      <c r="B240" s="46" t="s">
        <v>319</v>
      </c>
      <c r="C240" s="47">
        <v>0</v>
      </c>
      <c r="D240" s="47">
        <v>0</v>
      </c>
      <c r="E240" s="47">
        <v>0</v>
      </c>
      <c r="F240" s="47">
        <v>1</v>
      </c>
      <c r="G240" s="47">
        <v>0</v>
      </c>
      <c r="H240" s="47">
        <v>0</v>
      </c>
      <c r="I240" s="47">
        <v>0</v>
      </c>
      <c r="J240" s="47">
        <v>0</v>
      </c>
      <c r="K240" s="47">
        <v>1</v>
      </c>
      <c r="L240" s="47">
        <v>1</v>
      </c>
      <c r="M240" s="47">
        <v>0</v>
      </c>
      <c r="N240" s="47">
        <v>0</v>
      </c>
      <c r="O240" s="47">
        <v>0</v>
      </c>
      <c r="P240" s="47">
        <v>0</v>
      </c>
      <c r="Q240" s="47">
        <v>2</v>
      </c>
      <c r="R240" s="47">
        <v>1</v>
      </c>
      <c r="S240" s="47">
        <v>1</v>
      </c>
      <c r="T240" s="47">
        <v>3</v>
      </c>
      <c r="U240" s="47">
        <v>1</v>
      </c>
      <c r="V240" s="47">
        <v>0</v>
      </c>
      <c r="W240" s="47">
        <v>3</v>
      </c>
      <c r="X240" s="47">
        <v>1</v>
      </c>
      <c r="Y240" s="47">
        <v>1</v>
      </c>
      <c r="Z240" s="47">
        <v>0</v>
      </c>
      <c r="AA240" s="47">
        <v>16</v>
      </c>
    </row>
    <row r="241" spans="1:27" ht="14.1" customHeight="1" x14ac:dyDescent="0.3">
      <c r="A241" s="45" t="s">
        <v>320</v>
      </c>
      <c r="B241" s="46" t="s">
        <v>321</v>
      </c>
      <c r="C241" s="47">
        <v>0</v>
      </c>
      <c r="D241" s="47">
        <v>0</v>
      </c>
      <c r="E241" s="47">
        <v>0</v>
      </c>
      <c r="F241" s="47">
        <v>0</v>
      </c>
      <c r="G241" s="47">
        <v>6</v>
      </c>
      <c r="H241" s="47">
        <v>0</v>
      </c>
      <c r="I241" s="47">
        <v>0</v>
      </c>
      <c r="J241" s="47">
        <v>0</v>
      </c>
      <c r="K241" s="47">
        <v>1</v>
      </c>
      <c r="L241" s="47">
        <v>0</v>
      </c>
      <c r="M241" s="47">
        <v>0</v>
      </c>
      <c r="N241" s="47">
        <v>0</v>
      </c>
      <c r="O241" s="47">
        <v>0</v>
      </c>
      <c r="P241" s="47">
        <v>0</v>
      </c>
      <c r="Q241" s="47">
        <v>4</v>
      </c>
      <c r="R241" s="47">
        <v>4</v>
      </c>
      <c r="S241" s="47">
        <v>1</v>
      </c>
      <c r="T241" s="47">
        <v>4</v>
      </c>
      <c r="U241" s="47">
        <v>4</v>
      </c>
      <c r="V241" s="47">
        <v>4</v>
      </c>
      <c r="W241" s="47">
        <v>4</v>
      </c>
      <c r="X241" s="47">
        <v>2</v>
      </c>
      <c r="Y241" s="47">
        <v>1</v>
      </c>
      <c r="Z241" s="47">
        <v>1</v>
      </c>
      <c r="AA241" s="47">
        <v>36</v>
      </c>
    </row>
    <row r="242" spans="1:27" ht="14.1" customHeight="1" x14ac:dyDescent="0.3">
      <c r="A242" s="45" t="s">
        <v>320</v>
      </c>
      <c r="B242" s="46" t="s">
        <v>322</v>
      </c>
      <c r="C242" s="47">
        <v>0</v>
      </c>
      <c r="D242" s="47">
        <v>0</v>
      </c>
      <c r="E242" s="47">
        <v>0</v>
      </c>
      <c r="F242" s="47">
        <v>0</v>
      </c>
      <c r="G242" s="47">
        <v>0</v>
      </c>
      <c r="H242" s="47">
        <v>0</v>
      </c>
      <c r="I242" s="47">
        <v>0</v>
      </c>
      <c r="J242" s="47">
        <v>0</v>
      </c>
      <c r="K242" s="47">
        <v>0</v>
      </c>
      <c r="L242" s="47">
        <v>0</v>
      </c>
      <c r="M242" s="47">
        <v>0</v>
      </c>
      <c r="N242" s="47">
        <v>0</v>
      </c>
      <c r="O242" s="47">
        <v>0</v>
      </c>
      <c r="P242" s="47">
        <v>0</v>
      </c>
      <c r="Q242" s="47">
        <v>0</v>
      </c>
      <c r="R242" s="47">
        <v>1</v>
      </c>
      <c r="S242" s="47">
        <v>0</v>
      </c>
      <c r="T242" s="47">
        <v>0</v>
      </c>
      <c r="U242" s="47">
        <v>0</v>
      </c>
      <c r="V242" s="47">
        <v>0</v>
      </c>
      <c r="W242" s="47">
        <v>0</v>
      </c>
      <c r="X242" s="47">
        <v>0</v>
      </c>
      <c r="Y242" s="47">
        <v>0</v>
      </c>
      <c r="Z242" s="47">
        <v>0</v>
      </c>
      <c r="AA242" s="47">
        <v>1</v>
      </c>
    </row>
    <row r="243" spans="1:27" ht="14.1" customHeight="1" x14ac:dyDescent="0.3">
      <c r="A243" s="45" t="s">
        <v>320</v>
      </c>
      <c r="B243" s="46" t="s">
        <v>97</v>
      </c>
      <c r="C243" s="47">
        <v>0</v>
      </c>
      <c r="D243" s="47">
        <v>0</v>
      </c>
      <c r="E243" s="47">
        <v>0</v>
      </c>
      <c r="F243" s="47">
        <v>0</v>
      </c>
      <c r="G243" s="47">
        <v>5</v>
      </c>
      <c r="H243" s="47">
        <v>0</v>
      </c>
      <c r="I243" s="47">
        <v>0</v>
      </c>
      <c r="J243" s="47">
        <v>0</v>
      </c>
      <c r="K243" s="47">
        <v>0</v>
      </c>
      <c r="L243" s="47">
        <v>0</v>
      </c>
      <c r="M243" s="47">
        <v>17</v>
      </c>
      <c r="N243" s="47">
        <v>6</v>
      </c>
      <c r="O243" s="47">
        <v>15</v>
      </c>
      <c r="P243" s="47">
        <v>5</v>
      </c>
      <c r="Q243" s="47">
        <v>0</v>
      </c>
      <c r="R243" s="47">
        <v>0</v>
      </c>
      <c r="S243" s="47">
        <v>0</v>
      </c>
      <c r="T243" s="47">
        <v>2</v>
      </c>
      <c r="U243" s="47">
        <v>0</v>
      </c>
      <c r="V243" s="47">
        <v>0</v>
      </c>
      <c r="W243" s="47">
        <v>1</v>
      </c>
      <c r="X243" s="47">
        <v>0</v>
      </c>
      <c r="Y243" s="47">
        <v>0</v>
      </c>
      <c r="Z243" s="47">
        <v>2</v>
      </c>
      <c r="AA243" s="47">
        <v>53</v>
      </c>
    </row>
    <row r="244" spans="1:27" ht="14.1" customHeight="1" x14ac:dyDescent="0.3">
      <c r="A244" s="45" t="s">
        <v>320</v>
      </c>
      <c r="B244" s="46" t="s">
        <v>45</v>
      </c>
      <c r="C244" s="47">
        <v>0</v>
      </c>
      <c r="D244" s="47">
        <v>0</v>
      </c>
      <c r="E244" s="47">
        <v>0</v>
      </c>
      <c r="F244" s="47">
        <v>4</v>
      </c>
      <c r="G244" s="47">
        <v>3</v>
      </c>
      <c r="H244" s="47">
        <v>1</v>
      </c>
      <c r="I244" s="47">
        <v>0</v>
      </c>
      <c r="J244" s="47">
        <v>0</v>
      </c>
      <c r="K244" s="47">
        <v>0</v>
      </c>
      <c r="L244" s="47">
        <v>0</v>
      </c>
      <c r="M244" s="47">
        <v>0</v>
      </c>
      <c r="N244" s="47">
        <v>0</v>
      </c>
      <c r="O244" s="47">
        <v>0</v>
      </c>
      <c r="P244" s="47">
        <v>0</v>
      </c>
      <c r="Q244" s="47">
        <v>0</v>
      </c>
      <c r="R244" s="47">
        <v>0</v>
      </c>
      <c r="S244" s="47">
        <v>0</v>
      </c>
      <c r="T244" s="47">
        <v>0</v>
      </c>
      <c r="U244" s="47">
        <v>0</v>
      </c>
      <c r="V244" s="47">
        <v>0</v>
      </c>
      <c r="W244" s="47">
        <v>0</v>
      </c>
      <c r="X244" s="47">
        <v>0</v>
      </c>
      <c r="Y244" s="47">
        <v>0</v>
      </c>
      <c r="Z244" s="47">
        <v>1</v>
      </c>
      <c r="AA244" s="47">
        <v>9</v>
      </c>
    </row>
    <row r="245" spans="1:27" ht="14.1" customHeight="1" x14ac:dyDescent="0.3">
      <c r="A245" s="45" t="s">
        <v>320</v>
      </c>
      <c r="B245" s="46" t="s">
        <v>227</v>
      </c>
      <c r="C245" s="47">
        <v>5</v>
      </c>
      <c r="D245" s="47">
        <v>1</v>
      </c>
      <c r="E245" s="47">
        <v>3</v>
      </c>
      <c r="F245" s="47">
        <v>4</v>
      </c>
      <c r="G245" s="47">
        <v>4</v>
      </c>
      <c r="H245" s="47">
        <v>0</v>
      </c>
      <c r="I245" s="47">
        <v>1</v>
      </c>
      <c r="J245" s="47">
        <v>2</v>
      </c>
      <c r="K245" s="47">
        <v>1</v>
      </c>
      <c r="L245" s="47">
        <v>1</v>
      </c>
      <c r="M245" s="47">
        <v>0</v>
      </c>
      <c r="N245" s="47">
        <v>0</v>
      </c>
      <c r="O245" s="47">
        <v>0</v>
      </c>
      <c r="P245" s="47">
        <v>0</v>
      </c>
      <c r="Q245" s="47">
        <v>0</v>
      </c>
      <c r="R245" s="47">
        <v>0</v>
      </c>
      <c r="S245" s="47">
        <v>1</v>
      </c>
      <c r="T245" s="47">
        <v>0</v>
      </c>
      <c r="U245" s="47">
        <v>0</v>
      </c>
      <c r="V245" s="47">
        <v>0</v>
      </c>
      <c r="W245" s="47">
        <v>0</v>
      </c>
      <c r="X245" s="47">
        <v>0</v>
      </c>
      <c r="Y245" s="47">
        <v>0</v>
      </c>
      <c r="Z245" s="47">
        <v>1</v>
      </c>
      <c r="AA245" s="47">
        <v>24</v>
      </c>
    </row>
    <row r="246" spans="1:27" ht="14.1" customHeight="1" x14ac:dyDescent="0.3">
      <c r="A246" s="45" t="s">
        <v>323</v>
      </c>
      <c r="B246" s="46" t="s">
        <v>70</v>
      </c>
      <c r="C246" s="47">
        <v>0</v>
      </c>
      <c r="D246" s="47">
        <v>1</v>
      </c>
      <c r="E246" s="47">
        <v>0</v>
      </c>
      <c r="F246" s="47">
        <v>0</v>
      </c>
      <c r="G246" s="47">
        <v>0</v>
      </c>
      <c r="H246" s="47">
        <v>0</v>
      </c>
      <c r="I246" s="47">
        <v>0</v>
      </c>
      <c r="J246" s="47">
        <v>0</v>
      </c>
      <c r="K246" s="47">
        <v>0</v>
      </c>
      <c r="L246" s="47">
        <v>0</v>
      </c>
      <c r="M246" s="47">
        <v>0</v>
      </c>
      <c r="N246" s="47">
        <v>0</v>
      </c>
      <c r="O246" s="47">
        <v>0</v>
      </c>
      <c r="P246" s="47">
        <v>0</v>
      </c>
      <c r="Q246" s="47">
        <v>0</v>
      </c>
      <c r="R246" s="47">
        <v>0</v>
      </c>
      <c r="S246" s="47">
        <v>0</v>
      </c>
      <c r="T246" s="47">
        <v>1</v>
      </c>
      <c r="U246" s="47">
        <v>0</v>
      </c>
      <c r="V246" s="47">
        <v>2</v>
      </c>
      <c r="W246" s="47">
        <v>0</v>
      </c>
      <c r="X246" s="47">
        <v>0</v>
      </c>
      <c r="Y246" s="47">
        <v>0</v>
      </c>
      <c r="Z246" s="47">
        <v>0</v>
      </c>
      <c r="AA246" s="47">
        <v>4</v>
      </c>
    </row>
    <row r="247" spans="1:27" ht="14.1" customHeight="1" x14ac:dyDescent="0.3">
      <c r="A247" s="45" t="s">
        <v>323</v>
      </c>
      <c r="B247" s="46" t="s">
        <v>71</v>
      </c>
      <c r="C247" s="47">
        <v>0</v>
      </c>
      <c r="D247" s="47">
        <v>0</v>
      </c>
      <c r="E247" s="47">
        <v>0</v>
      </c>
      <c r="F247" s="47">
        <v>1</v>
      </c>
      <c r="G247" s="47">
        <v>1</v>
      </c>
      <c r="H247" s="47">
        <v>0</v>
      </c>
      <c r="I247" s="47">
        <v>0</v>
      </c>
      <c r="J247" s="47">
        <v>0</v>
      </c>
      <c r="K247" s="47">
        <v>0</v>
      </c>
      <c r="L247" s="47">
        <v>0</v>
      </c>
      <c r="M247" s="47">
        <v>3</v>
      </c>
      <c r="N247" s="47">
        <v>0</v>
      </c>
      <c r="O247" s="47">
        <v>1</v>
      </c>
      <c r="P247" s="47">
        <v>1</v>
      </c>
      <c r="Q247" s="47">
        <v>3</v>
      </c>
      <c r="R247" s="47">
        <v>0</v>
      </c>
      <c r="S247" s="47">
        <v>1</v>
      </c>
      <c r="T247" s="47">
        <v>0</v>
      </c>
      <c r="U247" s="47">
        <v>1</v>
      </c>
      <c r="V247" s="47">
        <v>0</v>
      </c>
      <c r="W247" s="47">
        <v>0</v>
      </c>
      <c r="X247" s="47">
        <v>0</v>
      </c>
      <c r="Y247" s="47">
        <v>0</v>
      </c>
      <c r="Z247" s="47">
        <v>0</v>
      </c>
      <c r="AA247" s="47">
        <v>12</v>
      </c>
    </row>
    <row r="248" spans="1:27" ht="14.1" customHeight="1" x14ac:dyDescent="0.3">
      <c r="A248" s="45" t="s">
        <v>323</v>
      </c>
      <c r="B248" s="46" t="s">
        <v>324</v>
      </c>
      <c r="C248" s="47">
        <v>0</v>
      </c>
      <c r="D248" s="47">
        <v>1</v>
      </c>
      <c r="E248" s="47">
        <v>0</v>
      </c>
      <c r="F248" s="47">
        <v>0</v>
      </c>
      <c r="G248" s="47">
        <v>0</v>
      </c>
      <c r="H248" s="47">
        <v>0</v>
      </c>
      <c r="I248" s="47">
        <v>0</v>
      </c>
      <c r="J248" s="47">
        <v>0</v>
      </c>
      <c r="K248" s="47">
        <v>0</v>
      </c>
      <c r="L248" s="47">
        <v>0</v>
      </c>
      <c r="M248" s="47">
        <v>0</v>
      </c>
      <c r="N248" s="47">
        <v>0</v>
      </c>
      <c r="O248" s="47">
        <v>0</v>
      </c>
      <c r="P248" s="47">
        <v>0</v>
      </c>
      <c r="Q248" s="47">
        <v>0</v>
      </c>
      <c r="R248" s="47">
        <v>0</v>
      </c>
      <c r="S248" s="47">
        <v>0</v>
      </c>
      <c r="T248" s="47">
        <v>0</v>
      </c>
      <c r="U248" s="47">
        <v>0</v>
      </c>
      <c r="V248" s="47">
        <v>0</v>
      </c>
      <c r="W248" s="47">
        <v>0</v>
      </c>
      <c r="X248" s="47">
        <v>0</v>
      </c>
      <c r="Y248" s="47">
        <v>0</v>
      </c>
      <c r="Z248" s="47">
        <v>0</v>
      </c>
      <c r="AA248" s="47">
        <v>1</v>
      </c>
    </row>
    <row r="249" spans="1:27" ht="14.1" customHeight="1" x14ac:dyDescent="0.3">
      <c r="A249" s="45" t="s">
        <v>325</v>
      </c>
      <c r="B249" s="46" t="s">
        <v>197</v>
      </c>
      <c r="C249" s="47">
        <v>0</v>
      </c>
      <c r="D249" s="47">
        <v>0</v>
      </c>
      <c r="E249" s="47">
        <v>0</v>
      </c>
      <c r="F249" s="47">
        <v>0</v>
      </c>
      <c r="G249" s="47">
        <v>0</v>
      </c>
      <c r="H249" s="47">
        <v>0</v>
      </c>
      <c r="I249" s="47">
        <v>0</v>
      </c>
      <c r="J249" s="47">
        <v>0</v>
      </c>
      <c r="K249" s="47">
        <v>0</v>
      </c>
      <c r="L249" s="47">
        <v>0</v>
      </c>
      <c r="M249" s="47">
        <v>0</v>
      </c>
      <c r="N249" s="47">
        <v>0</v>
      </c>
      <c r="O249" s="47">
        <v>1</v>
      </c>
      <c r="P249" s="47">
        <v>1</v>
      </c>
      <c r="Q249" s="47">
        <v>0</v>
      </c>
      <c r="R249" s="47">
        <v>0</v>
      </c>
      <c r="S249" s="47">
        <v>0</v>
      </c>
      <c r="T249" s="47">
        <v>0</v>
      </c>
      <c r="U249" s="47">
        <v>0</v>
      </c>
      <c r="V249" s="47">
        <v>0</v>
      </c>
      <c r="W249" s="47">
        <v>0</v>
      </c>
      <c r="X249" s="47">
        <v>0</v>
      </c>
      <c r="Y249" s="47">
        <v>0</v>
      </c>
      <c r="Z249" s="47">
        <v>0</v>
      </c>
      <c r="AA249" s="47">
        <v>2</v>
      </c>
    </row>
    <row r="250" spans="1:27" ht="14.1" customHeight="1" x14ac:dyDescent="0.3">
      <c r="A250" s="45" t="s">
        <v>325</v>
      </c>
      <c r="B250" s="46" t="s">
        <v>326</v>
      </c>
      <c r="C250" s="47">
        <v>0</v>
      </c>
      <c r="D250" s="47">
        <v>0</v>
      </c>
      <c r="E250" s="47">
        <v>0</v>
      </c>
      <c r="F250" s="47">
        <v>0</v>
      </c>
      <c r="G250" s="47">
        <v>0</v>
      </c>
      <c r="H250" s="47">
        <v>0</v>
      </c>
      <c r="I250" s="47">
        <v>0</v>
      </c>
      <c r="J250" s="47">
        <v>0</v>
      </c>
      <c r="K250" s="47">
        <v>0</v>
      </c>
      <c r="L250" s="47">
        <v>0</v>
      </c>
      <c r="M250" s="47">
        <v>0</v>
      </c>
      <c r="N250" s="47">
        <v>0</v>
      </c>
      <c r="O250" s="47">
        <v>0</v>
      </c>
      <c r="P250" s="47">
        <v>0</v>
      </c>
      <c r="Q250" s="47">
        <v>0</v>
      </c>
      <c r="R250" s="47">
        <v>0</v>
      </c>
      <c r="S250" s="47">
        <v>0</v>
      </c>
      <c r="T250" s="47">
        <v>0</v>
      </c>
      <c r="U250" s="47">
        <v>0</v>
      </c>
      <c r="V250" s="47">
        <v>1</v>
      </c>
      <c r="W250" s="47">
        <v>0</v>
      </c>
      <c r="X250" s="47">
        <v>0</v>
      </c>
      <c r="Y250" s="47">
        <v>0</v>
      </c>
      <c r="Z250" s="47">
        <v>0</v>
      </c>
      <c r="AA250" s="47">
        <v>1</v>
      </c>
    </row>
    <row r="251" spans="1:27" ht="14.1" customHeight="1" x14ac:dyDescent="0.3">
      <c r="A251" s="45" t="s">
        <v>327</v>
      </c>
      <c r="B251" s="46" t="s">
        <v>328</v>
      </c>
      <c r="C251" s="47">
        <v>0</v>
      </c>
      <c r="D251" s="47">
        <v>0</v>
      </c>
      <c r="E251" s="47">
        <v>0</v>
      </c>
      <c r="F251" s="47">
        <v>0</v>
      </c>
      <c r="G251" s="47">
        <v>2</v>
      </c>
      <c r="H251" s="47">
        <v>1</v>
      </c>
      <c r="I251" s="47">
        <v>0</v>
      </c>
      <c r="J251" s="47">
        <v>0</v>
      </c>
      <c r="K251" s="47">
        <v>0</v>
      </c>
      <c r="L251" s="47">
        <v>0</v>
      </c>
      <c r="M251" s="47">
        <v>0</v>
      </c>
      <c r="N251" s="47">
        <v>0</v>
      </c>
      <c r="O251" s="47">
        <v>1</v>
      </c>
      <c r="P251" s="47">
        <v>0</v>
      </c>
      <c r="Q251" s="47">
        <v>0</v>
      </c>
      <c r="R251" s="47">
        <v>0</v>
      </c>
      <c r="S251" s="47">
        <v>0</v>
      </c>
      <c r="T251" s="47">
        <v>0</v>
      </c>
      <c r="U251" s="47">
        <v>0</v>
      </c>
      <c r="V251" s="47">
        <v>0</v>
      </c>
      <c r="W251" s="47">
        <v>0</v>
      </c>
      <c r="X251" s="47">
        <v>0</v>
      </c>
      <c r="Y251" s="47">
        <v>0</v>
      </c>
      <c r="Z251" s="47">
        <v>0</v>
      </c>
      <c r="AA251" s="47">
        <v>4</v>
      </c>
    </row>
    <row r="252" spans="1:27" ht="14.1" customHeight="1" x14ac:dyDescent="0.3">
      <c r="A252" s="45" t="s">
        <v>329</v>
      </c>
      <c r="B252" s="46" t="s">
        <v>330</v>
      </c>
      <c r="C252" s="47">
        <v>0</v>
      </c>
      <c r="D252" s="47">
        <v>1</v>
      </c>
      <c r="E252" s="47">
        <v>0</v>
      </c>
      <c r="F252" s="47">
        <v>0</v>
      </c>
      <c r="G252" s="47">
        <v>1</v>
      </c>
      <c r="H252" s="47">
        <v>0</v>
      </c>
      <c r="I252" s="47">
        <v>0</v>
      </c>
      <c r="J252" s="47">
        <v>0</v>
      </c>
      <c r="K252" s="47">
        <v>0</v>
      </c>
      <c r="L252" s="47">
        <v>0</v>
      </c>
      <c r="M252" s="47">
        <v>0</v>
      </c>
      <c r="N252" s="47">
        <v>0</v>
      </c>
      <c r="O252" s="47">
        <v>0</v>
      </c>
      <c r="P252" s="47">
        <v>0</v>
      </c>
      <c r="Q252" s="47">
        <v>0</v>
      </c>
      <c r="R252" s="47">
        <v>0</v>
      </c>
      <c r="S252" s="47">
        <v>0</v>
      </c>
      <c r="T252" s="47">
        <v>0</v>
      </c>
      <c r="U252" s="47">
        <v>0</v>
      </c>
      <c r="V252" s="47">
        <v>0</v>
      </c>
      <c r="W252" s="47">
        <v>0</v>
      </c>
      <c r="X252" s="47">
        <v>0</v>
      </c>
      <c r="Y252" s="47">
        <v>0</v>
      </c>
      <c r="Z252" s="47">
        <v>0</v>
      </c>
      <c r="AA252" s="47">
        <v>2</v>
      </c>
    </row>
    <row r="253" spans="1:27" ht="14.1" customHeight="1" x14ac:dyDescent="0.3">
      <c r="A253" s="45" t="s">
        <v>329</v>
      </c>
      <c r="B253" s="46" t="s">
        <v>331</v>
      </c>
      <c r="C253" s="47">
        <v>0</v>
      </c>
      <c r="D253" s="47">
        <v>0</v>
      </c>
      <c r="E253" s="47">
        <v>0</v>
      </c>
      <c r="F253" s="47">
        <v>0</v>
      </c>
      <c r="G253" s="47">
        <v>0</v>
      </c>
      <c r="H253" s="47">
        <v>0</v>
      </c>
      <c r="I253" s="47">
        <v>0</v>
      </c>
      <c r="J253" s="47">
        <v>0</v>
      </c>
      <c r="K253" s="47">
        <v>0</v>
      </c>
      <c r="L253" s="47">
        <v>0</v>
      </c>
      <c r="M253" s="47">
        <v>0</v>
      </c>
      <c r="N253" s="47">
        <v>0</v>
      </c>
      <c r="O253" s="47">
        <v>0</v>
      </c>
      <c r="P253" s="47">
        <v>1</v>
      </c>
      <c r="Q253" s="47">
        <v>0</v>
      </c>
      <c r="R253" s="47">
        <v>0</v>
      </c>
      <c r="S253" s="47">
        <v>0</v>
      </c>
      <c r="T253" s="47">
        <v>0</v>
      </c>
      <c r="U253" s="47">
        <v>0</v>
      </c>
      <c r="V253" s="47">
        <v>0</v>
      </c>
      <c r="W253" s="47">
        <v>0</v>
      </c>
      <c r="X253" s="47">
        <v>0</v>
      </c>
      <c r="Y253" s="47">
        <v>0</v>
      </c>
      <c r="Z253" s="47">
        <v>0</v>
      </c>
      <c r="AA253" s="47">
        <v>1</v>
      </c>
    </row>
    <row r="254" spans="1:27" ht="14.1" customHeight="1" x14ac:dyDescent="0.3">
      <c r="A254" s="45" t="s">
        <v>332</v>
      </c>
      <c r="B254" s="46" t="s">
        <v>333</v>
      </c>
      <c r="C254" s="47">
        <v>1</v>
      </c>
      <c r="D254" s="47">
        <v>0</v>
      </c>
      <c r="E254" s="47">
        <v>0</v>
      </c>
      <c r="F254" s="47">
        <v>0</v>
      </c>
      <c r="G254" s="47">
        <v>0</v>
      </c>
      <c r="H254" s="47">
        <v>0</v>
      </c>
      <c r="I254" s="47">
        <v>0</v>
      </c>
      <c r="J254" s="47">
        <v>0</v>
      </c>
      <c r="K254" s="47">
        <v>0</v>
      </c>
      <c r="L254" s="47">
        <v>0</v>
      </c>
      <c r="M254" s="47">
        <v>0</v>
      </c>
      <c r="N254" s="47">
        <v>0</v>
      </c>
      <c r="O254" s="47">
        <v>0</v>
      </c>
      <c r="P254" s="47">
        <v>0</v>
      </c>
      <c r="Q254" s="47">
        <v>0</v>
      </c>
      <c r="R254" s="47">
        <v>0</v>
      </c>
      <c r="S254" s="47">
        <v>0</v>
      </c>
      <c r="T254" s="47">
        <v>0</v>
      </c>
      <c r="U254" s="47">
        <v>0</v>
      </c>
      <c r="V254" s="47">
        <v>0</v>
      </c>
      <c r="W254" s="47">
        <v>0</v>
      </c>
      <c r="X254" s="47">
        <v>0</v>
      </c>
      <c r="Y254" s="47">
        <v>0</v>
      </c>
      <c r="Z254" s="47">
        <v>0</v>
      </c>
      <c r="AA254" s="47">
        <v>1</v>
      </c>
    </row>
    <row r="255" spans="1:27" ht="14.1" customHeight="1" x14ac:dyDescent="0.3">
      <c r="A255" s="45" t="s">
        <v>334</v>
      </c>
      <c r="B255" s="46" t="s">
        <v>335</v>
      </c>
      <c r="C255" s="47">
        <v>0</v>
      </c>
      <c r="D255" s="47">
        <v>0</v>
      </c>
      <c r="E255" s="47">
        <v>0</v>
      </c>
      <c r="F255" s="47">
        <v>0</v>
      </c>
      <c r="G255" s="47">
        <v>0</v>
      </c>
      <c r="H255" s="47">
        <v>0</v>
      </c>
      <c r="I255" s="47">
        <v>0</v>
      </c>
      <c r="J255" s="47">
        <v>0</v>
      </c>
      <c r="K255" s="47">
        <v>0</v>
      </c>
      <c r="L255" s="47">
        <v>0</v>
      </c>
      <c r="M255" s="47">
        <v>0</v>
      </c>
      <c r="N255" s="47">
        <v>0</v>
      </c>
      <c r="O255" s="47">
        <v>2</v>
      </c>
      <c r="P255" s="47">
        <v>0</v>
      </c>
      <c r="Q255" s="47">
        <v>0</v>
      </c>
      <c r="R255" s="47">
        <v>0</v>
      </c>
      <c r="S255" s="47">
        <v>0</v>
      </c>
      <c r="T255" s="47">
        <v>1</v>
      </c>
      <c r="U255" s="47">
        <v>0</v>
      </c>
      <c r="V255" s="47">
        <v>0</v>
      </c>
      <c r="W255" s="47">
        <v>0</v>
      </c>
      <c r="X255" s="47">
        <v>0</v>
      </c>
      <c r="Y255" s="47">
        <v>0</v>
      </c>
      <c r="Z255" s="47">
        <v>0</v>
      </c>
      <c r="AA255" s="47">
        <v>3</v>
      </c>
    </row>
    <row r="256" spans="1:27" ht="14.1" customHeight="1" x14ac:dyDescent="0.3">
      <c r="A256" s="45" t="s">
        <v>336</v>
      </c>
      <c r="B256" s="46" t="s">
        <v>337</v>
      </c>
      <c r="C256" s="47">
        <v>0</v>
      </c>
      <c r="D256" s="47">
        <v>1</v>
      </c>
      <c r="E256" s="47">
        <v>0</v>
      </c>
      <c r="F256" s="47">
        <v>0</v>
      </c>
      <c r="G256" s="47">
        <v>0</v>
      </c>
      <c r="H256" s="47">
        <v>0</v>
      </c>
      <c r="I256" s="47">
        <v>0</v>
      </c>
      <c r="J256" s="47">
        <v>0</v>
      </c>
      <c r="K256" s="47">
        <v>0</v>
      </c>
      <c r="L256" s="47">
        <v>0</v>
      </c>
      <c r="M256" s="47">
        <v>0</v>
      </c>
      <c r="N256" s="47">
        <v>0</v>
      </c>
      <c r="O256" s="47">
        <v>0</v>
      </c>
      <c r="P256" s="47">
        <v>0</v>
      </c>
      <c r="Q256" s="47">
        <v>0</v>
      </c>
      <c r="R256" s="47">
        <v>0</v>
      </c>
      <c r="S256" s="47">
        <v>0</v>
      </c>
      <c r="T256" s="47">
        <v>0</v>
      </c>
      <c r="U256" s="47">
        <v>0</v>
      </c>
      <c r="V256" s="47">
        <v>0</v>
      </c>
      <c r="W256" s="47">
        <v>0</v>
      </c>
      <c r="X256" s="47">
        <v>0</v>
      </c>
      <c r="Y256" s="47">
        <v>0</v>
      </c>
      <c r="Z256" s="47">
        <v>0</v>
      </c>
      <c r="AA256" s="47">
        <v>1</v>
      </c>
    </row>
    <row r="257" spans="1:27" ht="14.1" customHeight="1" x14ac:dyDescent="0.3">
      <c r="A257" s="45" t="s">
        <v>336</v>
      </c>
      <c r="B257" s="46" t="s">
        <v>338</v>
      </c>
      <c r="C257" s="47">
        <v>2</v>
      </c>
      <c r="D257" s="47">
        <v>3</v>
      </c>
      <c r="E257" s="47">
        <v>3</v>
      </c>
      <c r="F257" s="47">
        <v>2</v>
      </c>
      <c r="G257" s="47">
        <v>5</v>
      </c>
      <c r="H257" s="47">
        <v>1</v>
      </c>
      <c r="I257" s="47">
        <v>0</v>
      </c>
      <c r="J257" s="47">
        <v>1</v>
      </c>
      <c r="K257" s="47">
        <v>0</v>
      </c>
      <c r="L257" s="47">
        <v>0</v>
      </c>
      <c r="M257" s="47">
        <v>4</v>
      </c>
      <c r="N257" s="47">
        <v>2</v>
      </c>
      <c r="O257" s="47">
        <v>4</v>
      </c>
      <c r="P257" s="47">
        <v>2</v>
      </c>
      <c r="Q257" s="47">
        <v>0</v>
      </c>
      <c r="R257" s="47">
        <v>0</v>
      </c>
      <c r="S257" s="47">
        <v>0</v>
      </c>
      <c r="T257" s="47">
        <v>0</v>
      </c>
      <c r="U257" s="47">
        <v>0</v>
      </c>
      <c r="V257" s="47">
        <v>0</v>
      </c>
      <c r="W257" s="47">
        <v>0</v>
      </c>
      <c r="X257" s="47">
        <v>0</v>
      </c>
      <c r="Y257" s="47">
        <v>0</v>
      </c>
      <c r="Z257" s="47">
        <v>2</v>
      </c>
      <c r="AA257" s="47">
        <v>31</v>
      </c>
    </row>
    <row r="258" spans="1:27" ht="14.1" customHeight="1" x14ac:dyDescent="0.3">
      <c r="A258" s="45" t="s">
        <v>336</v>
      </c>
      <c r="B258" s="46" t="s">
        <v>227</v>
      </c>
      <c r="C258" s="47">
        <v>0</v>
      </c>
      <c r="D258" s="47">
        <v>0</v>
      </c>
      <c r="E258" s="47">
        <v>0</v>
      </c>
      <c r="F258" s="47">
        <v>0</v>
      </c>
      <c r="G258" s="47">
        <v>1</v>
      </c>
      <c r="H258" s="47">
        <v>0</v>
      </c>
      <c r="I258" s="47">
        <v>0</v>
      </c>
      <c r="J258" s="47">
        <v>0</v>
      </c>
      <c r="K258" s="47">
        <v>0</v>
      </c>
      <c r="L258" s="47">
        <v>0</v>
      </c>
      <c r="M258" s="47">
        <v>0</v>
      </c>
      <c r="N258" s="47">
        <v>0</v>
      </c>
      <c r="O258" s="47">
        <v>0</v>
      </c>
      <c r="P258" s="47">
        <v>0</v>
      </c>
      <c r="Q258" s="47">
        <v>2</v>
      </c>
      <c r="R258" s="47">
        <v>1</v>
      </c>
      <c r="S258" s="47">
        <v>0</v>
      </c>
      <c r="T258" s="47">
        <v>1</v>
      </c>
      <c r="U258" s="47">
        <v>0</v>
      </c>
      <c r="V258" s="47">
        <v>1</v>
      </c>
      <c r="W258" s="47">
        <v>9</v>
      </c>
      <c r="X258" s="47">
        <v>0</v>
      </c>
      <c r="Y258" s="47">
        <v>3</v>
      </c>
      <c r="Z258" s="47">
        <v>0</v>
      </c>
      <c r="AA258" s="47">
        <v>18</v>
      </c>
    </row>
    <row r="259" spans="1:27" ht="14.1" customHeight="1" x14ac:dyDescent="0.3">
      <c r="A259" s="45" t="s">
        <v>339</v>
      </c>
      <c r="B259" s="46" t="s">
        <v>340</v>
      </c>
      <c r="C259" s="47">
        <v>0</v>
      </c>
      <c r="D259" s="47">
        <v>1</v>
      </c>
      <c r="E259" s="47">
        <v>0</v>
      </c>
      <c r="F259" s="47">
        <v>0</v>
      </c>
      <c r="G259" s="47">
        <v>0</v>
      </c>
      <c r="H259" s="47">
        <v>0</v>
      </c>
      <c r="I259" s="47">
        <v>0</v>
      </c>
      <c r="J259" s="47">
        <v>0</v>
      </c>
      <c r="K259" s="47">
        <v>0</v>
      </c>
      <c r="L259" s="47">
        <v>0</v>
      </c>
      <c r="M259" s="47">
        <v>0</v>
      </c>
      <c r="N259" s="47">
        <v>0</v>
      </c>
      <c r="O259" s="47">
        <v>0</v>
      </c>
      <c r="P259" s="47">
        <v>0</v>
      </c>
      <c r="Q259" s="47">
        <v>0</v>
      </c>
      <c r="R259" s="47">
        <v>0</v>
      </c>
      <c r="S259" s="47">
        <v>0</v>
      </c>
      <c r="T259" s="47">
        <v>0</v>
      </c>
      <c r="U259" s="47">
        <v>0</v>
      </c>
      <c r="V259" s="47">
        <v>0</v>
      </c>
      <c r="W259" s="47">
        <v>0</v>
      </c>
      <c r="X259" s="47">
        <v>0</v>
      </c>
      <c r="Y259" s="47">
        <v>0</v>
      </c>
      <c r="Z259" s="47">
        <v>0</v>
      </c>
      <c r="AA259" s="47">
        <v>1</v>
      </c>
    </row>
    <row r="260" spans="1:27" ht="14.1" customHeight="1" x14ac:dyDescent="0.3">
      <c r="A260" s="45" t="s">
        <v>339</v>
      </c>
      <c r="B260" s="46" t="s">
        <v>341</v>
      </c>
      <c r="C260" s="47">
        <v>0</v>
      </c>
      <c r="D260" s="47">
        <v>0</v>
      </c>
      <c r="E260" s="47">
        <v>0</v>
      </c>
      <c r="F260" s="47">
        <v>0</v>
      </c>
      <c r="G260" s="47">
        <v>0</v>
      </c>
      <c r="H260" s="47">
        <v>0</v>
      </c>
      <c r="I260" s="47">
        <v>0</v>
      </c>
      <c r="J260" s="47">
        <v>0</v>
      </c>
      <c r="K260" s="47">
        <v>0</v>
      </c>
      <c r="L260" s="47">
        <v>0</v>
      </c>
      <c r="M260" s="47">
        <v>1</v>
      </c>
      <c r="N260" s="47">
        <v>0</v>
      </c>
      <c r="O260" s="47">
        <v>0</v>
      </c>
      <c r="P260" s="47">
        <v>0</v>
      </c>
      <c r="Q260" s="47">
        <v>0</v>
      </c>
      <c r="R260" s="47">
        <v>0</v>
      </c>
      <c r="S260" s="47">
        <v>0</v>
      </c>
      <c r="T260" s="47">
        <v>0</v>
      </c>
      <c r="U260" s="47">
        <v>0</v>
      </c>
      <c r="V260" s="47">
        <v>0</v>
      </c>
      <c r="W260" s="47">
        <v>0</v>
      </c>
      <c r="X260" s="47">
        <v>0</v>
      </c>
      <c r="Y260" s="47">
        <v>0</v>
      </c>
      <c r="Z260" s="47">
        <v>0</v>
      </c>
      <c r="AA260" s="47">
        <v>1</v>
      </c>
    </row>
    <row r="261" spans="1:27" ht="14.1" customHeight="1" x14ac:dyDescent="0.3">
      <c r="A261" s="45" t="s">
        <v>339</v>
      </c>
      <c r="B261" s="46" t="s">
        <v>342</v>
      </c>
      <c r="C261" s="47">
        <v>0</v>
      </c>
      <c r="D261" s="47">
        <v>1</v>
      </c>
      <c r="E261" s="47">
        <v>1</v>
      </c>
      <c r="F261" s="47">
        <v>1</v>
      </c>
      <c r="G261" s="47">
        <v>1</v>
      </c>
      <c r="H261" s="47">
        <v>0</v>
      </c>
      <c r="I261" s="47">
        <v>0</v>
      </c>
      <c r="J261" s="47">
        <v>0</v>
      </c>
      <c r="K261" s="47">
        <v>2</v>
      </c>
      <c r="L261" s="47">
        <v>1</v>
      </c>
      <c r="M261" s="47">
        <v>0</v>
      </c>
      <c r="N261" s="47">
        <v>0</v>
      </c>
      <c r="O261" s="47">
        <v>0</v>
      </c>
      <c r="P261" s="47">
        <v>0</v>
      </c>
      <c r="Q261" s="47">
        <v>3</v>
      </c>
      <c r="R261" s="47">
        <v>0</v>
      </c>
      <c r="S261" s="47">
        <v>0</v>
      </c>
      <c r="T261" s="47">
        <v>1</v>
      </c>
      <c r="U261" s="47">
        <v>1</v>
      </c>
      <c r="V261" s="47">
        <v>1</v>
      </c>
      <c r="W261" s="47">
        <v>3</v>
      </c>
      <c r="X261" s="47">
        <v>1</v>
      </c>
      <c r="Y261" s="47">
        <v>2</v>
      </c>
      <c r="Z261" s="47">
        <v>1</v>
      </c>
      <c r="AA261" s="47">
        <v>20</v>
      </c>
    </row>
    <row r="262" spans="1:27" ht="14.1" customHeight="1" x14ac:dyDescent="0.3">
      <c r="A262" s="45" t="s">
        <v>339</v>
      </c>
      <c r="B262" s="46" t="s">
        <v>343</v>
      </c>
      <c r="C262" s="47">
        <v>1</v>
      </c>
      <c r="D262" s="47">
        <v>2</v>
      </c>
      <c r="E262" s="47">
        <v>0</v>
      </c>
      <c r="F262" s="47">
        <v>2</v>
      </c>
      <c r="G262" s="47">
        <v>5</v>
      </c>
      <c r="H262" s="47">
        <v>0</v>
      </c>
      <c r="I262" s="47">
        <v>0</v>
      </c>
      <c r="J262" s="47">
        <v>0</v>
      </c>
      <c r="K262" s="47">
        <v>0</v>
      </c>
      <c r="L262" s="47">
        <v>0</v>
      </c>
      <c r="M262" s="47">
        <v>0</v>
      </c>
      <c r="N262" s="47">
        <v>0</v>
      </c>
      <c r="O262" s="47">
        <v>0</v>
      </c>
      <c r="P262" s="47">
        <v>0</v>
      </c>
      <c r="Q262" s="47">
        <v>0</v>
      </c>
      <c r="R262" s="47">
        <v>0</v>
      </c>
      <c r="S262" s="47">
        <v>0</v>
      </c>
      <c r="T262" s="47">
        <v>0</v>
      </c>
      <c r="U262" s="47">
        <v>1</v>
      </c>
      <c r="V262" s="47">
        <v>1</v>
      </c>
      <c r="W262" s="47">
        <v>0</v>
      </c>
      <c r="X262" s="47">
        <v>0</v>
      </c>
      <c r="Y262" s="47">
        <v>0</v>
      </c>
      <c r="Z262" s="47">
        <v>0</v>
      </c>
      <c r="AA262" s="47">
        <v>12</v>
      </c>
    </row>
    <row r="263" spans="1:27" ht="14.1" customHeight="1" x14ac:dyDescent="0.3">
      <c r="A263" s="45" t="s">
        <v>339</v>
      </c>
      <c r="B263" s="46" t="s">
        <v>344</v>
      </c>
      <c r="C263" s="47">
        <v>1</v>
      </c>
      <c r="D263" s="47">
        <v>0</v>
      </c>
      <c r="E263" s="47">
        <v>2</v>
      </c>
      <c r="F263" s="47">
        <v>3</v>
      </c>
      <c r="G263" s="47">
        <v>1</v>
      </c>
      <c r="H263" s="47">
        <v>0</v>
      </c>
      <c r="I263" s="47">
        <v>0</v>
      </c>
      <c r="J263" s="47">
        <v>0</v>
      </c>
      <c r="K263" s="47">
        <v>0</v>
      </c>
      <c r="L263" s="47">
        <v>0</v>
      </c>
      <c r="M263" s="47">
        <v>6</v>
      </c>
      <c r="N263" s="47">
        <v>2</v>
      </c>
      <c r="O263" s="47">
        <v>13</v>
      </c>
      <c r="P263" s="47">
        <v>7</v>
      </c>
      <c r="Q263" s="47">
        <v>2</v>
      </c>
      <c r="R263" s="47">
        <v>0</v>
      </c>
      <c r="S263" s="47">
        <v>0</v>
      </c>
      <c r="T263" s="47">
        <v>2</v>
      </c>
      <c r="U263" s="47">
        <v>0</v>
      </c>
      <c r="V263" s="47">
        <v>0</v>
      </c>
      <c r="W263" s="47">
        <v>3</v>
      </c>
      <c r="X263" s="47">
        <v>0</v>
      </c>
      <c r="Y263" s="47">
        <v>0</v>
      </c>
      <c r="Z263" s="47">
        <v>1</v>
      </c>
      <c r="AA263" s="47">
        <v>43</v>
      </c>
    </row>
    <row r="264" spans="1:27" ht="14.1" customHeight="1" x14ac:dyDescent="0.3">
      <c r="A264" s="45" t="s">
        <v>339</v>
      </c>
      <c r="B264" s="46" t="s">
        <v>345</v>
      </c>
      <c r="C264" s="47">
        <v>0</v>
      </c>
      <c r="D264" s="47">
        <v>0</v>
      </c>
      <c r="E264" s="47">
        <v>0</v>
      </c>
      <c r="F264" s="47">
        <v>1</v>
      </c>
      <c r="G264" s="47">
        <v>0</v>
      </c>
      <c r="H264" s="47">
        <v>0</v>
      </c>
      <c r="I264" s="47">
        <v>0</v>
      </c>
      <c r="J264" s="47">
        <v>0</v>
      </c>
      <c r="K264" s="47">
        <v>0</v>
      </c>
      <c r="L264" s="47">
        <v>0</v>
      </c>
      <c r="M264" s="47">
        <v>0</v>
      </c>
      <c r="N264" s="47">
        <v>0</v>
      </c>
      <c r="O264" s="47">
        <v>1</v>
      </c>
      <c r="P264" s="47">
        <v>0</v>
      </c>
      <c r="Q264" s="47">
        <v>0</v>
      </c>
      <c r="R264" s="47">
        <v>0</v>
      </c>
      <c r="S264" s="47">
        <v>0</v>
      </c>
      <c r="T264" s="47">
        <v>0</v>
      </c>
      <c r="U264" s="47">
        <v>0</v>
      </c>
      <c r="V264" s="47">
        <v>0</v>
      </c>
      <c r="W264" s="47">
        <v>0</v>
      </c>
      <c r="X264" s="47">
        <v>0</v>
      </c>
      <c r="Y264" s="47">
        <v>0</v>
      </c>
      <c r="Z264" s="47">
        <v>1</v>
      </c>
      <c r="AA264" s="47">
        <v>3</v>
      </c>
    </row>
    <row r="265" spans="1:27" ht="14.1" customHeight="1" x14ac:dyDescent="0.3">
      <c r="A265" s="45" t="s">
        <v>339</v>
      </c>
      <c r="B265" s="46" t="s">
        <v>227</v>
      </c>
      <c r="C265" s="47">
        <v>2</v>
      </c>
      <c r="D265" s="47">
        <v>0</v>
      </c>
      <c r="E265" s="47">
        <v>1</v>
      </c>
      <c r="F265" s="47">
        <v>2</v>
      </c>
      <c r="G265" s="47">
        <v>3</v>
      </c>
      <c r="H265" s="47">
        <v>0</v>
      </c>
      <c r="I265" s="47">
        <v>1</v>
      </c>
      <c r="J265" s="47">
        <v>0</v>
      </c>
      <c r="K265" s="47">
        <v>0</v>
      </c>
      <c r="L265" s="47">
        <v>0</v>
      </c>
      <c r="M265" s="47">
        <v>0</v>
      </c>
      <c r="N265" s="47">
        <v>0</v>
      </c>
      <c r="O265" s="47">
        <v>0</v>
      </c>
      <c r="P265" s="47">
        <v>1</v>
      </c>
      <c r="Q265" s="47">
        <v>0</v>
      </c>
      <c r="R265" s="47">
        <v>0</v>
      </c>
      <c r="S265" s="47">
        <v>0</v>
      </c>
      <c r="T265" s="47">
        <v>0</v>
      </c>
      <c r="U265" s="47">
        <v>0</v>
      </c>
      <c r="V265" s="47">
        <v>1</v>
      </c>
      <c r="W265" s="47">
        <v>0</v>
      </c>
      <c r="X265" s="47">
        <v>0</v>
      </c>
      <c r="Y265" s="47">
        <v>0</v>
      </c>
      <c r="Z265" s="47">
        <v>0</v>
      </c>
      <c r="AA265" s="47">
        <v>11</v>
      </c>
    </row>
    <row r="266" spans="1:27" ht="14.1" customHeight="1" x14ac:dyDescent="0.3">
      <c r="A266" s="45" t="s">
        <v>346</v>
      </c>
      <c r="B266" s="46" t="s">
        <v>347</v>
      </c>
      <c r="C266" s="47">
        <v>0</v>
      </c>
      <c r="D266" s="47">
        <v>2</v>
      </c>
      <c r="E266" s="47">
        <v>0</v>
      </c>
      <c r="F266" s="47">
        <v>0</v>
      </c>
      <c r="G266" s="47">
        <v>0</v>
      </c>
      <c r="H266" s="47">
        <v>0</v>
      </c>
      <c r="I266" s="47">
        <v>0</v>
      </c>
      <c r="J266" s="47">
        <v>0</v>
      </c>
      <c r="K266" s="47">
        <v>0</v>
      </c>
      <c r="L266" s="47">
        <v>0</v>
      </c>
      <c r="M266" s="47">
        <v>0</v>
      </c>
      <c r="N266" s="47">
        <v>0</v>
      </c>
      <c r="O266" s="47">
        <v>0</v>
      </c>
      <c r="P266" s="47">
        <v>0</v>
      </c>
      <c r="Q266" s="47">
        <v>0</v>
      </c>
      <c r="R266" s="47">
        <v>0</v>
      </c>
      <c r="S266" s="47">
        <v>0</v>
      </c>
      <c r="T266" s="47">
        <v>0</v>
      </c>
      <c r="U266" s="47">
        <v>0</v>
      </c>
      <c r="V266" s="47">
        <v>0</v>
      </c>
      <c r="W266" s="47">
        <v>0</v>
      </c>
      <c r="X266" s="47">
        <v>0</v>
      </c>
      <c r="Y266" s="47">
        <v>0</v>
      </c>
      <c r="Z266" s="47">
        <v>0</v>
      </c>
      <c r="AA266" s="47">
        <v>2</v>
      </c>
    </row>
    <row r="267" spans="1:27" ht="14.1" customHeight="1" x14ac:dyDescent="0.3">
      <c r="A267" s="45" t="s">
        <v>346</v>
      </c>
      <c r="B267" s="46" t="s">
        <v>348</v>
      </c>
      <c r="C267" s="47">
        <v>0</v>
      </c>
      <c r="D267" s="47">
        <v>0</v>
      </c>
      <c r="E267" s="47">
        <v>0</v>
      </c>
      <c r="F267" s="47">
        <v>0</v>
      </c>
      <c r="G267" s="47">
        <v>0</v>
      </c>
      <c r="H267" s="47">
        <v>0</v>
      </c>
      <c r="I267" s="47">
        <v>0</v>
      </c>
      <c r="J267" s="47">
        <v>0</v>
      </c>
      <c r="K267" s="47">
        <v>0</v>
      </c>
      <c r="L267" s="47">
        <v>0</v>
      </c>
      <c r="M267" s="47">
        <v>0</v>
      </c>
      <c r="N267" s="47">
        <v>0</v>
      </c>
      <c r="O267" s="47">
        <v>1</v>
      </c>
      <c r="P267" s="47">
        <v>0</v>
      </c>
      <c r="Q267" s="47">
        <v>0</v>
      </c>
      <c r="R267" s="47">
        <v>0</v>
      </c>
      <c r="S267" s="47">
        <v>0</v>
      </c>
      <c r="T267" s="47">
        <v>0</v>
      </c>
      <c r="U267" s="47">
        <v>0</v>
      </c>
      <c r="V267" s="47">
        <v>0</v>
      </c>
      <c r="W267" s="47">
        <v>0</v>
      </c>
      <c r="X267" s="47">
        <v>0</v>
      </c>
      <c r="Y267" s="47">
        <v>0</v>
      </c>
      <c r="Z267" s="47">
        <v>0</v>
      </c>
      <c r="AA267" s="47">
        <v>1</v>
      </c>
    </row>
    <row r="268" spans="1:27" ht="14.1" customHeight="1" x14ac:dyDescent="0.3">
      <c r="A268" s="45" t="s">
        <v>349</v>
      </c>
      <c r="B268" s="46" t="s">
        <v>350</v>
      </c>
      <c r="C268" s="47">
        <v>0</v>
      </c>
      <c r="D268" s="47">
        <v>0</v>
      </c>
      <c r="E268" s="47">
        <v>0</v>
      </c>
      <c r="F268" s="47">
        <v>0</v>
      </c>
      <c r="G268" s="47">
        <v>0</v>
      </c>
      <c r="H268" s="47">
        <v>0</v>
      </c>
      <c r="I268" s="47">
        <v>0</v>
      </c>
      <c r="J268" s="47">
        <v>0</v>
      </c>
      <c r="K268" s="47">
        <v>0</v>
      </c>
      <c r="L268" s="47">
        <v>0</v>
      </c>
      <c r="M268" s="47">
        <v>0</v>
      </c>
      <c r="N268" s="47">
        <v>0</v>
      </c>
      <c r="O268" s="47">
        <v>0</v>
      </c>
      <c r="P268" s="47">
        <v>0</v>
      </c>
      <c r="Q268" s="47">
        <v>0</v>
      </c>
      <c r="R268" s="47">
        <v>1</v>
      </c>
      <c r="S268" s="47">
        <v>0</v>
      </c>
      <c r="T268" s="47">
        <v>0</v>
      </c>
      <c r="U268" s="47">
        <v>0</v>
      </c>
      <c r="V268" s="47">
        <v>0</v>
      </c>
      <c r="W268" s="47">
        <v>0</v>
      </c>
      <c r="X268" s="47">
        <v>0</v>
      </c>
      <c r="Y268" s="47">
        <v>0</v>
      </c>
      <c r="Z268" s="47">
        <v>0</v>
      </c>
      <c r="AA268" s="47">
        <v>1</v>
      </c>
    </row>
    <row r="269" spans="1:27" ht="14.1" customHeight="1" x14ac:dyDescent="0.3">
      <c r="A269" s="45" t="s">
        <v>349</v>
      </c>
      <c r="B269" s="46" t="s">
        <v>351</v>
      </c>
      <c r="C269" s="47">
        <v>0</v>
      </c>
      <c r="D269" s="47">
        <v>0</v>
      </c>
      <c r="E269" s="47">
        <v>0</v>
      </c>
      <c r="F269" s="47">
        <v>0</v>
      </c>
      <c r="G269" s="47">
        <v>1</v>
      </c>
      <c r="H269" s="47">
        <v>0</v>
      </c>
      <c r="I269" s="47">
        <v>0</v>
      </c>
      <c r="J269" s="47">
        <v>0</v>
      </c>
      <c r="K269" s="47">
        <v>0</v>
      </c>
      <c r="L269" s="47">
        <v>0</v>
      </c>
      <c r="M269" s="47">
        <v>0</v>
      </c>
      <c r="N269" s="47">
        <v>0</v>
      </c>
      <c r="O269" s="47">
        <v>0</v>
      </c>
      <c r="P269" s="47">
        <v>0</v>
      </c>
      <c r="Q269" s="47">
        <v>0</v>
      </c>
      <c r="R269" s="47">
        <v>0</v>
      </c>
      <c r="S269" s="47">
        <v>0</v>
      </c>
      <c r="T269" s="47">
        <v>0</v>
      </c>
      <c r="U269" s="47">
        <v>0</v>
      </c>
      <c r="V269" s="47">
        <v>0</v>
      </c>
      <c r="W269" s="47">
        <v>0</v>
      </c>
      <c r="X269" s="47">
        <v>0</v>
      </c>
      <c r="Y269" s="47">
        <v>0</v>
      </c>
      <c r="Z269" s="47">
        <v>0</v>
      </c>
      <c r="AA269" s="47">
        <v>1</v>
      </c>
    </row>
    <row r="270" spans="1:27" ht="14.1" customHeight="1" x14ac:dyDescent="0.3">
      <c r="A270" s="45" t="s">
        <v>349</v>
      </c>
      <c r="B270" s="46" t="s">
        <v>352</v>
      </c>
      <c r="C270" s="47">
        <v>0</v>
      </c>
      <c r="D270" s="47">
        <v>2</v>
      </c>
      <c r="E270" s="47">
        <v>0</v>
      </c>
      <c r="F270" s="47">
        <v>0</v>
      </c>
      <c r="G270" s="47">
        <v>0</v>
      </c>
      <c r="H270" s="47">
        <v>0</v>
      </c>
      <c r="I270" s="47">
        <v>0</v>
      </c>
      <c r="J270" s="47">
        <v>0</v>
      </c>
      <c r="K270" s="47">
        <v>0</v>
      </c>
      <c r="L270" s="47">
        <v>0</v>
      </c>
      <c r="M270" s="47">
        <v>0</v>
      </c>
      <c r="N270" s="47">
        <v>0</v>
      </c>
      <c r="O270" s="47">
        <v>0</v>
      </c>
      <c r="P270" s="47">
        <v>0</v>
      </c>
      <c r="Q270" s="47">
        <v>0</v>
      </c>
      <c r="R270" s="47">
        <v>0</v>
      </c>
      <c r="S270" s="47">
        <v>0</v>
      </c>
      <c r="T270" s="47">
        <v>0</v>
      </c>
      <c r="U270" s="47">
        <v>0</v>
      </c>
      <c r="V270" s="47">
        <v>0</v>
      </c>
      <c r="W270" s="47">
        <v>0</v>
      </c>
      <c r="X270" s="47">
        <v>0</v>
      </c>
      <c r="Y270" s="47">
        <v>0</v>
      </c>
      <c r="Z270" s="47">
        <v>0</v>
      </c>
      <c r="AA270" s="47">
        <v>2</v>
      </c>
    </row>
    <row r="271" spans="1:27" ht="14.1" customHeight="1" x14ac:dyDescent="0.3">
      <c r="A271" s="45" t="s">
        <v>349</v>
      </c>
      <c r="B271" s="46" t="s">
        <v>353</v>
      </c>
      <c r="C271" s="47">
        <v>3</v>
      </c>
      <c r="D271" s="47">
        <v>7</v>
      </c>
      <c r="E271" s="47">
        <v>0</v>
      </c>
      <c r="F271" s="47">
        <v>1</v>
      </c>
      <c r="G271" s="47">
        <v>0</v>
      </c>
      <c r="H271" s="47">
        <v>0</v>
      </c>
      <c r="I271" s="47">
        <v>0</v>
      </c>
      <c r="J271" s="47">
        <v>0</v>
      </c>
      <c r="K271" s="47">
        <v>0</v>
      </c>
      <c r="L271" s="47">
        <v>0</v>
      </c>
      <c r="M271" s="47">
        <v>0</v>
      </c>
      <c r="N271" s="47">
        <v>1</v>
      </c>
      <c r="O271" s="47">
        <v>0</v>
      </c>
      <c r="P271" s="47">
        <v>0</v>
      </c>
      <c r="Q271" s="47">
        <v>0</v>
      </c>
      <c r="R271" s="47">
        <v>0</v>
      </c>
      <c r="S271" s="47">
        <v>0</v>
      </c>
      <c r="T271" s="47">
        <v>1</v>
      </c>
      <c r="U271" s="47">
        <v>0</v>
      </c>
      <c r="V271" s="47">
        <v>2</v>
      </c>
      <c r="W271" s="47">
        <v>0</v>
      </c>
      <c r="X271" s="47">
        <v>0</v>
      </c>
      <c r="Y271" s="47">
        <v>0</v>
      </c>
      <c r="Z271" s="47">
        <v>3</v>
      </c>
      <c r="AA271" s="47">
        <v>18</v>
      </c>
    </row>
    <row r="272" spans="1:27" ht="14.1" customHeight="1" x14ac:dyDescent="0.3">
      <c r="A272" s="45" t="s">
        <v>349</v>
      </c>
      <c r="B272" s="46" t="s">
        <v>354</v>
      </c>
      <c r="C272" s="47">
        <v>1</v>
      </c>
      <c r="D272" s="47">
        <v>1</v>
      </c>
      <c r="E272" s="47">
        <v>2</v>
      </c>
      <c r="F272" s="47">
        <v>1</v>
      </c>
      <c r="G272" s="47">
        <v>1</v>
      </c>
      <c r="H272" s="47">
        <v>0</v>
      </c>
      <c r="I272" s="47">
        <v>0</v>
      </c>
      <c r="J272" s="47">
        <v>0</v>
      </c>
      <c r="K272" s="47">
        <v>0</v>
      </c>
      <c r="L272" s="47">
        <v>0</v>
      </c>
      <c r="M272" s="47">
        <v>2</v>
      </c>
      <c r="N272" s="47">
        <v>2</v>
      </c>
      <c r="O272" s="47">
        <v>1</v>
      </c>
      <c r="P272" s="47">
        <v>1</v>
      </c>
      <c r="Q272" s="47">
        <v>1</v>
      </c>
      <c r="R272" s="47">
        <v>0</v>
      </c>
      <c r="S272" s="47">
        <v>0</v>
      </c>
      <c r="T272" s="47">
        <v>1</v>
      </c>
      <c r="U272" s="47">
        <v>1</v>
      </c>
      <c r="V272" s="47">
        <v>0</v>
      </c>
      <c r="W272" s="47">
        <v>1</v>
      </c>
      <c r="X272" s="47">
        <v>1</v>
      </c>
      <c r="Y272" s="47">
        <v>0</v>
      </c>
      <c r="Z272" s="47">
        <v>1</v>
      </c>
      <c r="AA272" s="47">
        <v>18</v>
      </c>
    </row>
    <row r="273" spans="1:27" ht="14.1" customHeight="1" x14ac:dyDescent="0.3">
      <c r="A273" s="45" t="s">
        <v>355</v>
      </c>
      <c r="B273" s="46" t="s">
        <v>356</v>
      </c>
      <c r="C273" s="47">
        <v>0</v>
      </c>
      <c r="D273" s="47">
        <v>0</v>
      </c>
      <c r="E273" s="47">
        <v>0</v>
      </c>
      <c r="F273" s="47">
        <v>0</v>
      </c>
      <c r="G273" s="47">
        <v>0</v>
      </c>
      <c r="H273" s="47">
        <v>0</v>
      </c>
      <c r="I273" s="47">
        <v>0</v>
      </c>
      <c r="J273" s="47">
        <v>0</v>
      </c>
      <c r="K273" s="47">
        <v>0</v>
      </c>
      <c r="L273" s="47">
        <v>0</v>
      </c>
      <c r="M273" s="47">
        <v>0</v>
      </c>
      <c r="N273" s="47">
        <v>0</v>
      </c>
      <c r="O273" s="47">
        <v>0</v>
      </c>
      <c r="P273" s="47">
        <v>0</v>
      </c>
      <c r="Q273" s="47">
        <v>0</v>
      </c>
      <c r="R273" s="47">
        <v>0</v>
      </c>
      <c r="S273" s="47">
        <v>0</v>
      </c>
      <c r="T273" s="47">
        <v>0</v>
      </c>
      <c r="U273" s="47">
        <v>0</v>
      </c>
      <c r="V273" s="47">
        <v>0</v>
      </c>
      <c r="W273" s="47">
        <v>0</v>
      </c>
      <c r="X273" s="47">
        <v>2</v>
      </c>
      <c r="Y273" s="47">
        <v>0</v>
      </c>
      <c r="Z273" s="47">
        <v>0</v>
      </c>
      <c r="AA273" s="47">
        <v>2</v>
      </c>
    </row>
    <row r="274" spans="1:27" ht="14.1" customHeight="1" x14ac:dyDescent="0.3">
      <c r="A274" s="45" t="s">
        <v>355</v>
      </c>
      <c r="B274" s="46" t="s">
        <v>357</v>
      </c>
      <c r="C274" s="47">
        <v>0</v>
      </c>
      <c r="D274" s="47">
        <v>0</v>
      </c>
      <c r="E274" s="47">
        <v>0</v>
      </c>
      <c r="F274" s="47">
        <v>0</v>
      </c>
      <c r="G274" s="47">
        <v>0</v>
      </c>
      <c r="H274" s="47">
        <v>0</v>
      </c>
      <c r="I274" s="47">
        <v>0</v>
      </c>
      <c r="J274" s="47">
        <v>0</v>
      </c>
      <c r="K274" s="47">
        <v>0</v>
      </c>
      <c r="L274" s="47">
        <v>0</v>
      </c>
      <c r="M274" s="47">
        <v>0</v>
      </c>
      <c r="N274" s="47">
        <v>0</v>
      </c>
      <c r="O274" s="47">
        <v>0</v>
      </c>
      <c r="P274" s="47">
        <v>0</v>
      </c>
      <c r="Q274" s="47">
        <v>0</v>
      </c>
      <c r="R274" s="47">
        <v>1</v>
      </c>
      <c r="S274" s="47">
        <v>0</v>
      </c>
      <c r="T274" s="47">
        <v>0</v>
      </c>
      <c r="U274" s="47">
        <v>0</v>
      </c>
      <c r="V274" s="47">
        <v>0</v>
      </c>
      <c r="W274" s="47">
        <v>0</v>
      </c>
      <c r="X274" s="47">
        <v>0</v>
      </c>
      <c r="Y274" s="47">
        <v>0</v>
      </c>
      <c r="Z274" s="47">
        <v>0</v>
      </c>
      <c r="AA274" s="47">
        <v>1</v>
      </c>
    </row>
    <row r="275" spans="1:27" ht="14.1" customHeight="1" x14ac:dyDescent="0.3">
      <c r="A275" s="45" t="s">
        <v>355</v>
      </c>
      <c r="B275" s="46" t="s">
        <v>358</v>
      </c>
      <c r="C275" s="47">
        <v>0</v>
      </c>
      <c r="D275" s="47">
        <v>0</v>
      </c>
      <c r="E275" s="47">
        <v>0</v>
      </c>
      <c r="F275" s="47">
        <v>0</v>
      </c>
      <c r="G275" s="47">
        <v>6</v>
      </c>
      <c r="H275" s="47">
        <v>0</v>
      </c>
      <c r="I275" s="47">
        <v>0</v>
      </c>
      <c r="J275" s="47">
        <v>0</v>
      </c>
      <c r="K275" s="47">
        <v>0</v>
      </c>
      <c r="L275" s="47">
        <v>0</v>
      </c>
      <c r="M275" s="47">
        <v>0</v>
      </c>
      <c r="N275" s="47">
        <v>0</v>
      </c>
      <c r="O275" s="47">
        <v>0</v>
      </c>
      <c r="P275" s="47">
        <v>0</v>
      </c>
      <c r="Q275" s="47">
        <v>0</v>
      </c>
      <c r="R275" s="47">
        <v>0</v>
      </c>
      <c r="S275" s="47">
        <v>0</v>
      </c>
      <c r="T275" s="47">
        <v>0</v>
      </c>
      <c r="U275" s="47">
        <v>0</v>
      </c>
      <c r="V275" s="47">
        <v>0</v>
      </c>
      <c r="W275" s="47">
        <v>0</v>
      </c>
      <c r="X275" s="47">
        <v>0</v>
      </c>
      <c r="Y275" s="47">
        <v>0</v>
      </c>
      <c r="Z275" s="47">
        <v>0</v>
      </c>
      <c r="AA275" s="47">
        <v>6</v>
      </c>
    </row>
    <row r="276" spans="1:27" ht="14.1" customHeight="1" x14ac:dyDescent="0.3">
      <c r="A276" s="45" t="s">
        <v>355</v>
      </c>
      <c r="B276" s="46" t="s">
        <v>359</v>
      </c>
      <c r="C276" s="47">
        <v>3</v>
      </c>
      <c r="D276" s="47">
        <v>0</v>
      </c>
      <c r="E276" s="47">
        <v>0</v>
      </c>
      <c r="F276" s="47">
        <v>0</v>
      </c>
      <c r="G276" s="47">
        <v>2</v>
      </c>
      <c r="H276" s="47">
        <v>0</v>
      </c>
      <c r="I276" s="47">
        <v>0</v>
      </c>
      <c r="J276" s="47">
        <v>0</v>
      </c>
      <c r="K276" s="47">
        <v>0</v>
      </c>
      <c r="L276" s="47">
        <v>0</v>
      </c>
      <c r="M276" s="47">
        <v>3</v>
      </c>
      <c r="N276" s="47">
        <v>0</v>
      </c>
      <c r="O276" s="47">
        <v>4</v>
      </c>
      <c r="P276" s="47">
        <v>1</v>
      </c>
      <c r="Q276" s="47">
        <v>4</v>
      </c>
      <c r="R276" s="47">
        <v>0</v>
      </c>
      <c r="S276" s="47">
        <v>0</v>
      </c>
      <c r="T276" s="47">
        <v>2</v>
      </c>
      <c r="U276" s="47">
        <v>0</v>
      </c>
      <c r="V276" s="47">
        <v>4</v>
      </c>
      <c r="W276" s="47">
        <v>1</v>
      </c>
      <c r="X276" s="47">
        <v>0</v>
      </c>
      <c r="Y276" s="47">
        <v>0</v>
      </c>
      <c r="Z276" s="47">
        <v>3</v>
      </c>
      <c r="AA276" s="47">
        <v>27</v>
      </c>
    </row>
    <row r="277" spans="1:27" ht="14.1" customHeight="1" x14ac:dyDescent="0.3">
      <c r="A277" s="45" t="s">
        <v>355</v>
      </c>
      <c r="B277" s="46" t="s">
        <v>360</v>
      </c>
      <c r="C277" s="47">
        <v>2</v>
      </c>
      <c r="D277" s="47">
        <v>0</v>
      </c>
      <c r="E277" s="47">
        <v>4</v>
      </c>
      <c r="F277" s="47">
        <v>3</v>
      </c>
      <c r="G277" s="47">
        <v>3</v>
      </c>
      <c r="H277" s="47">
        <v>0</v>
      </c>
      <c r="I277" s="47">
        <v>0</v>
      </c>
      <c r="J277" s="47">
        <v>0</v>
      </c>
      <c r="K277" s="47">
        <v>3</v>
      </c>
      <c r="L277" s="47">
        <v>1</v>
      </c>
      <c r="M277" s="47">
        <v>0</v>
      </c>
      <c r="N277" s="47">
        <v>0</v>
      </c>
      <c r="O277" s="47">
        <v>0</v>
      </c>
      <c r="P277" s="47">
        <v>0</v>
      </c>
      <c r="Q277" s="47">
        <v>0</v>
      </c>
      <c r="R277" s="47">
        <v>0</v>
      </c>
      <c r="S277" s="47">
        <v>0</v>
      </c>
      <c r="T277" s="47">
        <v>0</v>
      </c>
      <c r="U277" s="47">
        <v>0</v>
      </c>
      <c r="V277" s="47">
        <v>0</v>
      </c>
      <c r="W277" s="47">
        <v>1</v>
      </c>
      <c r="X277" s="47">
        <v>0</v>
      </c>
      <c r="Y277" s="47">
        <v>1</v>
      </c>
      <c r="Z277" s="47">
        <v>1</v>
      </c>
      <c r="AA277" s="47">
        <v>19</v>
      </c>
    </row>
    <row r="278" spans="1:27" ht="14.1" customHeight="1" x14ac:dyDescent="0.3">
      <c r="A278" s="45" t="s">
        <v>361</v>
      </c>
      <c r="B278" s="46" t="s">
        <v>362</v>
      </c>
      <c r="C278" s="47">
        <v>2</v>
      </c>
      <c r="D278" s="47">
        <v>0</v>
      </c>
      <c r="E278" s="47">
        <v>1</v>
      </c>
      <c r="F278" s="47">
        <v>2</v>
      </c>
      <c r="G278" s="47">
        <v>3</v>
      </c>
      <c r="H278" s="47">
        <v>0</v>
      </c>
      <c r="I278" s="47">
        <v>0</v>
      </c>
      <c r="J278" s="47">
        <v>0</v>
      </c>
      <c r="K278" s="47">
        <v>0</v>
      </c>
      <c r="L278" s="47">
        <v>0</v>
      </c>
      <c r="M278" s="47">
        <v>1</v>
      </c>
      <c r="N278" s="47">
        <v>1</v>
      </c>
      <c r="O278" s="47">
        <v>0</v>
      </c>
      <c r="P278" s="47">
        <v>0</v>
      </c>
      <c r="Q278" s="47">
        <v>0</v>
      </c>
      <c r="R278" s="47">
        <v>0</v>
      </c>
      <c r="S278" s="47">
        <v>0</v>
      </c>
      <c r="T278" s="47">
        <v>0</v>
      </c>
      <c r="U278" s="47">
        <v>0</v>
      </c>
      <c r="V278" s="47">
        <v>1</v>
      </c>
      <c r="W278" s="47">
        <v>0</v>
      </c>
      <c r="X278" s="47">
        <v>0</v>
      </c>
      <c r="Y278" s="47">
        <v>0</v>
      </c>
      <c r="Z278" s="47">
        <v>2</v>
      </c>
      <c r="AA278" s="47">
        <v>13</v>
      </c>
    </row>
    <row r="279" spans="1:27" ht="14.1" customHeight="1" x14ac:dyDescent="0.3">
      <c r="A279" s="45" t="s">
        <v>363</v>
      </c>
      <c r="B279" s="46" t="s">
        <v>363</v>
      </c>
      <c r="C279" s="47">
        <v>0</v>
      </c>
      <c r="D279" s="47">
        <v>0</v>
      </c>
      <c r="E279" s="47">
        <v>1</v>
      </c>
      <c r="F279" s="47">
        <v>0</v>
      </c>
      <c r="G279" s="47">
        <v>0</v>
      </c>
      <c r="H279" s="47">
        <v>0</v>
      </c>
      <c r="I279" s="47">
        <v>0</v>
      </c>
      <c r="J279" s="47">
        <v>0</v>
      </c>
      <c r="K279" s="47">
        <v>0</v>
      </c>
      <c r="L279" s="47">
        <v>1</v>
      </c>
      <c r="M279" s="47">
        <v>0</v>
      </c>
      <c r="N279" s="47">
        <v>0</v>
      </c>
      <c r="O279" s="47">
        <v>0</v>
      </c>
      <c r="P279" s="47">
        <v>0</v>
      </c>
      <c r="Q279" s="47">
        <v>0</v>
      </c>
      <c r="R279" s="47">
        <v>0</v>
      </c>
      <c r="S279" s="47">
        <v>0</v>
      </c>
      <c r="T279" s="47">
        <v>0</v>
      </c>
      <c r="U279" s="47">
        <v>0</v>
      </c>
      <c r="V279" s="47">
        <v>0</v>
      </c>
      <c r="W279" s="47">
        <v>0</v>
      </c>
      <c r="X279" s="47">
        <v>0</v>
      </c>
      <c r="Y279" s="47">
        <v>1</v>
      </c>
      <c r="Z279" s="47">
        <v>0</v>
      </c>
      <c r="AA279" s="47">
        <v>3</v>
      </c>
    </row>
    <row r="280" spans="1:27" ht="14.1" customHeight="1" x14ac:dyDescent="0.3">
      <c r="A280" s="45" t="s">
        <v>364</v>
      </c>
      <c r="B280" s="46" t="s">
        <v>365</v>
      </c>
      <c r="C280" s="47">
        <v>0</v>
      </c>
      <c r="D280" s="47">
        <v>0</v>
      </c>
      <c r="E280" s="47">
        <v>0</v>
      </c>
      <c r="F280" s="47">
        <v>0</v>
      </c>
      <c r="G280" s="47">
        <v>1</v>
      </c>
      <c r="H280" s="47">
        <v>0</v>
      </c>
      <c r="I280" s="47">
        <v>0</v>
      </c>
      <c r="J280" s="47">
        <v>0</v>
      </c>
      <c r="K280" s="47">
        <v>0</v>
      </c>
      <c r="L280" s="47">
        <v>0</v>
      </c>
      <c r="M280" s="47">
        <v>0</v>
      </c>
      <c r="N280" s="47">
        <v>0</v>
      </c>
      <c r="O280" s="47">
        <v>0</v>
      </c>
      <c r="P280" s="47">
        <v>0</v>
      </c>
      <c r="Q280" s="47">
        <v>0</v>
      </c>
      <c r="R280" s="47">
        <v>0</v>
      </c>
      <c r="S280" s="47">
        <v>0</v>
      </c>
      <c r="T280" s="47">
        <v>0</v>
      </c>
      <c r="U280" s="47">
        <v>0</v>
      </c>
      <c r="V280" s="47">
        <v>0</v>
      </c>
      <c r="W280" s="47">
        <v>0</v>
      </c>
      <c r="X280" s="47">
        <v>0</v>
      </c>
      <c r="Y280" s="47">
        <v>0</v>
      </c>
      <c r="Z280" s="47">
        <v>0</v>
      </c>
      <c r="AA280" s="47">
        <v>1</v>
      </c>
    </row>
    <row r="281" spans="1:27" ht="14.1" customHeight="1" x14ac:dyDescent="0.3">
      <c r="A281" s="45" t="s">
        <v>366</v>
      </c>
      <c r="B281" s="46" t="s">
        <v>367</v>
      </c>
      <c r="C281" s="47">
        <v>0</v>
      </c>
      <c r="D281" s="47">
        <v>0</v>
      </c>
      <c r="E281" s="47">
        <v>0</v>
      </c>
      <c r="F281" s="47">
        <v>3</v>
      </c>
      <c r="G281" s="47">
        <v>2</v>
      </c>
      <c r="H281" s="47">
        <v>0</v>
      </c>
      <c r="I281" s="47">
        <v>0</v>
      </c>
      <c r="J281" s="47">
        <v>0</v>
      </c>
      <c r="K281" s="47">
        <v>0</v>
      </c>
      <c r="L281" s="47">
        <v>0</v>
      </c>
      <c r="M281" s="47">
        <v>0</v>
      </c>
      <c r="N281" s="47">
        <v>0</v>
      </c>
      <c r="O281" s="47">
        <v>1</v>
      </c>
      <c r="P281" s="47">
        <v>0</v>
      </c>
      <c r="Q281" s="47">
        <v>0</v>
      </c>
      <c r="R281" s="47">
        <v>2</v>
      </c>
      <c r="S281" s="47">
        <v>0</v>
      </c>
      <c r="T281" s="47">
        <v>0</v>
      </c>
      <c r="U281" s="47">
        <v>0</v>
      </c>
      <c r="V281" s="47">
        <v>2</v>
      </c>
      <c r="W281" s="47">
        <v>0</v>
      </c>
      <c r="X281" s="47">
        <v>0</v>
      </c>
      <c r="Y281" s="47">
        <v>0</v>
      </c>
      <c r="Z281" s="47">
        <v>0</v>
      </c>
      <c r="AA281" s="47">
        <v>10</v>
      </c>
    </row>
    <row r="282" spans="1:27" ht="14.1" customHeight="1" x14ac:dyDescent="0.3">
      <c r="A282" s="45" t="s">
        <v>366</v>
      </c>
      <c r="B282" s="46" t="s">
        <v>368</v>
      </c>
      <c r="C282" s="47">
        <v>0</v>
      </c>
      <c r="D282" s="47">
        <v>1</v>
      </c>
      <c r="E282" s="47">
        <v>0</v>
      </c>
      <c r="F282" s="47">
        <v>2</v>
      </c>
      <c r="G282" s="47">
        <v>2</v>
      </c>
      <c r="H282" s="47">
        <v>0</v>
      </c>
      <c r="I282" s="47">
        <v>0</v>
      </c>
      <c r="J282" s="47">
        <v>0</v>
      </c>
      <c r="K282" s="47">
        <v>0</v>
      </c>
      <c r="L282" s="47">
        <v>0</v>
      </c>
      <c r="M282" s="47">
        <v>0</v>
      </c>
      <c r="N282" s="47">
        <v>0</v>
      </c>
      <c r="O282" s="47">
        <v>0</v>
      </c>
      <c r="P282" s="47">
        <v>0</v>
      </c>
      <c r="Q282" s="47">
        <v>0</v>
      </c>
      <c r="R282" s="47">
        <v>0</v>
      </c>
      <c r="S282" s="47">
        <v>0</v>
      </c>
      <c r="T282" s="47">
        <v>0</v>
      </c>
      <c r="U282" s="47">
        <v>0</v>
      </c>
      <c r="V282" s="47">
        <v>0</v>
      </c>
      <c r="W282" s="47">
        <v>0</v>
      </c>
      <c r="X282" s="47">
        <v>0</v>
      </c>
      <c r="Y282" s="47">
        <v>0</v>
      </c>
      <c r="Z282" s="47">
        <v>0</v>
      </c>
      <c r="AA282" s="47">
        <v>5</v>
      </c>
    </row>
    <row r="283" spans="1:27" ht="14.1" customHeight="1" x14ac:dyDescent="0.3">
      <c r="A283" s="45" t="s">
        <v>369</v>
      </c>
      <c r="B283" s="46" t="s">
        <v>370</v>
      </c>
      <c r="C283" s="47">
        <v>0</v>
      </c>
      <c r="D283" s="47">
        <v>6</v>
      </c>
      <c r="E283" s="47">
        <v>0</v>
      </c>
      <c r="F283" s="47">
        <v>3</v>
      </c>
      <c r="G283" s="47">
        <v>4</v>
      </c>
      <c r="H283" s="47">
        <v>0</v>
      </c>
      <c r="I283" s="47">
        <v>0</v>
      </c>
      <c r="J283" s="47">
        <v>0</v>
      </c>
      <c r="K283" s="47">
        <v>0</v>
      </c>
      <c r="L283" s="47">
        <v>0</v>
      </c>
      <c r="M283" s="47">
        <v>0</v>
      </c>
      <c r="N283" s="47">
        <v>0</v>
      </c>
      <c r="O283" s="47">
        <v>0</v>
      </c>
      <c r="P283" s="47">
        <v>0</v>
      </c>
      <c r="Q283" s="47">
        <v>0</v>
      </c>
      <c r="R283" s="47">
        <v>0</v>
      </c>
      <c r="S283" s="47">
        <v>0</v>
      </c>
      <c r="T283" s="47">
        <v>0</v>
      </c>
      <c r="U283" s="47">
        <v>0</v>
      </c>
      <c r="V283" s="47">
        <v>0</v>
      </c>
      <c r="W283" s="47">
        <v>0</v>
      </c>
      <c r="X283" s="47">
        <v>0</v>
      </c>
      <c r="Y283" s="47">
        <v>0</v>
      </c>
      <c r="Z283" s="47">
        <v>11</v>
      </c>
      <c r="AA283" s="47">
        <v>24</v>
      </c>
    </row>
    <row r="284" spans="1:27" ht="14.1" customHeight="1" x14ac:dyDescent="0.3">
      <c r="A284" s="45" t="s">
        <v>369</v>
      </c>
      <c r="B284" s="46" t="s">
        <v>371</v>
      </c>
      <c r="C284" s="47">
        <v>0</v>
      </c>
      <c r="D284" s="47">
        <v>2</v>
      </c>
      <c r="E284" s="47">
        <v>0</v>
      </c>
      <c r="F284" s="47">
        <v>0</v>
      </c>
      <c r="G284" s="47">
        <v>0</v>
      </c>
      <c r="H284" s="47">
        <v>0</v>
      </c>
      <c r="I284" s="47">
        <v>0</v>
      </c>
      <c r="J284" s="47">
        <v>0</v>
      </c>
      <c r="K284" s="47">
        <v>0</v>
      </c>
      <c r="L284" s="47">
        <v>0</v>
      </c>
      <c r="M284" s="47">
        <v>0</v>
      </c>
      <c r="N284" s="47">
        <v>0</v>
      </c>
      <c r="O284" s="47">
        <v>0</v>
      </c>
      <c r="P284" s="47">
        <v>0</v>
      </c>
      <c r="Q284" s="47">
        <v>0</v>
      </c>
      <c r="R284" s="47">
        <v>0</v>
      </c>
      <c r="S284" s="47">
        <v>0</v>
      </c>
      <c r="T284" s="47">
        <v>0</v>
      </c>
      <c r="U284" s="47">
        <v>0</v>
      </c>
      <c r="V284" s="47">
        <v>0</v>
      </c>
      <c r="W284" s="47">
        <v>0</v>
      </c>
      <c r="X284" s="47">
        <v>0</v>
      </c>
      <c r="Y284" s="47">
        <v>0</v>
      </c>
      <c r="Z284" s="47">
        <v>0</v>
      </c>
      <c r="AA284" s="47">
        <v>2</v>
      </c>
    </row>
    <row r="285" spans="1:27" ht="14.1" customHeight="1" x14ac:dyDescent="0.3">
      <c r="A285" s="45" t="s">
        <v>369</v>
      </c>
      <c r="B285" s="46" t="s">
        <v>372</v>
      </c>
      <c r="C285" s="47">
        <v>2</v>
      </c>
      <c r="D285" s="47">
        <v>1</v>
      </c>
      <c r="E285" s="47">
        <v>1</v>
      </c>
      <c r="F285" s="47">
        <v>0</v>
      </c>
      <c r="G285" s="47">
        <v>0</v>
      </c>
      <c r="H285" s="47">
        <v>0</v>
      </c>
      <c r="I285" s="47">
        <v>0</v>
      </c>
      <c r="J285" s="47">
        <v>0</v>
      </c>
      <c r="K285" s="47">
        <v>0</v>
      </c>
      <c r="L285" s="47">
        <v>0</v>
      </c>
      <c r="M285" s="47">
        <v>7</v>
      </c>
      <c r="N285" s="47">
        <v>6</v>
      </c>
      <c r="O285" s="47">
        <v>9</v>
      </c>
      <c r="P285" s="47">
        <v>5</v>
      </c>
      <c r="Q285" s="47">
        <v>10</v>
      </c>
      <c r="R285" s="47">
        <v>6</v>
      </c>
      <c r="S285" s="47">
        <v>0</v>
      </c>
      <c r="T285" s="47">
        <v>7</v>
      </c>
      <c r="U285" s="47">
        <v>4</v>
      </c>
      <c r="V285" s="47">
        <v>12</v>
      </c>
      <c r="W285" s="47">
        <v>10</v>
      </c>
      <c r="X285" s="47">
        <v>1</v>
      </c>
      <c r="Y285" s="47">
        <v>2</v>
      </c>
      <c r="Z285" s="47">
        <v>2</v>
      </c>
      <c r="AA285" s="47">
        <v>85</v>
      </c>
    </row>
    <row r="286" spans="1:27" ht="14.1" customHeight="1" x14ac:dyDescent="0.3">
      <c r="A286" s="45" t="s">
        <v>369</v>
      </c>
      <c r="B286" s="46" t="s">
        <v>373</v>
      </c>
      <c r="C286" s="47">
        <v>1</v>
      </c>
      <c r="D286" s="47">
        <v>4</v>
      </c>
      <c r="E286" s="47">
        <v>0</v>
      </c>
      <c r="F286" s="47">
        <v>0</v>
      </c>
      <c r="G286" s="47">
        <v>0</v>
      </c>
      <c r="H286" s="47">
        <v>0</v>
      </c>
      <c r="I286" s="47">
        <v>0</v>
      </c>
      <c r="J286" s="47">
        <v>0</v>
      </c>
      <c r="K286" s="47">
        <v>0</v>
      </c>
      <c r="L286" s="47">
        <v>0</v>
      </c>
      <c r="M286" s="47">
        <v>0</v>
      </c>
      <c r="N286" s="47">
        <v>0</v>
      </c>
      <c r="O286" s="47">
        <v>0</v>
      </c>
      <c r="P286" s="47">
        <v>0</v>
      </c>
      <c r="Q286" s="47">
        <v>0</v>
      </c>
      <c r="R286" s="47">
        <v>0</v>
      </c>
      <c r="S286" s="47">
        <v>0</v>
      </c>
      <c r="T286" s="47">
        <v>0</v>
      </c>
      <c r="U286" s="47">
        <v>0</v>
      </c>
      <c r="V286" s="47">
        <v>0</v>
      </c>
      <c r="W286" s="47">
        <v>0</v>
      </c>
      <c r="X286" s="47">
        <v>0</v>
      </c>
      <c r="Y286" s="47">
        <v>0</v>
      </c>
      <c r="Z286" s="47">
        <v>0</v>
      </c>
      <c r="AA286" s="47">
        <v>5</v>
      </c>
    </row>
    <row r="287" spans="1:27" ht="14.1" customHeight="1" x14ac:dyDescent="0.3">
      <c r="A287" s="45" t="s">
        <v>369</v>
      </c>
      <c r="B287" s="46" t="s">
        <v>374</v>
      </c>
      <c r="C287" s="47">
        <v>1</v>
      </c>
      <c r="D287" s="47">
        <v>0</v>
      </c>
      <c r="E287" s="47">
        <v>2</v>
      </c>
      <c r="F287" s="47">
        <v>2</v>
      </c>
      <c r="G287" s="47">
        <v>2</v>
      </c>
      <c r="H287" s="47">
        <v>0</v>
      </c>
      <c r="I287" s="47">
        <v>0</v>
      </c>
      <c r="J287" s="47">
        <v>0</v>
      </c>
      <c r="K287" s="47">
        <v>0</v>
      </c>
      <c r="L287" s="47">
        <v>0</v>
      </c>
      <c r="M287" s="47">
        <v>1</v>
      </c>
      <c r="N287" s="47">
        <v>1</v>
      </c>
      <c r="O287" s="47">
        <v>0</v>
      </c>
      <c r="P287" s="47">
        <v>0</v>
      </c>
      <c r="Q287" s="47">
        <v>0</v>
      </c>
      <c r="R287" s="47">
        <v>0</v>
      </c>
      <c r="S287" s="47">
        <v>0</v>
      </c>
      <c r="T287" s="47">
        <v>0</v>
      </c>
      <c r="U287" s="47">
        <v>0</v>
      </c>
      <c r="V287" s="47">
        <v>0</v>
      </c>
      <c r="W287" s="47">
        <v>0</v>
      </c>
      <c r="X287" s="47">
        <v>0</v>
      </c>
      <c r="Y287" s="47">
        <v>0</v>
      </c>
      <c r="Z287" s="47">
        <v>2</v>
      </c>
      <c r="AA287" s="47">
        <v>11</v>
      </c>
    </row>
    <row r="288" spans="1:27" ht="14.1" customHeight="1" x14ac:dyDescent="0.3">
      <c r="A288" s="45" t="s">
        <v>369</v>
      </c>
      <c r="B288" s="46" t="s">
        <v>375</v>
      </c>
      <c r="C288" s="47">
        <v>0</v>
      </c>
      <c r="D288" s="47">
        <v>2</v>
      </c>
      <c r="E288" s="47">
        <v>0</v>
      </c>
      <c r="F288" s="47">
        <v>0</v>
      </c>
      <c r="G288" s="47">
        <v>0</v>
      </c>
      <c r="H288" s="47">
        <v>0</v>
      </c>
      <c r="I288" s="47">
        <v>0</v>
      </c>
      <c r="J288" s="47">
        <v>0</v>
      </c>
      <c r="K288" s="47">
        <v>0</v>
      </c>
      <c r="L288" s="47">
        <v>0</v>
      </c>
      <c r="M288" s="47">
        <v>0</v>
      </c>
      <c r="N288" s="47">
        <v>0</v>
      </c>
      <c r="O288" s="47">
        <v>0</v>
      </c>
      <c r="P288" s="47">
        <v>0</v>
      </c>
      <c r="Q288" s="47">
        <v>0</v>
      </c>
      <c r="R288" s="47">
        <v>0</v>
      </c>
      <c r="S288" s="47">
        <v>0</v>
      </c>
      <c r="T288" s="47">
        <v>0</v>
      </c>
      <c r="U288" s="47">
        <v>0</v>
      </c>
      <c r="V288" s="47">
        <v>0</v>
      </c>
      <c r="W288" s="47">
        <v>0</v>
      </c>
      <c r="X288" s="47">
        <v>0</v>
      </c>
      <c r="Y288" s="47">
        <v>0</v>
      </c>
      <c r="Z288" s="47">
        <v>0</v>
      </c>
      <c r="AA288" s="47">
        <v>2</v>
      </c>
    </row>
    <row r="289" spans="1:27" ht="14.1" customHeight="1" x14ac:dyDescent="0.3">
      <c r="A289" s="45" t="s">
        <v>369</v>
      </c>
      <c r="B289" s="46" t="s">
        <v>188</v>
      </c>
      <c r="C289" s="47">
        <v>2</v>
      </c>
      <c r="D289" s="47">
        <v>0</v>
      </c>
      <c r="E289" s="47">
        <v>8</v>
      </c>
      <c r="F289" s="47">
        <v>7</v>
      </c>
      <c r="G289" s="47">
        <v>11</v>
      </c>
      <c r="H289" s="47">
        <v>1</v>
      </c>
      <c r="I289" s="47">
        <v>2</v>
      </c>
      <c r="J289" s="47">
        <v>2</v>
      </c>
      <c r="K289" s="47">
        <v>6</v>
      </c>
      <c r="L289" s="47">
        <v>1</v>
      </c>
      <c r="M289" s="47">
        <v>0</v>
      </c>
      <c r="N289" s="47">
        <v>0</v>
      </c>
      <c r="O289" s="47">
        <v>0</v>
      </c>
      <c r="P289" s="47">
        <v>0</v>
      </c>
      <c r="Q289" s="47">
        <v>0</v>
      </c>
      <c r="R289" s="47">
        <v>0</v>
      </c>
      <c r="S289" s="47">
        <v>1</v>
      </c>
      <c r="T289" s="47">
        <v>1</v>
      </c>
      <c r="U289" s="47">
        <v>0</v>
      </c>
      <c r="V289" s="47">
        <v>0</v>
      </c>
      <c r="W289" s="47">
        <v>0</v>
      </c>
      <c r="X289" s="47">
        <v>0</v>
      </c>
      <c r="Y289" s="47">
        <v>0</v>
      </c>
      <c r="Z289" s="47">
        <v>0</v>
      </c>
      <c r="AA289" s="47">
        <v>42</v>
      </c>
    </row>
    <row r="290" spans="1:27" ht="14.1" customHeight="1" x14ac:dyDescent="0.3">
      <c r="A290" s="45" t="s">
        <v>369</v>
      </c>
      <c r="B290" s="46" t="s">
        <v>128</v>
      </c>
      <c r="C290" s="47">
        <v>0</v>
      </c>
      <c r="D290" s="47">
        <v>0</v>
      </c>
      <c r="E290" s="47">
        <v>0</v>
      </c>
      <c r="F290" s="47">
        <v>0</v>
      </c>
      <c r="G290" s="47">
        <v>1</v>
      </c>
      <c r="H290" s="47">
        <v>0</v>
      </c>
      <c r="I290" s="47">
        <v>0</v>
      </c>
      <c r="J290" s="47">
        <v>0</v>
      </c>
      <c r="K290" s="47">
        <v>0</v>
      </c>
      <c r="L290" s="47">
        <v>1</v>
      </c>
      <c r="M290" s="47">
        <v>0</v>
      </c>
      <c r="N290" s="47">
        <v>0</v>
      </c>
      <c r="O290" s="47">
        <v>0</v>
      </c>
      <c r="P290" s="47">
        <v>0</v>
      </c>
      <c r="Q290" s="47">
        <v>0</v>
      </c>
      <c r="R290" s="47">
        <v>0</v>
      </c>
      <c r="S290" s="47">
        <v>0</v>
      </c>
      <c r="T290" s="47">
        <v>0</v>
      </c>
      <c r="U290" s="47">
        <v>1</v>
      </c>
      <c r="V290" s="47">
        <v>1</v>
      </c>
      <c r="W290" s="47">
        <v>0</v>
      </c>
      <c r="X290" s="47">
        <v>0</v>
      </c>
      <c r="Y290" s="47">
        <v>1</v>
      </c>
      <c r="Z290" s="47">
        <v>0</v>
      </c>
      <c r="AA290" s="47">
        <v>5</v>
      </c>
    </row>
    <row r="291" spans="1:27" ht="14.1" customHeight="1" x14ac:dyDescent="0.3">
      <c r="A291" s="45" t="s">
        <v>376</v>
      </c>
      <c r="B291" s="46" t="s">
        <v>377</v>
      </c>
      <c r="C291" s="47">
        <v>0</v>
      </c>
      <c r="D291" s="47">
        <v>0</v>
      </c>
      <c r="E291" s="47">
        <v>0</v>
      </c>
      <c r="F291" s="47">
        <v>0</v>
      </c>
      <c r="G291" s="47">
        <v>0</v>
      </c>
      <c r="H291" s="47">
        <v>0</v>
      </c>
      <c r="I291" s="47">
        <v>0</v>
      </c>
      <c r="J291" s="47">
        <v>0</v>
      </c>
      <c r="K291" s="47">
        <v>0</v>
      </c>
      <c r="L291" s="47">
        <v>0</v>
      </c>
      <c r="M291" s="47">
        <v>0</v>
      </c>
      <c r="N291" s="47">
        <v>0</v>
      </c>
      <c r="O291" s="47">
        <v>0</v>
      </c>
      <c r="P291" s="47">
        <v>0</v>
      </c>
      <c r="Q291" s="47">
        <v>0</v>
      </c>
      <c r="R291" s="47">
        <v>0</v>
      </c>
      <c r="S291" s="47">
        <v>0</v>
      </c>
      <c r="T291" s="47">
        <v>1</v>
      </c>
      <c r="U291" s="47">
        <v>0</v>
      </c>
      <c r="V291" s="47">
        <v>0</v>
      </c>
      <c r="W291" s="47">
        <v>0</v>
      </c>
      <c r="X291" s="47">
        <v>0</v>
      </c>
      <c r="Y291" s="47">
        <v>0</v>
      </c>
      <c r="Z291" s="47">
        <v>0</v>
      </c>
      <c r="AA291" s="47">
        <v>1</v>
      </c>
    </row>
    <row r="292" spans="1:27" ht="14.1" customHeight="1" x14ac:dyDescent="0.3">
      <c r="A292" s="45" t="s">
        <v>376</v>
      </c>
      <c r="B292" s="46" t="s">
        <v>378</v>
      </c>
      <c r="C292" s="47">
        <v>0</v>
      </c>
      <c r="D292" s="47">
        <v>0</v>
      </c>
      <c r="E292" s="47">
        <v>0</v>
      </c>
      <c r="F292" s="47">
        <v>0</v>
      </c>
      <c r="G292" s="47">
        <v>0</v>
      </c>
      <c r="H292" s="47">
        <v>0</v>
      </c>
      <c r="I292" s="47">
        <v>0</v>
      </c>
      <c r="J292" s="47">
        <v>0</v>
      </c>
      <c r="K292" s="47">
        <v>0</v>
      </c>
      <c r="L292" s="47">
        <v>0</v>
      </c>
      <c r="M292" s="47">
        <v>0</v>
      </c>
      <c r="N292" s="47">
        <v>0</v>
      </c>
      <c r="O292" s="47">
        <v>0</v>
      </c>
      <c r="P292" s="47">
        <v>0</v>
      </c>
      <c r="Q292" s="47">
        <v>0</v>
      </c>
      <c r="R292" s="47">
        <v>0</v>
      </c>
      <c r="S292" s="47">
        <v>1</v>
      </c>
      <c r="T292" s="47">
        <v>0</v>
      </c>
      <c r="U292" s="47">
        <v>0</v>
      </c>
      <c r="V292" s="47">
        <v>0</v>
      </c>
      <c r="W292" s="47">
        <v>0</v>
      </c>
      <c r="X292" s="47">
        <v>0</v>
      </c>
      <c r="Y292" s="47">
        <v>0</v>
      </c>
      <c r="Z292" s="47">
        <v>0</v>
      </c>
      <c r="AA292" s="47">
        <v>1</v>
      </c>
    </row>
    <row r="293" spans="1:27" ht="14.1" customHeight="1" x14ac:dyDescent="0.3">
      <c r="A293" s="45" t="s">
        <v>376</v>
      </c>
      <c r="B293" s="46" t="s">
        <v>379</v>
      </c>
      <c r="C293" s="47">
        <v>2</v>
      </c>
      <c r="D293" s="47">
        <v>4</v>
      </c>
      <c r="E293" s="47">
        <v>0</v>
      </c>
      <c r="F293" s="47">
        <v>0</v>
      </c>
      <c r="G293" s="47">
        <v>0</v>
      </c>
      <c r="H293" s="47">
        <v>0</v>
      </c>
      <c r="I293" s="47">
        <v>0</v>
      </c>
      <c r="J293" s="47">
        <v>0</v>
      </c>
      <c r="K293" s="47">
        <v>0</v>
      </c>
      <c r="L293" s="47">
        <v>0</v>
      </c>
      <c r="M293" s="47">
        <v>0</v>
      </c>
      <c r="N293" s="47">
        <v>0</v>
      </c>
      <c r="O293" s="47">
        <v>0</v>
      </c>
      <c r="P293" s="47">
        <v>0</v>
      </c>
      <c r="Q293" s="47">
        <v>0</v>
      </c>
      <c r="R293" s="47">
        <v>0</v>
      </c>
      <c r="S293" s="47">
        <v>0</v>
      </c>
      <c r="T293" s="47">
        <v>0</v>
      </c>
      <c r="U293" s="47">
        <v>0</v>
      </c>
      <c r="V293" s="47">
        <v>0</v>
      </c>
      <c r="W293" s="47">
        <v>0</v>
      </c>
      <c r="X293" s="47">
        <v>0</v>
      </c>
      <c r="Y293" s="47">
        <v>0</v>
      </c>
      <c r="Z293" s="47">
        <v>0</v>
      </c>
      <c r="AA293" s="47">
        <v>6</v>
      </c>
    </row>
    <row r="294" spans="1:27" ht="14.1" customHeight="1" x14ac:dyDescent="0.3">
      <c r="A294" s="45" t="s">
        <v>380</v>
      </c>
      <c r="B294" s="46" t="s">
        <v>381</v>
      </c>
      <c r="C294" s="47">
        <v>0</v>
      </c>
      <c r="D294" s="47">
        <v>0</v>
      </c>
      <c r="E294" s="47">
        <v>0</v>
      </c>
      <c r="F294" s="47">
        <v>0</v>
      </c>
      <c r="G294" s="47">
        <v>0</v>
      </c>
      <c r="H294" s="47">
        <v>0</v>
      </c>
      <c r="I294" s="47">
        <v>0</v>
      </c>
      <c r="J294" s="47">
        <v>0</v>
      </c>
      <c r="K294" s="47">
        <v>0</v>
      </c>
      <c r="L294" s="47">
        <v>0</v>
      </c>
      <c r="M294" s="47">
        <v>0</v>
      </c>
      <c r="N294" s="47">
        <v>0</v>
      </c>
      <c r="O294" s="47">
        <v>1</v>
      </c>
      <c r="P294" s="47">
        <v>0</v>
      </c>
      <c r="Q294" s="47">
        <v>0</v>
      </c>
      <c r="R294" s="47">
        <v>0</v>
      </c>
      <c r="S294" s="47">
        <v>0</v>
      </c>
      <c r="T294" s="47">
        <v>0</v>
      </c>
      <c r="U294" s="47">
        <v>0</v>
      </c>
      <c r="V294" s="47">
        <v>0</v>
      </c>
      <c r="W294" s="47">
        <v>0</v>
      </c>
      <c r="X294" s="47">
        <v>0</v>
      </c>
      <c r="Y294" s="47">
        <v>0</v>
      </c>
      <c r="Z294" s="47">
        <v>0</v>
      </c>
      <c r="AA294" s="47">
        <v>1</v>
      </c>
    </row>
    <row r="295" spans="1:27" ht="14.1" customHeight="1" x14ac:dyDescent="0.3">
      <c r="A295" s="45" t="s">
        <v>382</v>
      </c>
      <c r="B295" s="46" t="s">
        <v>383</v>
      </c>
      <c r="C295" s="47">
        <v>2</v>
      </c>
      <c r="D295" s="47">
        <v>1</v>
      </c>
      <c r="E295" s="47">
        <v>2</v>
      </c>
      <c r="F295" s="47">
        <v>3</v>
      </c>
      <c r="G295" s="47">
        <v>2</v>
      </c>
      <c r="H295" s="47">
        <v>0</v>
      </c>
      <c r="I295" s="47">
        <v>0</v>
      </c>
      <c r="J295" s="47">
        <v>1</v>
      </c>
      <c r="K295" s="47">
        <v>2</v>
      </c>
      <c r="L295" s="47">
        <v>1</v>
      </c>
      <c r="M295" s="47">
        <v>1</v>
      </c>
      <c r="N295" s="47">
        <v>1</v>
      </c>
      <c r="O295" s="47">
        <v>0</v>
      </c>
      <c r="P295" s="47">
        <v>0</v>
      </c>
      <c r="Q295" s="47">
        <v>2</v>
      </c>
      <c r="R295" s="47">
        <v>1</v>
      </c>
      <c r="S295" s="47">
        <v>0</v>
      </c>
      <c r="T295" s="47">
        <v>2</v>
      </c>
      <c r="U295" s="47">
        <v>1</v>
      </c>
      <c r="V295" s="47">
        <v>0</v>
      </c>
      <c r="W295" s="47">
        <v>2</v>
      </c>
      <c r="X295" s="47">
        <v>0</v>
      </c>
      <c r="Y295" s="47">
        <v>2</v>
      </c>
      <c r="Z295" s="47">
        <v>0</v>
      </c>
      <c r="AA295" s="47">
        <v>26</v>
      </c>
    </row>
    <row r="296" spans="1:27" ht="14.1" customHeight="1" x14ac:dyDescent="0.3">
      <c r="A296" s="45" t="s">
        <v>382</v>
      </c>
      <c r="B296" s="46" t="s">
        <v>384</v>
      </c>
      <c r="C296" s="47">
        <v>0</v>
      </c>
      <c r="D296" s="47">
        <v>0</v>
      </c>
      <c r="E296" s="47">
        <v>0</v>
      </c>
      <c r="F296" s="47">
        <v>0</v>
      </c>
      <c r="G296" s="47">
        <v>0</v>
      </c>
      <c r="H296" s="47">
        <v>0</v>
      </c>
      <c r="I296" s="47">
        <v>0</v>
      </c>
      <c r="J296" s="47">
        <v>0</v>
      </c>
      <c r="K296" s="47">
        <v>0</v>
      </c>
      <c r="L296" s="47">
        <v>0</v>
      </c>
      <c r="M296" s="47">
        <v>0</v>
      </c>
      <c r="N296" s="47">
        <v>0</v>
      </c>
      <c r="O296" s="47">
        <v>2</v>
      </c>
      <c r="P296" s="47">
        <v>1</v>
      </c>
      <c r="Q296" s="47">
        <v>0</v>
      </c>
      <c r="R296" s="47">
        <v>1</v>
      </c>
      <c r="S296" s="47">
        <v>0</v>
      </c>
      <c r="T296" s="47">
        <v>0</v>
      </c>
      <c r="U296" s="47">
        <v>0</v>
      </c>
      <c r="V296" s="47">
        <v>0</v>
      </c>
      <c r="W296" s="47">
        <v>0</v>
      </c>
      <c r="X296" s="47">
        <v>0</v>
      </c>
      <c r="Y296" s="47">
        <v>0</v>
      </c>
      <c r="Z296" s="47">
        <v>0</v>
      </c>
      <c r="AA296" s="47">
        <v>4</v>
      </c>
    </row>
    <row r="297" spans="1:27" ht="14.1" customHeight="1" x14ac:dyDescent="0.3">
      <c r="A297" s="45" t="s">
        <v>382</v>
      </c>
      <c r="B297" s="46" t="s">
        <v>385</v>
      </c>
      <c r="C297" s="47">
        <v>0</v>
      </c>
      <c r="D297" s="47">
        <v>1</v>
      </c>
      <c r="E297" s="47">
        <v>0</v>
      </c>
      <c r="F297" s="47">
        <v>2</v>
      </c>
      <c r="G297" s="47">
        <v>1</v>
      </c>
      <c r="H297" s="47">
        <v>0</v>
      </c>
      <c r="I297" s="47">
        <v>0</v>
      </c>
      <c r="J297" s="47">
        <v>0</v>
      </c>
      <c r="K297" s="47">
        <v>0</v>
      </c>
      <c r="L297" s="47">
        <v>0</v>
      </c>
      <c r="M297" s="47">
        <v>0</v>
      </c>
      <c r="N297" s="47">
        <v>0</v>
      </c>
      <c r="O297" s="47">
        <v>0</v>
      </c>
      <c r="P297" s="47">
        <v>0</v>
      </c>
      <c r="Q297" s="47">
        <v>0</v>
      </c>
      <c r="R297" s="47">
        <v>1</v>
      </c>
      <c r="S297" s="47">
        <v>1</v>
      </c>
      <c r="T297" s="47">
        <v>0</v>
      </c>
      <c r="U297" s="47">
        <v>0</v>
      </c>
      <c r="V297" s="47">
        <v>0</v>
      </c>
      <c r="W297" s="47">
        <v>0</v>
      </c>
      <c r="X297" s="47">
        <v>0</v>
      </c>
      <c r="Y297" s="47">
        <v>0</v>
      </c>
      <c r="Z297" s="47">
        <v>1</v>
      </c>
      <c r="AA297" s="47">
        <v>7</v>
      </c>
    </row>
    <row r="298" spans="1:27" ht="14.1" customHeight="1" x14ac:dyDescent="0.3">
      <c r="A298" s="45" t="s">
        <v>386</v>
      </c>
      <c r="B298" s="46" t="s">
        <v>387</v>
      </c>
      <c r="C298" s="47">
        <v>1</v>
      </c>
      <c r="D298" s="47">
        <v>0</v>
      </c>
      <c r="E298" s="47">
        <v>0</v>
      </c>
      <c r="F298" s="47">
        <v>0</v>
      </c>
      <c r="G298" s="47">
        <v>0</v>
      </c>
      <c r="H298" s="47">
        <v>0</v>
      </c>
      <c r="I298" s="47">
        <v>0</v>
      </c>
      <c r="J298" s="47">
        <v>0</v>
      </c>
      <c r="K298" s="47">
        <v>0</v>
      </c>
      <c r="L298" s="47">
        <v>0</v>
      </c>
      <c r="M298" s="47">
        <v>0</v>
      </c>
      <c r="N298" s="47">
        <v>0</v>
      </c>
      <c r="O298" s="47">
        <v>0</v>
      </c>
      <c r="P298" s="47">
        <v>0</v>
      </c>
      <c r="Q298" s="47">
        <v>0</v>
      </c>
      <c r="R298" s="47">
        <v>0</v>
      </c>
      <c r="S298" s="47">
        <v>0</v>
      </c>
      <c r="T298" s="47">
        <v>0</v>
      </c>
      <c r="U298" s="47">
        <v>0</v>
      </c>
      <c r="V298" s="47">
        <v>0</v>
      </c>
      <c r="W298" s="47">
        <v>0</v>
      </c>
      <c r="X298" s="47">
        <v>0</v>
      </c>
      <c r="Y298" s="47">
        <v>0</v>
      </c>
      <c r="Z298" s="47">
        <v>0</v>
      </c>
      <c r="AA298" s="47">
        <v>1</v>
      </c>
    </row>
    <row r="299" spans="1:27" ht="14.1" customHeight="1" x14ac:dyDescent="0.3">
      <c r="A299" s="45" t="s">
        <v>386</v>
      </c>
      <c r="B299" s="46" t="s">
        <v>388</v>
      </c>
      <c r="C299" s="47">
        <v>0</v>
      </c>
      <c r="D299" s="47">
        <v>2</v>
      </c>
      <c r="E299" s="47">
        <v>0</v>
      </c>
      <c r="F299" s="47">
        <v>0</v>
      </c>
      <c r="G299" s="47">
        <v>0</v>
      </c>
      <c r="H299" s="47">
        <v>0</v>
      </c>
      <c r="I299" s="47">
        <v>0</v>
      </c>
      <c r="J299" s="47">
        <v>0</v>
      </c>
      <c r="K299" s="47">
        <v>0</v>
      </c>
      <c r="L299" s="47">
        <v>0</v>
      </c>
      <c r="M299" s="47">
        <v>0</v>
      </c>
      <c r="N299" s="47">
        <v>0</v>
      </c>
      <c r="O299" s="47">
        <v>0</v>
      </c>
      <c r="P299" s="47">
        <v>0</v>
      </c>
      <c r="Q299" s="47">
        <v>0</v>
      </c>
      <c r="R299" s="47">
        <v>0</v>
      </c>
      <c r="S299" s="47">
        <v>0</v>
      </c>
      <c r="T299" s="47">
        <v>0</v>
      </c>
      <c r="U299" s="47">
        <v>0</v>
      </c>
      <c r="V299" s="47">
        <v>0</v>
      </c>
      <c r="W299" s="47">
        <v>0</v>
      </c>
      <c r="X299" s="47">
        <v>0</v>
      </c>
      <c r="Y299" s="47">
        <v>0</v>
      </c>
      <c r="Z299" s="47">
        <v>0</v>
      </c>
      <c r="AA299" s="47">
        <v>2</v>
      </c>
    </row>
    <row r="300" spans="1:27" ht="14.1" customHeight="1" x14ac:dyDescent="0.3">
      <c r="A300" s="45" t="s">
        <v>386</v>
      </c>
      <c r="B300" s="46" t="s">
        <v>65</v>
      </c>
      <c r="C300" s="47">
        <v>0</v>
      </c>
      <c r="D300" s="47">
        <v>2</v>
      </c>
      <c r="E300" s="47">
        <v>0</v>
      </c>
      <c r="F300" s="47">
        <v>0</v>
      </c>
      <c r="G300" s="47">
        <v>2</v>
      </c>
      <c r="H300" s="47">
        <v>1</v>
      </c>
      <c r="I300" s="47">
        <v>0</v>
      </c>
      <c r="J300" s="47">
        <v>0</v>
      </c>
      <c r="K300" s="47">
        <v>0</v>
      </c>
      <c r="L300" s="47">
        <v>0</v>
      </c>
      <c r="M300" s="47">
        <v>0</v>
      </c>
      <c r="N300" s="47">
        <v>0</v>
      </c>
      <c r="O300" s="47">
        <v>0</v>
      </c>
      <c r="P300" s="47">
        <v>0</v>
      </c>
      <c r="Q300" s="47">
        <v>0</v>
      </c>
      <c r="R300" s="47">
        <v>0</v>
      </c>
      <c r="S300" s="47">
        <v>0</v>
      </c>
      <c r="T300" s="47">
        <v>1</v>
      </c>
      <c r="U300" s="47">
        <v>0</v>
      </c>
      <c r="V300" s="47">
        <v>0</v>
      </c>
      <c r="W300" s="47">
        <v>0</v>
      </c>
      <c r="X300" s="47">
        <v>0</v>
      </c>
      <c r="Y300" s="47">
        <v>0</v>
      </c>
      <c r="Z300" s="47">
        <v>0</v>
      </c>
      <c r="AA300" s="47">
        <v>6</v>
      </c>
    </row>
    <row r="301" spans="1:27" ht="14.1" customHeight="1" x14ac:dyDescent="0.3">
      <c r="A301" s="45" t="s">
        <v>386</v>
      </c>
      <c r="B301" s="46" t="s">
        <v>227</v>
      </c>
      <c r="C301" s="47">
        <v>4</v>
      </c>
      <c r="D301" s="47">
        <v>0</v>
      </c>
      <c r="E301" s="47">
        <v>1</v>
      </c>
      <c r="F301" s="47">
        <v>1</v>
      </c>
      <c r="G301" s="47">
        <v>3</v>
      </c>
      <c r="H301" s="47">
        <v>1</v>
      </c>
      <c r="I301" s="47">
        <v>0</v>
      </c>
      <c r="J301" s="47">
        <v>0</v>
      </c>
      <c r="K301" s="47">
        <v>0</v>
      </c>
      <c r="L301" s="47">
        <v>0</v>
      </c>
      <c r="M301" s="47">
        <v>4</v>
      </c>
      <c r="N301" s="47">
        <v>0</v>
      </c>
      <c r="O301" s="47">
        <v>3</v>
      </c>
      <c r="P301" s="47">
        <v>2</v>
      </c>
      <c r="Q301" s="47">
        <v>3</v>
      </c>
      <c r="R301" s="47">
        <v>1</v>
      </c>
      <c r="S301" s="47">
        <v>0</v>
      </c>
      <c r="T301" s="47">
        <v>1</v>
      </c>
      <c r="U301" s="47">
        <v>1</v>
      </c>
      <c r="V301" s="47">
        <v>1</v>
      </c>
      <c r="W301" s="47">
        <v>1</v>
      </c>
      <c r="X301" s="47">
        <v>0</v>
      </c>
      <c r="Y301" s="47">
        <v>0</v>
      </c>
      <c r="Z301" s="47">
        <v>1</v>
      </c>
      <c r="AA301" s="47">
        <v>28</v>
      </c>
    </row>
    <row r="302" spans="1:27" ht="14.1" customHeight="1" x14ac:dyDescent="0.3">
      <c r="A302" s="45" t="s">
        <v>389</v>
      </c>
      <c r="B302" s="46" t="s">
        <v>390</v>
      </c>
      <c r="C302" s="47">
        <v>0</v>
      </c>
      <c r="D302" s="47">
        <v>1</v>
      </c>
      <c r="E302" s="47">
        <v>0</v>
      </c>
      <c r="F302" s="47">
        <v>0</v>
      </c>
      <c r="G302" s="47">
        <v>2</v>
      </c>
      <c r="H302" s="47">
        <v>0</v>
      </c>
      <c r="I302" s="47">
        <v>0</v>
      </c>
      <c r="J302" s="47">
        <v>0</v>
      </c>
      <c r="K302" s="47">
        <v>0</v>
      </c>
      <c r="L302" s="47">
        <v>0</v>
      </c>
      <c r="M302" s="47">
        <v>0</v>
      </c>
      <c r="N302" s="47">
        <v>0</v>
      </c>
      <c r="O302" s="47">
        <v>0</v>
      </c>
      <c r="P302" s="47">
        <v>0</v>
      </c>
      <c r="Q302" s="47">
        <v>0</v>
      </c>
      <c r="R302" s="47">
        <v>0</v>
      </c>
      <c r="S302" s="47">
        <v>0</v>
      </c>
      <c r="T302" s="47">
        <v>0</v>
      </c>
      <c r="U302" s="47">
        <v>0</v>
      </c>
      <c r="V302" s="47">
        <v>0</v>
      </c>
      <c r="W302" s="47">
        <v>0</v>
      </c>
      <c r="X302" s="47">
        <v>0</v>
      </c>
      <c r="Y302" s="47">
        <v>0</v>
      </c>
      <c r="Z302" s="47">
        <v>0</v>
      </c>
      <c r="AA302" s="47">
        <v>3</v>
      </c>
    </row>
    <row r="303" spans="1:27" ht="14.1" customHeight="1" x14ac:dyDescent="0.3">
      <c r="A303" s="45" t="s">
        <v>389</v>
      </c>
      <c r="B303" s="46" t="s">
        <v>391</v>
      </c>
      <c r="C303" s="47">
        <v>2</v>
      </c>
      <c r="D303" s="47">
        <v>0</v>
      </c>
      <c r="E303" s="47">
        <v>0</v>
      </c>
      <c r="F303" s="47">
        <v>0</v>
      </c>
      <c r="G303" s="47">
        <v>1</v>
      </c>
      <c r="H303" s="47">
        <v>0</v>
      </c>
      <c r="I303" s="47">
        <v>0</v>
      </c>
      <c r="J303" s="47">
        <v>0</v>
      </c>
      <c r="K303" s="47">
        <v>1</v>
      </c>
      <c r="L303" s="47">
        <v>0</v>
      </c>
      <c r="M303" s="47">
        <v>1</v>
      </c>
      <c r="N303" s="47">
        <v>0</v>
      </c>
      <c r="O303" s="47">
        <v>1</v>
      </c>
      <c r="P303" s="47">
        <v>0</v>
      </c>
      <c r="Q303" s="47">
        <v>0</v>
      </c>
      <c r="R303" s="47">
        <v>0</v>
      </c>
      <c r="S303" s="47">
        <v>0</v>
      </c>
      <c r="T303" s="47">
        <v>0</v>
      </c>
      <c r="U303" s="47">
        <v>0</v>
      </c>
      <c r="V303" s="47">
        <v>0</v>
      </c>
      <c r="W303" s="47">
        <v>0</v>
      </c>
      <c r="X303" s="47">
        <v>0</v>
      </c>
      <c r="Y303" s="47">
        <v>0</v>
      </c>
      <c r="Z303" s="47">
        <v>0</v>
      </c>
      <c r="AA303" s="47">
        <v>6</v>
      </c>
    </row>
    <row r="304" spans="1:27" ht="14.1" customHeight="1" x14ac:dyDescent="0.3">
      <c r="A304" s="45" t="s">
        <v>389</v>
      </c>
      <c r="B304" s="46" t="s">
        <v>392</v>
      </c>
      <c r="C304" s="47">
        <v>0</v>
      </c>
      <c r="D304" s="47">
        <v>0</v>
      </c>
      <c r="E304" s="47">
        <v>2</v>
      </c>
      <c r="F304" s="47">
        <v>3</v>
      </c>
      <c r="G304" s="47">
        <v>0</v>
      </c>
      <c r="H304" s="47">
        <v>0</v>
      </c>
      <c r="I304" s="47">
        <v>0</v>
      </c>
      <c r="J304" s="47">
        <v>0</v>
      </c>
      <c r="K304" s="47">
        <v>1</v>
      </c>
      <c r="L304" s="47">
        <v>0</v>
      </c>
      <c r="M304" s="47">
        <v>0</v>
      </c>
      <c r="N304" s="47">
        <v>0</v>
      </c>
      <c r="O304" s="47">
        <v>1</v>
      </c>
      <c r="P304" s="47">
        <v>0</v>
      </c>
      <c r="Q304" s="47">
        <v>0</v>
      </c>
      <c r="R304" s="47">
        <v>0</v>
      </c>
      <c r="S304" s="47">
        <v>0</v>
      </c>
      <c r="T304" s="47">
        <v>0</v>
      </c>
      <c r="U304" s="47">
        <v>0</v>
      </c>
      <c r="V304" s="47">
        <v>0</v>
      </c>
      <c r="W304" s="47">
        <v>0</v>
      </c>
      <c r="X304" s="47">
        <v>0</v>
      </c>
      <c r="Y304" s="47">
        <v>0</v>
      </c>
      <c r="Z304" s="47">
        <v>0</v>
      </c>
      <c r="AA304" s="47">
        <v>7</v>
      </c>
    </row>
    <row r="305" spans="1:27" ht="14.1" customHeight="1" x14ac:dyDescent="0.3">
      <c r="A305" s="45" t="s">
        <v>389</v>
      </c>
      <c r="B305" s="46" t="s">
        <v>393</v>
      </c>
      <c r="C305" s="47">
        <v>0</v>
      </c>
      <c r="D305" s="47">
        <v>0</v>
      </c>
      <c r="E305" s="47">
        <v>0</v>
      </c>
      <c r="F305" s="47">
        <v>0</v>
      </c>
      <c r="G305" s="47">
        <v>2</v>
      </c>
      <c r="H305" s="47">
        <v>0</v>
      </c>
      <c r="I305" s="47">
        <v>0</v>
      </c>
      <c r="J305" s="47">
        <v>0</v>
      </c>
      <c r="K305" s="47">
        <v>0</v>
      </c>
      <c r="L305" s="47">
        <v>0</v>
      </c>
      <c r="M305" s="47">
        <v>0</v>
      </c>
      <c r="N305" s="47">
        <v>0</v>
      </c>
      <c r="O305" s="47">
        <v>0</v>
      </c>
      <c r="P305" s="47">
        <v>0</v>
      </c>
      <c r="Q305" s="47">
        <v>0</v>
      </c>
      <c r="R305" s="47">
        <v>0</v>
      </c>
      <c r="S305" s="47">
        <v>0</v>
      </c>
      <c r="T305" s="47">
        <v>1</v>
      </c>
      <c r="U305" s="47">
        <v>0</v>
      </c>
      <c r="V305" s="47">
        <v>2</v>
      </c>
      <c r="W305" s="47">
        <v>1</v>
      </c>
      <c r="X305" s="47">
        <v>0</v>
      </c>
      <c r="Y305" s="47">
        <v>0</v>
      </c>
      <c r="Z305" s="47">
        <v>0</v>
      </c>
      <c r="AA305" s="47">
        <v>6</v>
      </c>
    </row>
    <row r="306" spans="1:27" ht="14.1" customHeight="1" x14ac:dyDescent="0.3">
      <c r="A306" s="45" t="s">
        <v>394</v>
      </c>
      <c r="B306" s="46" t="s">
        <v>395</v>
      </c>
      <c r="C306" s="47">
        <v>4</v>
      </c>
      <c r="D306" s="47">
        <v>2</v>
      </c>
      <c r="E306" s="47">
        <v>0</v>
      </c>
      <c r="F306" s="47">
        <v>0</v>
      </c>
      <c r="G306" s="47">
        <v>0</v>
      </c>
      <c r="H306" s="47">
        <v>0</v>
      </c>
      <c r="I306" s="47">
        <v>0</v>
      </c>
      <c r="J306" s="47">
        <v>0</v>
      </c>
      <c r="K306" s="47">
        <v>1</v>
      </c>
      <c r="L306" s="47">
        <v>0</v>
      </c>
      <c r="M306" s="47">
        <v>3</v>
      </c>
      <c r="N306" s="47">
        <v>0</v>
      </c>
      <c r="O306" s="47">
        <v>3</v>
      </c>
      <c r="P306" s="47">
        <v>0</v>
      </c>
      <c r="Q306" s="47">
        <v>0</v>
      </c>
      <c r="R306" s="47">
        <v>0</v>
      </c>
      <c r="S306" s="47">
        <v>0</v>
      </c>
      <c r="T306" s="47">
        <v>0</v>
      </c>
      <c r="U306" s="47">
        <v>0</v>
      </c>
      <c r="V306" s="47">
        <v>0</v>
      </c>
      <c r="W306" s="47">
        <v>1</v>
      </c>
      <c r="X306" s="47">
        <v>0</v>
      </c>
      <c r="Y306" s="47">
        <v>0</v>
      </c>
      <c r="Z306" s="47">
        <v>2</v>
      </c>
      <c r="AA306" s="47">
        <v>16</v>
      </c>
    </row>
    <row r="307" spans="1:27" ht="14.1" customHeight="1" x14ac:dyDescent="0.3">
      <c r="A307" s="45" t="s">
        <v>394</v>
      </c>
      <c r="B307" s="46" t="s">
        <v>396</v>
      </c>
      <c r="C307" s="47">
        <v>1</v>
      </c>
      <c r="D307" s="47">
        <v>0</v>
      </c>
      <c r="E307" s="47">
        <v>3</v>
      </c>
      <c r="F307" s="47">
        <v>4</v>
      </c>
      <c r="G307" s="47">
        <v>2</v>
      </c>
      <c r="H307" s="47">
        <v>1</v>
      </c>
      <c r="I307" s="47">
        <v>1</v>
      </c>
      <c r="J307" s="47">
        <v>1</v>
      </c>
      <c r="K307" s="47">
        <v>3</v>
      </c>
      <c r="L307" s="47">
        <v>1</v>
      </c>
      <c r="M307" s="47">
        <v>0</v>
      </c>
      <c r="N307" s="47">
        <v>1</v>
      </c>
      <c r="O307" s="47">
        <v>0</v>
      </c>
      <c r="P307" s="47">
        <v>0</v>
      </c>
      <c r="Q307" s="47">
        <v>1</v>
      </c>
      <c r="R307" s="47">
        <v>1</v>
      </c>
      <c r="S307" s="47">
        <v>1</v>
      </c>
      <c r="T307" s="47">
        <v>1</v>
      </c>
      <c r="U307" s="47">
        <v>1</v>
      </c>
      <c r="V307" s="47">
        <v>1</v>
      </c>
      <c r="W307" s="47">
        <v>0</v>
      </c>
      <c r="X307" s="47">
        <v>1</v>
      </c>
      <c r="Y307" s="47">
        <v>1</v>
      </c>
      <c r="Z307" s="47">
        <v>1</v>
      </c>
      <c r="AA307" s="47">
        <v>27</v>
      </c>
    </row>
    <row r="308" spans="1:27" ht="14.1" customHeight="1" x14ac:dyDescent="0.3">
      <c r="A308" s="45" t="s">
        <v>397</v>
      </c>
      <c r="B308" s="46" t="s">
        <v>398</v>
      </c>
      <c r="C308" s="47">
        <v>0</v>
      </c>
      <c r="D308" s="47">
        <v>0</v>
      </c>
      <c r="E308" s="47">
        <v>0</v>
      </c>
      <c r="F308" s="47">
        <v>0</v>
      </c>
      <c r="G308" s="47">
        <v>0</v>
      </c>
      <c r="H308" s="47">
        <v>0</v>
      </c>
      <c r="I308" s="47">
        <v>0</v>
      </c>
      <c r="J308" s="47">
        <v>0</v>
      </c>
      <c r="K308" s="47">
        <v>0</v>
      </c>
      <c r="L308" s="47">
        <v>0</v>
      </c>
      <c r="M308" s="47">
        <v>0</v>
      </c>
      <c r="N308" s="47">
        <v>0</v>
      </c>
      <c r="O308" s="47">
        <v>0</v>
      </c>
      <c r="P308" s="47">
        <v>0</v>
      </c>
      <c r="Q308" s="47">
        <v>0</v>
      </c>
      <c r="R308" s="47">
        <v>0</v>
      </c>
      <c r="S308" s="47">
        <v>0</v>
      </c>
      <c r="T308" s="47">
        <v>1</v>
      </c>
      <c r="U308" s="47">
        <v>0</v>
      </c>
      <c r="V308" s="47">
        <v>0</v>
      </c>
      <c r="W308" s="47">
        <v>0</v>
      </c>
      <c r="X308" s="47">
        <v>0</v>
      </c>
      <c r="Y308" s="47">
        <v>0</v>
      </c>
      <c r="Z308" s="47">
        <v>0</v>
      </c>
      <c r="AA308" s="47">
        <v>1</v>
      </c>
    </row>
    <row r="309" spans="1:27" ht="14.1" customHeight="1" x14ac:dyDescent="0.3">
      <c r="A309" s="45" t="s">
        <v>397</v>
      </c>
      <c r="B309" s="46" t="s">
        <v>399</v>
      </c>
      <c r="C309" s="47">
        <v>0</v>
      </c>
      <c r="D309" s="47">
        <v>0</v>
      </c>
      <c r="E309" s="47">
        <v>1</v>
      </c>
      <c r="F309" s="47">
        <v>2</v>
      </c>
      <c r="G309" s="47">
        <v>4</v>
      </c>
      <c r="H309" s="47">
        <v>0</v>
      </c>
      <c r="I309" s="47">
        <v>0</v>
      </c>
      <c r="J309" s="47">
        <v>0</v>
      </c>
      <c r="K309" s="47">
        <v>0</v>
      </c>
      <c r="L309" s="47">
        <v>0</v>
      </c>
      <c r="M309" s="47">
        <v>1</v>
      </c>
      <c r="N309" s="47">
        <v>0</v>
      </c>
      <c r="O309" s="47">
        <v>0</v>
      </c>
      <c r="P309" s="47">
        <v>0</v>
      </c>
      <c r="Q309" s="47">
        <v>0</v>
      </c>
      <c r="R309" s="47">
        <v>0</v>
      </c>
      <c r="S309" s="47">
        <v>0</v>
      </c>
      <c r="T309" s="47">
        <v>0</v>
      </c>
      <c r="U309" s="47">
        <v>0</v>
      </c>
      <c r="V309" s="47">
        <v>1</v>
      </c>
      <c r="W309" s="47">
        <v>0</v>
      </c>
      <c r="X309" s="47">
        <v>0</v>
      </c>
      <c r="Y309" s="47">
        <v>0</v>
      </c>
      <c r="Z309" s="47">
        <v>1</v>
      </c>
      <c r="AA309" s="47">
        <v>10</v>
      </c>
    </row>
    <row r="310" spans="1:27" ht="14.1" customHeight="1" x14ac:dyDescent="0.3">
      <c r="A310" s="45" t="s">
        <v>397</v>
      </c>
      <c r="B310" s="46" t="s">
        <v>400</v>
      </c>
      <c r="C310" s="47">
        <v>0</v>
      </c>
      <c r="D310" s="47">
        <v>0</v>
      </c>
      <c r="E310" s="47">
        <v>0</v>
      </c>
      <c r="F310" s="47">
        <v>0</v>
      </c>
      <c r="G310" s="47">
        <v>0</v>
      </c>
      <c r="H310" s="47">
        <v>0</v>
      </c>
      <c r="I310" s="47">
        <v>0</v>
      </c>
      <c r="J310" s="47">
        <v>0</v>
      </c>
      <c r="K310" s="47">
        <v>0</v>
      </c>
      <c r="L310" s="47">
        <v>0</v>
      </c>
      <c r="M310" s="47">
        <v>0</v>
      </c>
      <c r="N310" s="47">
        <v>0</v>
      </c>
      <c r="O310" s="47">
        <v>0</v>
      </c>
      <c r="P310" s="47">
        <v>0</v>
      </c>
      <c r="Q310" s="47">
        <v>0</v>
      </c>
      <c r="R310" s="47">
        <v>2</v>
      </c>
      <c r="S310" s="47">
        <v>1</v>
      </c>
      <c r="T310" s="47">
        <v>0</v>
      </c>
      <c r="U310" s="47">
        <v>0</v>
      </c>
      <c r="V310" s="47">
        <v>0</v>
      </c>
      <c r="W310" s="47">
        <v>0</v>
      </c>
      <c r="X310" s="47">
        <v>0</v>
      </c>
      <c r="Y310" s="47">
        <v>0</v>
      </c>
      <c r="Z310" s="47">
        <v>0</v>
      </c>
      <c r="AA310" s="47">
        <v>3</v>
      </c>
    </row>
    <row r="311" spans="1:27" ht="14.1" customHeight="1" x14ac:dyDescent="0.3">
      <c r="A311" s="45" t="s">
        <v>397</v>
      </c>
      <c r="B311" s="46" t="s">
        <v>401</v>
      </c>
      <c r="C311" s="47">
        <v>1</v>
      </c>
      <c r="D311" s="47">
        <v>0</v>
      </c>
      <c r="E311" s="47">
        <v>1</v>
      </c>
      <c r="F311" s="47">
        <v>0</v>
      </c>
      <c r="G311" s="47">
        <v>0</v>
      </c>
      <c r="H311" s="47">
        <v>0</v>
      </c>
      <c r="I311" s="47">
        <v>0</v>
      </c>
      <c r="J311" s="47">
        <v>0</v>
      </c>
      <c r="K311" s="47">
        <v>1</v>
      </c>
      <c r="L311" s="47">
        <v>0</v>
      </c>
      <c r="M311" s="47">
        <v>6</v>
      </c>
      <c r="N311" s="47">
        <v>1</v>
      </c>
      <c r="O311" s="47">
        <v>9</v>
      </c>
      <c r="P311" s="47">
        <v>1</v>
      </c>
      <c r="Q311" s="47">
        <v>3</v>
      </c>
      <c r="R311" s="47">
        <v>0</v>
      </c>
      <c r="S311" s="47">
        <v>0</v>
      </c>
      <c r="T311" s="47">
        <v>1</v>
      </c>
      <c r="U311" s="47">
        <v>1</v>
      </c>
      <c r="V311" s="47">
        <v>0</v>
      </c>
      <c r="W311" s="47">
        <v>4</v>
      </c>
      <c r="X311" s="47">
        <v>0</v>
      </c>
      <c r="Y311" s="47">
        <v>0</v>
      </c>
      <c r="Z311" s="47">
        <v>0</v>
      </c>
      <c r="AA311" s="47">
        <v>29</v>
      </c>
    </row>
    <row r="312" spans="1:27" ht="14.1" customHeight="1" x14ac:dyDescent="0.3">
      <c r="A312" s="45" t="s">
        <v>402</v>
      </c>
      <c r="B312" s="46" t="s">
        <v>102</v>
      </c>
      <c r="C312" s="47">
        <v>0</v>
      </c>
      <c r="D312" s="47">
        <v>3</v>
      </c>
      <c r="E312" s="47">
        <v>0</v>
      </c>
      <c r="F312" s="47">
        <v>0</v>
      </c>
      <c r="G312" s="47">
        <v>0</v>
      </c>
      <c r="H312" s="47">
        <v>0</v>
      </c>
      <c r="I312" s="47">
        <v>0</v>
      </c>
      <c r="J312" s="47">
        <v>0</v>
      </c>
      <c r="K312" s="47">
        <v>0</v>
      </c>
      <c r="L312" s="47">
        <v>0</v>
      </c>
      <c r="M312" s="47">
        <v>0</v>
      </c>
      <c r="N312" s="47">
        <v>0</v>
      </c>
      <c r="O312" s="47">
        <v>0</v>
      </c>
      <c r="P312" s="47">
        <v>0</v>
      </c>
      <c r="Q312" s="47">
        <v>0</v>
      </c>
      <c r="R312" s="47">
        <v>0</v>
      </c>
      <c r="S312" s="47">
        <v>0</v>
      </c>
      <c r="T312" s="47">
        <v>0</v>
      </c>
      <c r="U312" s="47">
        <v>0</v>
      </c>
      <c r="V312" s="47">
        <v>0</v>
      </c>
      <c r="W312" s="47">
        <v>0</v>
      </c>
      <c r="X312" s="47">
        <v>0</v>
      </c>
      <c r="Y312" s="47">
        <v>0</v>
      </c>
      <c r="Z312" s="47">
        <v>0</v>
      </c>
      <c r="AA312" s="47">
        <v>3</v>
      </c>
    </row>
    <row r="313" spans="1:27" ht="14.1" customHeight="1" x14ac:dyDescent="0.3">
      <c r="A313" s="45" t="s">
        <v>402</v>
      </c>
      <c r="B313" s="46" t="s">
        <v>403</v>
      </c>
      <c r="C313" s="47">
        <v>0</v>
      </c>
      <c r="D313" s="47">
        <v>0</v>
      </c>
      <c r="E313" s="47">
        <v>0</v>
      </c>
      <c r="F313" s="47">
        <v>0</v>
      </c>
      <c r="G313" s="47">
        <v>1</v>
      </c>
      <c r="H313" s="47">
        <v>0</v>
      </c>
      <c r="I313" s="47">
        <v>0</v>
      </c>
      <c r="J313" s="47">
        <v>0</v>
      </c>
      <c r="K313" s="47">
        <v>0</v>
      </c>
      <c r="L313" s="47">
        <v>0</v>
      </c>
      <c r="M313" s="47">
        <v>2</v>
      </c>
      <c r="N313" s="47">
        <v>0</v>
      </c>
      <c r="O313" s="47">
        <v>0</v>
      </c>
      <c r="P313" s="47">
        <v>0</v>
      </c>
      <c r="Q313" s="47">
        <v>3</v>
      </c>
      <c r="R313" s="47">
        <v>4</v>
      </c>
      <c r="S313" s="47">
        <v>4</v>
      </c>
      <c r="T313" s="47">
        <v>4</v>
      </c>
      <c r="U313" s="47">
        <v>1</v>
      </c>
      <c r="V313" s="47">
        <v>2</v>
      </c>
      <c r="W313" s="47">
        <v>5</v>
      </c>
      <c r="X313" s="47">
        <v>1</v>
      </c>
      <c r="Y313" s="47">
        <v>1</v>
      </c>
      <c r="Z313" s="47">
        <v>2</v>
      </c>
      <c r="AA313" s="47">
        <v>30</v>
      </c>
    </row>
    <row r="314" spans="1:27" ht="14.1" customHeight="1" x14ac:dyDescent="0.3">
      <c r="A314" s="45" t="s">
        <v>402</v>
      </c>
      <c r="B314" s="46" t="s">
        <v>404</v>
      </c>
      <c r="C314" s="47">
        <v>0</v>
      </c>
      <c r="D314" s="47">
        <v>0</v>
      </c>
      <c r="E314" s="47">
        <v>0</v>
      </c>
      <c r="F314" s="47">
        <v>3</v>
      </c>
      <c r="G314" s="47">
        <v>1</v>
      </c>
      <c r="H314" s="47">
        <v>1</v>
      </c>
      <c r="I314" s="47">
        <v>0</v>
      </c>
      <c r="J314" s="47">
        <v>0</v>
      </c>
      <c r="K314" s="47">
        <v>0</v>
      </c>
      <c r="L314" s="47">
        <v>0</v>
      </c>
      <c r="M314" s="47">
        <v>0</v>
      </c>
      <c r="N314" s="47">
        <v>0</v>
      </c>
      <c r="O314" s="47">
        <v>0</v>
      </c>
      <c r="P314" s="47">
        <v>1</v>
      </c>
      <c r="Q314" s="47">
        <v>0</v>
      </c>
      <c r="R314" s="47">
        <v>0</v>
      </c>
      <c r="S314" s="47">
        <v>0</v>
      </c>
      <c r="T314" s="47">
        <v>0</v>
      </c>
      <c r="U314" s="47">
        <v>0</v>
      </c>
      <c r="V314" s="47">
        <v>0</v>
      </c>
      <c r="W314" s="47">
        <v>0</v>
      </c>
      <c r="X314" s="47">
        <v>0</v>
      </c>
      <c r="Y314" s="47">
        <v>0</v>
      </c>
      <c r="Z314" s="47">
        <v>0</v>
      </c>
      <c r="AA314" s="47">
        <v>6</v>
      </c>
    </row>
    <row r="315" spans="1:27" ht="14.1" customHeight="1" x14ac:dyDescent="0.3">
      <c r="A315" s="45" t="s">
        <v>402</v>
      </c>
      <c r="B315" s="46" t="s">
        <v>405</v>
      </c>
      <c r="C315" s="47">
        <v>0</v>
      </c>
      <c r="D315" s="47">
        <v>0</v>
      </c>
      <c r="E315" s="47">
        <v>0</v>
      </c>
      <c r="F315" s="47">
        <v>0</v>
      </c>
      <c r="G315" s="47">
        <v>0</v>
      </c>
      <c r="H315" s="47">
        <v>0</v>
      </c>
      <c r="I315" s="47">
        <v>2</v>
      </c>
      <c r="J315" s="47">
        <v>0</v>
      </c>
      <c r="K315" s="47">
        <v>0</v>
      </c>
      <c r="L315" s="47">
        <v>0</v>
      </c>
      <c r="M315" s="47">
        <v>0</v>
      </c>
      <c r="N315" s="47">
        <v>0</v>
      </c>
      <c r="O315" s="47">
        <v>0</v>
      </c>
      <c r="P315" s="47">
        <v>0</v>
      </c>
      <c r="Q315" s="47">
        <v>0</v>
      </c>
      <c r="R315" s="47">
        <v>0</v>
      </c>
      <c r="S315" s="47">
        <v>0</v>
      </c>
      <c r="T315" s="47">
        <v>0</v>
      </c>
      <c r="U315" s="47">
        <v>0</v>
      </c>
      <c r="V315" s="47">
        <v>0</v>
      </c>
      <c r="W315" s="47">
        <v>0</v>
      </c>
      <c r="X315" s="47">
        <v>0</v>
      </c>
      <c r="Y315" s="47">
        <v>0</v>
      </c>
      <c r="Z315" s="47">
        <v>0</v>
      </c>
      <c r="AA315" s="47">
        <v>2</v>
      </c>
    </row>
    <row r="316" spans="1:27" ht="14.1" customHeight="1" x14ac:dyDescent="0.3">
      <c r="A316" s="45" t="s">
        <v>402</v>
      </c>
      <c r="B316" s="46" t="s">
        <v>227</v>
      </c>
      <c r="C316" s="47">
        <v>2</v>
      </c>
      <c r="D316" s="47">
        <v>0</v>
      </c>
      <c r="E316" s="47">
        <v>4</v>
      </c>
      <c r="F316" s="47">
        <v>8</v>
      </c>
      <c r="G316" s="47">
        <v>4</v>
      </c>
      <c r="H316" s="47">
        <v>0</v>
      </c>
      <c r="I316" s="47">
        <v>1</v>
      </c>
      <c r="J316" s="47">
        <v>2</v>
      </c>
      <c r="K316" s="47">
        <v>3</v>
      </c>
      <c r="L316" s="47">
        <v>3</v>
      </c>
      <c r="M316" s="47">
        <v>0</v>
      </c>
      <c r="N316" s="47">
        <v>0</v>
      </c>
      <c r="O316" s="47">
        <v>0</v>
      </c>
      <c r="P316" s="47">
        <v>0</v>
      </c>
      <c r="Q316" s="47">
        <v>0</v>
      </c>
      <c r="R316" s="47">
        <v>0</v>
      </c>
      <c r="S316" s="47">
        <v>0</v>
      </c>
      <c r="T316" s="47">
        <v>0</v>
      </c>
      <c r="U316" s="47">
        <v>0</v>
      </c>
      <c r="V316" s="47">
        <v>0</v>
      </c>
      <c r="W316" s="47">
        <v>0</v>
      </c>
      <c r="X316" s="47">
        <v>0</v>
      </c>
      <c r="Y316" s="47">
        <v>0</v>
      </c>
      <c r="Z316" s="47">
        <v>7</v>
      </c>
      <c r="AA316" s="47">
        <v>34</v>
      </c>
    </row>
    <row r="317" spans="1:27" ht="14.1" customHeight="1" x14ac:dyDescent="0.3">
      <c r="A317" s="45" t="s">
        <v>406</v>
      </c>
      <c r="B317" s="46" t="s">
        <v>407</v>
      </c>
      <c r="C317" s="47">
        <v>1</v>
      </c>
      <c r="D317" s="47">
        <v>1</v>
      </c>
      <c r="E317" s="47">
        <v>0</v>
      </c>
      <c r="F317" s="47">
        <v>0</v>
      </c>
      <c r="G317" s="47">
        <v>0</v>
      </c>
      <c r="H317" s="47">
        <v>0</v>
      </c>
      <c r="I317" s="47">
        <v>0</v>
      </c>
      <c r="J317" s="47">
        <v>0</v>
      </c>
      <c r="K317" s="47">
        <v>0</v>
      </c>
      <c r="L317" s="47">
        <v>0</v>
      </c>
      <c r="M317" s="47">
        <v>0</v>
      </c>
      <c r="N317" s="47">
        <v>0</v>
      </c>
      <c r="O317" s="47">
        <v>0</v>
      </c>
      <c r="P317" s="47">
        <v>0</v>
      </c>
      <c r="Q317" s="47">
        <v>0</v>
      </c>
      <c r="R317" s="47">
        <v>1</v>
      </c>
      <c r="S317" s="47">
        <v>0</v>
      </c>
      <c r="T317" s="47">
        <v>0</v>
      </c>
      <c r="U317" s="47">
        <v>2</v>
      </c>
      <c r="V317" s="47">
        <v>1</v>
      </c>
      <c r="W317" s="47">
        <v>0</v>
      </c>
      <c r="X317" s="47">
        <v>0</v>
      </c>
      <c r="Y317" s="47">
        <v>0</v>
      </c>
      <c r="Z317" s="47">
        <v>1</v>
      </c>
      <c r="AA317" s="47">
        <v>7</v>
      </c>
    </row>
    <row r="318" spans="1:27" ht="14.1" customHeight="1" x14ac:dyDescent="0.3">
      <c r="A318" s="45" t="s">
        <v>408</v>
      </c>
      <c r="B318" s="46" t="s">
        <v>409</v>
      </c>
      <c r="C318" s="47">
        <v>4</v>
      </c>
      <c r="D318" s="47">
        <v>2</v>
      </c>
      <c r="E318" s="47">
        <v>3</v>
      </c>
      <c r="F318" s="47">
        <v>4</v>
      </c>
      <c r="G318" s="47">
        <v>3</v>
      </c>
      <c r="H318" s="47">
        <v>0</v>
      </c>
      <c r="I318" s="47">
        <v>0</v>
      </c>
      <c r="J318" s="47">
        <v>1</v>
      </c>
      <c r="K318" s="47">
        <v>2</v>
      </c>
      <c r="L318" s="47">
        <v>0</v>
      </c>
      <c r="M318" s="47">
        <v>0</v>
      </c>
      <c r="N318" s="47">
        <v>0</v>
      </c>
      <c r="O318" s="47">
        <v>0</v>
      </c>
      <c r="P318" s="47">
        <v>0</v>
      </c>
      <c r="Q318" s="47">
        <v>0</v>
      </c>
      <c r="R318" s="47">
        <v>0</v>
      </c>
      <c r="S318" s="47">
        <v>1</v>
      </c>
      <c r="T318" s="47">
        <v>0</v>
      </c>
      <c r="U318" s="47">
        <v>0</v>
      </c>
      <c r="V318" s="47">
        <v>0</v>
      </c>
      <c r="W318" s="47">
        <v>0</v>
      </c>
      <c r="X318" s="47">
        <v>0</v>
      </c>
      <c r="Y318" s="47">
        <v>0</v>
      </c>
      <c r="Z318" s="47">
        <v>1</v>
      </c>
      <c r="AA318" s="47">
        <v>21</v>
      </c>
    </row>
    <row r="319" spans="1:27" ht="14.1" customHeight="1" x14ac:dyDescent="0.3">
      <c r="A319" s="45" t="s">
        <v>408</v>
      </c>
      <c r="B319" s="46" t="s">
        <v>410</v>
      </c>
      <c r="C319" s="47">
        <v>0</v>
      </c>
      <c r="D319" s="47">
        <v>0</v>
      </c>
      <c r="E319" s="47">
        <v>0</v>
      </c>
      <c r="F319" s="47">
        <v>0</v>
      </c>
      <c r="G319" s="47">
        <v>0</v>
      </c>
      <c r="H319" s="47">
        <v>0</v>
      </c>
      <c r="I319" s="47">
        <v>0</v>
      </c>
      <c r="J319" s="47">
        <v>0</v>
      </c>
      <c r="K319" s="47">
        <v>0</v>
      </c>
      <c r="L319" s="47">
        <v>0</v>
      </c>
      <c r="M319" s="47">
        <v>0</v>
      </c>
      <c r="N319" s="47">
        <v>0</v>
      </c>
      <c r="O319" s="47">
        <v>0</v>
      </c>
      <c r="P319" s="47">
        <v>0</v>
      </c>
      <c r="Q319" s="47">
        <v>0</v>
      </c>
      <c r="R319" s="47">
        <v>0</v>
      </c>
      <c r="S319" s="47">
        <v>0</v>
      </c>
      <c r="T319" s="47">
        <v>1</v>
      </c>
      <c r="U319" s="47">
        <v>0</v>
      </c>
      <c r="V319" s="47">
        <v>0</v>
      </c>
      <c r="W319" s="47">
        <v>0</v>
      </c>
      <c r="X319" s="47">
        <v>0</v>
      </c>
      <c r="Y319" s="47">
        <v>0</v>
      </c>
      <c r="Z319" s="47">
        <v>0</v>
      </c>
      <c r="AA319" s="47">
        <v>1</v>
      </c>
    </row>
    <row r="320" spans="1:27" ht="14.1" customHeight="1" x14ac:dyDescent="0.3">
      <c r="A320" s="45" t="s">
        <v>408</v>
      </c>
      <c r="B320" s="46" t="s">
        <v>411</v>
      </c>
      <c r="C320" s="47">
        <v>0</v>
      </c>
      <c r="D320" s="47">
        <v>0</v>
      </c>
      <c r="E320" s="47">
        <v>0</v>
      </c>
      <c r="F320" s="47">
        <v>0</v>
      </c>
      <c r="G320" s="47">
        <v>0</v>
      </c>
      <c r="H320" s="47">
        <v>0</v>
      </c>
      <c r="I320" s="47">
        <v>0</v>
      </c>
      <c r="J320" s="47">
        <v>0</v>
      </c>
      <c r="K320" s="47">
        <v>0</v>
      </c>
      <c r="L320" s="47">
        <v>0</v>
      </c>
      <c r="M320" s="47">
        <v>12</v>
      </c>
      <c r="N320" s="47">
        <v>2</v>
      </c>
      <c r="O320" s="47">
        <v>4</v>
      </c>
      <c r="P320" s="47">
        <v>2</v>
      </c>
      <c r="Q320" s="47">
        <v>5</v>
      </c>
      <c r="R320" s="47">
        <v>3</v>
      </c>
      <c r="S320" s="47">
        <v>0</v>
      </c>
      <c r="T320" s="47">
        <v>4</v>
      </c>
      <c r="U320" s="47">
        <v>3</v>
      </c>
      <c r="V320" s="47">
        <v>0</v>
      </c>
      <c r="W320" s="47">
        <v>4</v>
      </c>
      <c r="X320" s="47">
        <v>1</v>
      </c>
      <c r="Y320" s="47">
        <v>0</v>
      </c>
      <c r="Z320" s="47">
        <v>2</v>
      </c>
      <c r="AA320" s="47">
        <v>42</v>
      </c>
    </row>
    <row r="321" spans="1:27" ht="14.1" customHeight="1" x14ac:dyDescent="0.3">
      <c r="A321" s="48" t="s">
        <v>412</v>
      </c>
      <c r="B321" s="49"/>
      <c r="C321" s="50">
        <v>191</v>
      </c>
      <c r="D321" s="50">
        <v>160</v>
      </c>
      <c r="E321" s="50">
        <v>160</v>
      </c>
      <c r="F321" s="50">
        <v>245</v>
      </c>
      <c r="G321" s="50">
        <v>383</v>
      </c>
      <c r="H321" s="50">
        <v>15</v>
      </c>
      <c r="I321" s="50">
        <v>34</v>
      </c>
      <c r="J321" s="50">
        <v>71</v>
      </c>
      <c r="K321" s="50">
        <v>86</v>
      </c>
      <c r="L321" s="50">
        <v>55</v>
      </c>
      <c r="M321" s="50">
        <v>330</v>
      </c>
      <c r="N321" s="50">
        <v>108</v>
      </c>
      <c r="O321" s="50">
        <v>336</v>
      </c>
      <c r="P321" s="50">
        <v>163</v>
      </c>
      <c r="Q321" s="50">
        <v>149</v>
      </c>
      <c r="R321" s="50">
        <v>130</v>
      </c>
      <c r="S321" s="50">
        <v>61</v>
      </c>
      <c r="T321" s="50">
        <v>172</v>
      </c>
      <c r="U321" s="50">
        <v>97</v>
      </c>
      <c r="V321" s="50">
        <v>147</v>
      </c>
      <c r="W321" s="50">
        <v>214</v>
      </c>
      <c r="X321" s="50">
        <v>48</v>
      </c>
      <c r="Y321" s="50">
        <v>49</v>
      </c>
      <c r="Z321" s="50">
        <v>200</v>
      </c>
      <c r="AA321" s="50">
        <v>3604</v>
      </c>
    </row>
  </sheetData>
  <mergeCells count="1">
    <mergeCell ref="A1:AA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J32"/>
  <sheetViews>
    <sheetView zoomScaleNormal="100" zoomScalePageLayoutView="125" workbookViewId="0">
      <selection sqref="A1:F3"/>
    </sheetView>
  </sheetViews>
  <sheetFormatPr defaultColWidth="8.88671875" defaultRowHeight="13.8" x14ac:dyDescent="0.25"/>
  <cols>
    <col min="1" max="1" width="48.33203125" style="23" bestFit="1" customWidth="1"/>
    <col min="2" max="2" width="12.109375" style="23" bestFit="1" customWidth="1"/>
    <col min="3" max="3" width="7.88671875" style="23" bestFit="1" customWidth="1"/>
    <col min="4" max="4" width="8.33203125" style="23" bestFit="1" customWidth="1"/>
    <col min="5" max="5" width="10.44140625" style="23" bestFit="1" customWidth="1"/>
    <col min="6" max="6" width="12.5546875" style="23" bestFit="1" customWidth="1"/>
    <col min="7" max="243" width="8.88671875" style="23" customWidth="1"/>
    <col min="244" max="244" width="7.88671875" style="23" bestFit="1" customWidth="1"/>
    <col min="245" max="245" width="9.88671875" style="23" customWidth="1"/>
    <col min="246" max="246" width="12.44140625" style="23" customWidth="1"/>
    <col min="247" max="247" width="7.33203125" style="23" bestFit="1" customWidth="1"/>
    <col min="248" max="248" width="7" style="23" bestFit="1" customWidth="1"/>
    <col min="249" max="249" width="9.88671875" style="23" customWidth="1"/>
    <col min="250" max="250" width="11.44140625" style="23" customWidth="1"/>
    <col min="251" max="254" width="8.88671875" style="23" customWidth="1"/>
    <col min="255" max="255" width="16.109375" style="23" customWidth="1"/>
    <col min="256" max="256" width="9.33203125" style="23" bestFit="1" customWidth="1"/>
    <col min="257" max="257" width="10.6640625" style="23" customWidth="1"/>
    <col min="258" max="259" width="8.33203125" style="23" customWidth="1"/>
    <col min="260" max="499" width="8.88671875" style="23" customWidth="1"/>
    <col min="500" max="500" width="7.88671875" style="23" bestFit="1" customWidth="1"/>
    <col min="501" max="501" width="9.88671875" style="23" customWidth="1"/>
    <col min="502" max="502" width="12.44140625" style="23" customWidth="1"/>
    <col min="503" max="503" width="7.33203125" style="23" bestFit="1" customWidth="1"/>
    <col min="504" max="504" width="7" style="23" bestFit="1" customWidth="1"/>
    <col min="505" max="505" width="9.88671875" style="23" customWidth="1"/>
    <col min="506" max="506" width="11.44140625" style="23" customWidth="1"/>
    <col min="507" max="510" width="8.88671875" style="23" customWidth="1"/>
    <col min="511" max="511" width="16.109375" style="23" customWidth="1"/>
    <col min="512" max="512" width="9.33203125" style="23" bestFit="1" customWidth="1"/>
    <col min="513" max="513" width="10.6640625" style="23" customWidth="1"/>
    <col min="514" max="515" width="8.33203125" style="23" customWidth="1"/>
    <col min="516" max="755" width="8.88671875" style="23" customWidth="1"/>
    <col min="756" max="756" width="7.88671875" style="23" bestFit="1" customWidth="1"/>
    <col min="757" max="757" width="9.88671875" style="23" customWidth="1"/>
    <col min="758" max="758" width="12.44140625" style="23" customWidth="1"/>
    <col min="759" max="759" width="7.33203125" style="23" bestFit="1" customWidth="1"/>
    <col min="760" max="760" width="7" style="23" bestFit="1" customWidth="1"/>
    <col min="761" max="761" width="9.88671875" style="23" customWidth="1"/>
    <col min="762" max="762" width="11.44140625" style="23" customWidth="1"/>
    <col min="763" max="766" width="8.88671875" style="23" customWidth="1"/>
    <col min="767" max="767" width="16.109375" style="23" customWidth="1"/>
    <col min="768" max="768" width="9.33203125" style="23" bestFit="1" customWidth="1"/>
    <col min="769" max="769" width="10.6640625" style="23" customWidth="1"/>
    <col min="770" max="771" width="8.33203125" style="23" customWidth="1"/>
    <col min="772" max="1011" width="8.88671875" style="23" customWidth="1"/>
    <col min="1012" max="1012" width="7.88671875" style="23" bestFit="1" customWidth="1"/>
    <col min="1013" max="1013" width="9.88671875" style="23" customWidth="1"/>
    <col min="1014" max="1014" width="12.44140625" style="23" customWidth="1"/>
    <col min="1015" max="1015" width="7.33203125" style="23" bestFit="1" customWidth="1"/>
    <col min="1016" max="1016" width="7" style="23" bestFit="1" customWidth="1"/>
    <col min="1017" max="1017" width="9.88671875" style="23" customWidth="1"/>
    <col min="1018" max="1018" width="11.44140625" style="23" customWidth="1"/>
    <col min="1019" max="1022" width="8.88671875" style="23" customWidth="1"/>
    <col min="1023" max="1023" width="16.109375" style="23" customWidth="1"/>
    <col min="1024" max="1024" width="9.33203125" style="23" bestFit="1" customWidth="1"/>
    <col min="1025" max="1025" width="10.6640625" style="23" customWidth="1"/>
    <col min="1026" max="1027" width="8.33203125" style="23" customWidth="1"/>
    <col min="1028" max="1267" width="8.88671875" style="23" customWidth="1"/>
    <col min="1268" max="1268" width="7.88671875" style="23" bestFit="1" customWidth="1"/>
    <col min="1269" max="1269" width="9.88671875" style="23" customWidth="1"/>
    <col min="1270" max="1270" width="12.44140625" style="23" customWidth="1"/>
    <col min="1271" max="1271" width="7.33203125" style="23" bestFit="1" customWidth="1"/>
    <col min="1272" max="1272" width="7" style="23" bestFit="1" customWidth="1"/>
    <col min="1273" max="1273" width="9.88671875" style="23" customWidth="1"/>
    <col min="1274" max="1274" width="11.44140625" style="23" customWidth="1"/>
    <col min="1275" max="1278" width="8.88671875" style="23" customWidth="1"/>
    <col min="1279" max="1279" width="16.109375" style="23" customWidth="1"/>
    <col min="1280" max="1280" width="9.33203125" style="23" bestFit="1" customWidth="1"/>
    <col min="1281" max="1281" width="10.6640625" style="23" customWidth="1"/>
    <col min="1282" max="1283" width="8.33203125" style="23" customWidth="1"/>
    <col min="1284" max="1523" width="8.88671875" style="23" customWidth="1"/>
    <col min="1524" max="1524" width="7.88671875" style="23" bestFit="1" customWidth="1"/>
    <col min="1525" max="1525" width="9.88671875" style="23" customWidth="1"/>
    <col min="1526" max="1526" width="12.44140625" style="23" customWidth="1"/>
    <col min="1527" max="1527" width="7.33203125" style="23" bestFit="1" customWidth="1"/>
    <col min="1528" max="1528" width="7" style="23" bestFit="1" customWidth="1"/>
    <col min="1529" max="1529" width="9.88671875" style="23" customWidth="1"/>
    <col min="1530" max="1530" width="11.44140625" style="23" customWidth="1"/>
    <col min="1531" max="1534" width="8.88671875" style="23" customWidth="1"/>
    <col min="1535" max="1535" width="16.109375" style="23" customWidth="1"/>
    <col min="1536" max="1536" width="9.33203125" style="23" bestFit="1" customWidth="1"/>
    <col min="1537" max="1537" width="10.6640625" style="23" customWidth="1"/>
    <col min="1538" max="1539" width="8.33203125" style="23" customWidth="1"/>
    <col min="1540" max="1779" width="8.88671875" style="23" customWidth="1"/>
    <col min="1780" max="1780" width="7.88671875" style="23" bestFit="1" customWidth="1"/>
    <col min="1781" max="1781" width="9.88671875" style="23" customWidth="1"/>
    <col min="1782" max="1782" width="12.44140625" style="23" customWidth="1"/>
    <col min="1783" max="1783" width="7.33203125" style="23" bestFit="1" customWidth="1"/>
    <col min="1784" max="1784" width="7" style="23" bestFit="1" customWidth="1"/>
    <col min="1785" max="1785" width="9.88671875" style="23" customWidth="1"/>
    <col min="1786" max="1786" width="11.44140625" style="23" customWidth="1"/>
    <col min="1787" max="1790" width="8.88671875" style="23" customWidth="1"/>
    <col min="1791" max="1791" width="16.109375" style="23" customWidth="1"/>
    <col min="1792" max="1792" width="9.33203125" style="23" bestFit="1" customWidth="1"/>
    <col min="1793" max="1793" width="10.6640625" style="23" customWidth="1"/>
    <col min="1794" max="1795" width="8.33203125" style="23" customWidth="1"/>
    <col min="1796" max="2035" width="8.88671875" style="23" customWidth="1"/>
    <col min="2036" max="2036" width="7.88671875" style="23" bestFit="1" customWidth="1"/>
    <col min="2037" max="2037" width="9.88671875" style="23" customWidth="1"/>
    <col min="2038" max="2038" width="12.44140625" style="23" customWidth="1"/>
    <col min="2039" max="2039" width="7.33203125" style="23" bestFit="1" customWidth="1"/>
    <col min="2040" max="2040" width="7" style="23" bestFit="1" customWidth="1"/>
    <col min="2041" max="2041" width="9.88671875" style="23" customWidth="1"/>
    <col min="2042" max="2042" width="11.44140625" style="23" customWidth="1"/>
    <col min="2043" max="2046" width="8.88671875" style="23" customWidth="1"/>
    <col min="2047" max="2047" width="16.109375" style="23" customWidth="1"/>
    <col min="2048" max="2048" width="9.33203125" style="23" bestFit="1" customWidth="1"/>
    <col min="2049" max="2049" width="10.6640625" style="23" customWidth="1"/>
    <col min="2050" max="2051" width="8.33203125" style="23" customWidth="1"/>
    <col min="2052" max="2291" width="8.88671875" style="23" customWidth="1"/>
    <col min="2292" max="2292" width="7.88671875" style="23" bestFit="1" customWidth="1"/>
    <col min="2293" max="2293" width="9.88671875" style="23" customWidth="1"/>
    <col min="2294" max="2294" width="12.44140625" style="23" customWidth="1"/>
    <col min="2295" max="2295" width="7.33203125" style="23" bestFit="1" customWidth="1"/>
    <col min="2296" max="2296" width="7" style="23" bestFit="1" customWidth="1"/>
    <col min="2297" max="2297" width="9.88671875" style="23" customWidth="1"/>
    <col min="2298" max="2298" width="11.44140625" style="23" customWidth="1"/>
    <col min="2299" max="2302" width="8.88671875" style="23" customWidth="1"/>
    <col min="2303" max="2303" width="16.109375" style="23" customWidth="1"/>
    <col min="2304" max="2304" width="9.33203125" style="23" bestFit="1" customWidth="1"/>
    <col min="2305" max="2305" width="10.6640625" style="23" customWidth="1"/>
    <col min="2306" max="2307" width="8.33203125" style="23" customWidth="1"/>
    <col min="2308" max="2547" width="8.88671875" style="23" customWidth="1"/>
    <col min="2548" max="2548" width="7.88671875" style="23" bestFit="1" customWidth="1"/>
    <col min="2549" max="2549" width="9.88671875" style="23" customWidth="1"/>
    <col min="2550" max="2550" width="12.44140625" style="23" customWidth="1"/>
    <col min="2551" max="2551" width="7.33203125" style="23" bestFit="1" customWidth="1"/>
    <col min="2552" max="2552" width="7" style="23" bestFit="1" customWidth="1"/>
    <col min="2553" max="2553" width="9.88671875" style="23" customWidth="1"/>
    <col min="2554" max="2554" width="11.44140625" style="23" customWidth="1"/>
    <col min="2555" max="2558" width="8.88671875" style="23" customWidth="1"/>
    <col min="2559" max="2559" width="16.109375" style="23" customWidth="1"/>
    <col min="2560" max="2560" width="9.33203125" style="23" bestFit="1" customWidth="1"/>
    <col min="2561" max="2561" width="10.6640625" style="23" customWidth="1"/>
    <col min="2562" max="2563" width="8.33203125" style="23" customWidth="1"/>
    <col min="2564" max="2803" width="8.88671875" style="23" customWidth="1"/>
    <col min="2804" max="2804" width="7.88671875" style="23" bestFit="1" customWidth="1"/>
    <col min="2805" max="2805" width="9.88671875" style="23" customWidth="1"/>
    <col min="2806" max="2806" width="12.44140625" style="23" customWidth="1"/>
    <col min="2807" max="2807" width="7.33203125" style="23" bestFit="1" customWidth="1"/>
    <col min="2808" max="2808" width="7" style="23" bestFit="1" customWidth="1"/>
    <col min="2809" max="2809" width="9.88671875" style="23" customWidth="1"/>
    <col min="2810" max="2810" width="11.44140625" style="23" customWidth="1"/>
    <col min="2811" max="2814" width="8.88671875" style="23" customWidth="1"/>
    <col min="2815" max="2815" width="16.109375" style="23" customWidth="1"/>
    <col min="2816" max="2816" width="9.33203125" style="23" bestFit="1" customWidth="1"/>
    <col min="2817" max="2817" width="10.6640625" style="23" customWidth="1"/>
    <col min="2818" max="2819" width="8.33203125" style="23" customWidth="1"/>
    <col min="2820" max="3059" width="8.88671875" style="23" customWidth="1"/>
    <col min="3060" max="3060" width="7.88671875" style="23" bestFit="1" customWidth="1"/>
    <col min="3061" max="3061" width="9.88671875" style="23" customWidth="1"/>
    <col min="3062" max="3062" width="12.44140625" style="23" customWidth="1"/>
    <col min="3063" max="3063" width="7.33203125" style="23" bestFit="1" customWidth="1"/>
    <col min="3064" max="3064" width="7" style="23" bestFit="1" customWidth="1"/>
    <col min="3065" max="3065" width="9.88671875" style="23" customWidth="1"/>
    <col min="3066" max="3066" width="11.44140625" style="23" customWidth="1"/>
    <col min="3067" max="3070" width="8.88671875" style="23" customWidth="1"/>
    <col min="3071" max="3071" width="16.109375" style="23" customWidth="1"/>
    <col min="3072" max="3072" width="9.33203125" style="23" bestFit="1" customWidth="1"/>
    <col min="3073" max="3073" width="10.6640625" style="23" customWidth="1"/>
    <col min="3074" max="3075" width="8.33203125" style="23" customWidth="1"/>
    <col min="3076" max="3315" width="8.88671875" style="23" customWidth="1"/>
    <col min="3316" max="3316" width="7.88671875" style="23" bestFit="1" customWidth="1"/>
    <col min="3317" max="3317" width="9.88671875" style="23" customWidth="1"/>
    <col min="3318" max="3318" width="12.44140625" style="23" customWidth="1"/>
    <col min="3319" max="3319" width="7.33203125" style="23" bestFit="1" customWidth="1"/>
    <col min="3320" max="3320" width="7" style="23" bestFit="1" customWidth="1"/>
    <col min="3321" max="3321" width="9.88671875" style="23" customWidth="1"/>
    <col min="3322" max="3322" width="11.44140625" style="23" customWidth="1"/>
    <col min="3323" max="3326" width="8.88671875" style="23" customWidth="1"/>
    <col min="3327" max="3327" width="16.109375" style="23" customWidth="1"/>
    <col min="3328" max="3328" width="9.33203125" style="23" bestFit="1" customWidth="1"/>
    <col min="3329" max="3329" width="10.6640625" style="23" customWidth="1"/>
    <col min="3330" max="3331" width="8.33203125" style="23" customWidth="1"/>
    <col min="3332" max="3571" width="8.88671875" style="23" customWidth="1"/>
    <col min="3572" max="3572" width="7.88671875" style="23" bestFit="1" customWidth="1"/>
    <col min="3573" max="3573" width="9.88671875" style="23" customWidth="1"/>
    <col min="3574" max="3574" width="12.44140625" style="23" customWidth="1"/>
    <col min="3575" max="3575" width="7.33203125" style="23" bestFit="1" customWidth="1"/>
    <col min="3576" max="3576" width="7" style="23" bestFit="1" customWidth="1"/>
    <col min="3577" max="3577" width="9.88671875" style="23" customWidth="1"/>
    <col min="3578" max="3578" width="11.44140625" style="23" customWidth="1"/>
    <col min="3579" max="3582" width="8.88671875" style="23" customWidth="1"/>
    <col min="3583" max="3583" width="16.109375" style="23" customWidth="1"/>
    <col min="3584" max="3584" width="9.33203125" style="23" bestFit="1" customWidth="1"/>
    <col min="3585" max="3585" width="10.6640625" style="23" customWidth="1"/>
    <col min="3586" max="3587" width="8.33203125" style="23" customWidth="1"/>
    <col min="3588" max="3827" width="8.88671875" style="23" customWidth="1"/>
    <col min="3828" max="3828" width="7.88671875" style="23" bestFit="1" customWidth="1"/>
    <col min="3829" max="3829" width="9.88671875" style="23" customWidth="1"/>
    <col min="3830" max="3830" width="12.44140625" style="23" customWidth="1"/>
    <col min="3831" max="3831" width="7.33203125" style="23" bestFit="1" customWidth="1"/>
    <col min="3832" max="3832" width="7" style="23" bestFit="1" customWidth="1"/>
    <col min="3833" max="3833" width="9.88671875" style="23" customWidth="1"/>
    <col min="3834" max="3834" width="11.44140625" style="23" customWidth="1"/>
    <col min="3835" max="3838" width="8.88671875" style="23" customWidth="1"/>
    <col min="3839" max="3839" width="16.109375" style="23" customWidth="1"/>
    <col min="3840" max="3840" width="9.33203125" style="23" bestFit="1" customWidth="1"/>
    <col min="3841" max="3841" width="10.6640625" style="23" customWidth="1"/>
    <col min="3842" max="3843" width="8.33203125" style="23" customWidth="1"/>
    <col min="3844" max="4083" width="8.88671875" style="23" customWidth="1"/>
    <col min="4084" max="4084" width="7.88671875" style="23" bestFit="1" customWidth="1"/>
    <col min="4085" max="4085" width="9.88671875" style="23" customWidth="1"/>
    <col min="4086" max="4086" width="12.44140625" style="23" customWidth="1"/>
    <col min="4087" max="4087" width="7.33203125" style="23" bestFit="1" customWidth="1"/>
    <col min="4088" max="4088" width="7" style="23" bestFit="1" customWidth="1"/>
    <col min="4089" max="4089" width="9.88671875" style="23" customWidth="1"/>
    <col min="4090" max="4090" width="11.44140625" style="23" customWidth="1"/>
    <col min="4091" max="4094" width="8.88671875" style="23" customWidth="1"/>
    <col min="4095" max="4095" width="16.109375" style="23" customWidth="1"/>
    <col min="4096" max="4096" width="9.33203125" style="23" bestFit="1" customWidth="1"/>
    <col min="4097" max="4097" width="10.6640625" style="23" customWidth="1"/>
    <col min="4098" max="4099" width="8.33203125" style="23" customWidth="1"/>
    <col min="4100" max="4339" width="8.88671875" style="23" customWidth="1"/>
    <col min="4340" max="4340" width="7.88671875" style="23" bestFit="1" customWidth="1"/>
    <col min="4341" max="4341" width="9.88671875" style="23" customWidth="1"/>
    <col min="4342" max="4342" width="12.44140625" style="23" customWidth="1"/>
    <col min="4343" max="4343" width="7.33203125" style="23" bestFit="1" customWidth="1"/>
    <col min="4344" max="4344" width="7" style="23" bestFit="1" customWidth="1"/>
    <col min="4345" max="4345" width="9.88671875" style="23" customWidth="1"/>
    <col min="4346" max="4346" width="11.44140625" style="23" customWidth="1"/>
    <col min="4347" max="4350" width="8.88671875" style="23" customWidth="1"/>
    <col min="4351" max="4351" width="16.109375" style="23" customWidth="1"/>
    <col min="4352" max="4352" width="9.33203125" style="23" bestFit="1" customWidth="1"/>
    <col min="4353" max="4353" width="10.6640625" style="23" customWidth="1"/>
    <col min="4354" max="4355" width="8.33203125" style="23" customWidth="1"/>
    <col min="4356" max="4595" width="8.88671875" style="23" customWidth="1"/>
    <col min="4596" max="4596" width="7.88671875" style="23" bestFit="1" customWidth="1"/>
    <col min="4597" max="4597" width="9.88671875" style="23" customWidth="1"/>
    <col min="4598" max="4598" width="12.44140625" style="23" customWidth="1"/>
    <col min="4599" max="4599" width="7.33203125" style="23" bestFit="1" customWidth="1"/>
    <col min="4600" max="4600" width="7" style="23" bestFit="1" customWidth="1"/>
    <col min="4601" max="4601" width="9.88671875" style="23" customWidth="1"/>
    <col min="4602" max="4602" width="11.44140625" style="23" customWidth="1"/>
    <col min="4603" max="4606" width="8.88671875" style="23" customWidth="1"/>
    <col min="4607" max="4607" width="16.109375" style="23" customWidth="1"/>
    <col min="4608" max="4608" width="9.33203125" style="23" bestFit="1" customWidth="1"/>
    <col min="4609" max="4609" width="10.6640625" style="23" customWidth="1"/>
    <col min="4610" max="4611" width="8.33203125" style="23" customWidth="1"/>
    <col min="4612" max="4851" width="8.88671875" style="23" customWidth="1"/>
    <col min="4852" max="4852" width="7.88671875" style="23" bestFit="1" customWidth="1"/>
    <col min="4853" max="4853" width="9.88671875" style="23" customWidth="1"/>
    <col min="4854" max="4854" width="12.44140625" style="23" customWidth="1"/>
    <col min="4855" max="4855" width="7.33203125" style="23" bestFit="1" customWidth="1"/>
    <col min="4856" max="4856" width="7" style="23" bestFit="1" customWidth="1"/>
    <col min="4857" max="4857" width="9.88671875" style="23" customWidth="1"/>
    <col min="4858" max="4858" width="11.44140625" style="23" customWidth="1"/>
    <col min="4859" max="4862" width="8.88671875" style="23" customWidth="1"/>
    <col min="4863" max="4863" width="16.109375" style="23" customWidth="1"/>
    <col min="4864" max="4864" width="9.33203125" style="23" bestFit="1" customWidth="1"/>
    <col min="4865" max="4865" width="10.6640625" style="23" customWidth="1"/>
    <col min="4866" max="4867" width="8.33203125" style="23" customWidth="1"/>
    <col min="4868" max="5107" width="8.88671875" style="23" customWidth="1"/>
    <col min="5108" max="5108" width="7.88671875" style="23" bestFit="1" customWidth="1"/>
    <col min="5109" max="5109" width="9.88671875" style="23" customWidth="1"/>
    <col min="5110" max="5110" width="12.44140625" style="23" customWidth="1"/>
    <col min="5111" max="5111" width="7.33203125" style="23" bestFit="1" customWidth="1"/>
    <col min="5112" max="5112" width="7" style="23" bestFit="1" customWidth="1"/>
    <col min="5113" max="5113" width="9.88671875" style="23" customWidth="1"/>
    <col min="5114" max="5114" width="11.44140625" style="23" customWidth="1"/>
    <col min="5115" max="5118" width="8.88671875" style="23" customWidth="1"/>
    <col min="5119" max="5119" width="16.109375" style="23" customWidth="1"/>
    <col min="5120" max="5120" width="9.33203125" style="23" bestFit="1" customWidth="1"/>
    <col min="5121" max="5121" width="10.6640625" style="23" customWidth="1"/>
    <col min="5122" max="5123" width="8.33203125" style="23" customWidth="1"/>
    <col min="5124" max="5363" width="8.88671875" style="23" customWidth="1"/>
    <col min="5364" max="5364" width="7.88671875" style="23" bestFit="1" customWidth="1"/>
    <col min="5365" max="5365" width="9.88671875" style="23" customWidth="1"/>
    <col min="5366" max="5366" width="12.44140625" style="23" customWidth="1"/>
    <col min="5367" max="5367" width="7.33203125" style="23" bestFit="1" customWidth="1"/>
    <col min="5368" max="5368" width="7" style="23" bestFit="1" customWidth="1"/>
    <col min="5369" max="5369" width="9.88671875" style="23" customWidth="1"/>
    <col min="5370" max="5370" width="11.44140625" style="23" customWidth="1"/>
    <col min="5371" max="5374" width="8.88671875" style="23" customWidth="1"/>
    <col min="5375" max="5375" width="16.109375" style="23" customWidth="1"/>
    <col min="5376" max="5376" width="9.33203125" style="23" bestFit="1" customWidth="1"/>
    <col min="5377" max="5377" width="10.6640625" style="23" customWidth="1"/>
    <col min="5378" max="5379" width="8.33203125" style="23" customWidth="1"/>
    <col min="5380" max="5619" width="8.88671875" style="23" customWidth="1"/>
    <col min="5620" max="5620" width="7.88671875" style="23" bestFit="1" customWidth="1"/>
    <col min="5621" max="5621" width="9.88671875" style="23" customWidth="1"/>
    <col min="5622" max="5622" width="12.44140625" style="23" customWidth="1"/>
    <col min="5623" max="5623" width="7.33203125" style="23" bestFit="1" customWidth="1"/>
    <col min="5624" max="5624" width="7" style="23" bestFit="1" customWidth="1"/>
    <col min="5625" max="5625" width="9.88671875" style="23" customWidth="1"/>
    <col min="5626" max="5626" width="11.44140625" style="23" customWidth="1"/>
    <col min="5627" max="5630" width="8.88671875" style="23" customWidth="1"/>
    <col min="5631" max="5631" width="16.109375" style="23" customWidth="1"/>
    <col min="5632" max="5632" width="9.33203125" style="23" bestFit="1" customWidth="1"/>
    <col min="5633" max="5633" width="10.6640625" style="23" customWidth="1"/>
    <col min="5634" max="5635" width="8.33203125" style="23" customWidth="1"/>
    <col min="5636" max="5875" width="8.88671875" style="23" customWidth="1"/>
    <col min="5876" max="5876" width="7.88671875" style="23" bestFit="1" customWidth="1"/>
    <col min="5877" max="5877" width="9.88671875" style="23" customWidth="1"/>
    <col min="5878" max="5878" width="12.44140625" style="23" customWidth="1"/>
    <col min="5879" max="5879" width="7.33203125" style="23" bestFit="1" customWidth="1"/>
    <col min="5880" max="5880" width="7" style="23" bestFit="1" customWidth="1"/>
    <col min="5881" max="5881" width="9.88671875" style="23" customWidth="1"/>
    <col min="5882" max="5882" width="11.44140625" style="23" customWidth="1"/>
    <col min="5883" max="5886" width="8.88671875" style="23" customWidth="1"/>
    <col min="5887" max="5887" width="16.109375" style="23" customWidth="1"/>
    <col min="5888" max="5888" width="9.33203125" style="23" bestFit="1" customWidth="1"/>
    <col min="5889" max="5889" width="10.6640625" style="23" customWidth="1"/>
    <col min="5890" max="5891" width="8.33203125" style="23" customWidth="1"/>
    <col min="5892" max="6131" width="8.88671875" style="23" customWidth="1"/>
    <col min="6132" max="6132" width="7.88671875" style="23" bestFit="1" customWidth="1"/>
    <col min="6133" max="6133" width="9.88671875" style="23" customWidth="1"/>
    <col min="6134" max="6134" width="12.44140625" style="23" customWidth="1"/>
    <col min="6135" max="6135" width="7.33203125" style="23" bestFit="1" customWidth="1"/>
    <col min="6136" max="6136" width="7" style="23" bestFit="1" customWidth="1"/>
    <col min="6137" max="6137" width="9.88671875" style="23" customWidth="1"/>
    <col min="6138" max="6138" width="11.44140625" style="23" customWidth="1"/>
    <col min="6139" max="6142" width="8.88671875" style="23" customWidth="1"/>
    <col min="6143" max="6143" width="16.109375" style="23" customWidth="1"/>
    <col min="6144" max="6144" width="9.33203125" style="23" bestFit="1" customWidth="1"/>
    <col min="6145" max="6145" width="10.6640625" style="23" customWidth="1"/>
    <col min="6146" max="6147" width="8.33203125" style="23" customWidth="1"/>
    <col min="6148" max="6387" width="8.88671875" style="23" customWidth="1"/>
    <col min="6388" max="6388" width="7.88671875" style="23" bestFit="1" customWidth="1"/>
    <col min="6389" max="6389" width="9.88671875" style="23" customWidth="1"/>
    <col min="6390" max="6390" width="12.44140625" style="23" customWidth="1"/>
    <col min="6391" max="6391" width="7.33203125" style="23" bestFit="1" customWidth="1"/>
    <col min="6392" max="6392" width="7" style="23" bestFit="1" customWidth="1"/>
    <col min="6393" max="6393" width="9.88671875" style="23" customWidth="1"/>
    <col min="6394" max="6394" width="11.44140625" style="23" customWidth="1"/>
    <col min="6395" max="6398" width="8.88671875" style="23" customWidth="1"/>
    <col min="6399" max="6399" width="16.109375" style="23" customWidth="1"/>
    <col min="6400" max="6400" width="9.33203125" style="23" bestFit="1" customWidth="1"/>
    <col min="6401" max="6401" width="10.6640625" style="23" customWidth="1"/>
    <col min="6402" max="6403" width="8.33203125" style="23" customWidth="1"/>
    <col min="6404" max="6643" width="8.88671875" style="23" customWidth="1"/>
    <col min="6644" max="6644" width="7.88671875" style="23" bestFit="1" customWidth="1"/>
    <col min="6645" max="6645" width="9.88671875" style="23" customWidth="1"/>
    <col min="6646" max="6646" width="12.44140625" style="23" customWidth="1"/>
    <col min="6647" max="6647" width="7.33203125" style="23" bestFit="1" customWidth="1"/>
    <col min="6648" max="6648" width="7" style="23" bestFit="1" customWidth="1"/>
    <col min="6649" max="6649" width="9.88671875" style="23" customWidth="1"/>
    <col min="6650" max="6650" width="11.44140625" style="23" customWidth="1"/>
    <col min="6651" max="6654" width="8.88671875" style="23" customWidth="1"/>
    <col min="6655" max="6655" width="16.109375" style="23" customWidth="1"/>
    <col min="6656" max="6656" width="9.33203125" style="23" bestFit="1" customWidth="1"/>
    <col min="6657" max="6657" width="10.6640625" style="23" customWidth="1"/>
    <col min="6658" max="6659" width="8.33203125" style="23" customWidth="1"/>
    <col min="6660" max="6899" width="8.88671875" style="23" customWidth="1"/>
    <col min="6900" max="6900" width="7.88671875" style="23" bestFit="1" customWidth="1"/>
    <col min="6901" max="6901" width="9.88671875" style="23" customWidth="1"/>
    <col min="6902" max="6902" width="12.44140625" style="23" customWidth="1"/>
    <col min="6903" max="6903" width="7.33203125" style="23" bestFit="1" customWidth="1"/>
    <col min="6904" max="6904" width="7" style="23" bestFit="1" customWidth="1"/>
    <col min="6905" max="6905" width="9.88671875" style="23" customWidth="1"/>
    <col min="6906" max="6906" width="11.44140625" style="23" customWidth="1"/>
    <col min="6907" max="6910" width="8.88671875" style="23" customWidth="1"/>
    <col min="6911" max="6911" width="16.109375" style="23" customWidth="1"/>
    <col min="6912" max="6912" width="9.33203125" style="23" bestFit="1" customWidth="1"/>
    <col min="6913" max="6913" width="10.6640625" style="23" customWidth="1"/>
    <col min="6914" max="6915" width="8.33203125" style="23" customWidth="1"/>
    <col min="6916" max="7155" width="8.88671875" style="23" customWidth="1"/>
    <col min="7156" max="7156" width="7.88671875" style="23" bestFit="1" customWidth="1"/>
    <col min="7157" max="7157" width="9.88671875" style="23" customWidth="1"/>
    <col min="7158" max="7158" width="12.44140625" style="23" customWidth="1"/>
    <col min="7159" max="7159" width="7.33203125" style="23" bestFit="1" customWidth="1"/>
    <col min="7160" max="7160" width="7" style="23" bestFit="1" customWidth="1"/>
    <col min="7161" max="7161" width="9.88671875" style="23" customWidth="1"/>
    <col min="7162" max="7162" width="11.44140625" style="23" customWidth="1"/>
    <col min="7163" max="7166" width="8.88671875" style="23" customWidth="1"/>
    <col min="7167" max="7167" width="16.109375" style="23" customWidth="1"/>
    <col min="7168" max="7168" width="9.33203125" style="23" bestFit="1" customWidth="1"/>
    <col min="7169" max="7169" width="10.6640625" style="23" customWidth="1"/>
    <col min="7170" max="7171" width="8.33203125" style="23" customWidth="1"/>
    <col min="7172" max="7411" width="8.88671875" style="23" customWidth="1"/>
    <col min="7412" max="7412" width="7.88671875" style="23" bestFit="1" customWidth="1"/>
    <col min="7413" max="7413" width="9.88671875" style="23" customWidth="1"/>
    <col min="7414" max="7414" width="12.44140625" style="23" customWidth="1"/>
    <col min="7415" max="7415" width="7.33203125" style="23" bestFit="1" customWidth="1"/>
    <col min="7416" max="7416" width="7" style="23" bestFit="1" customWidth="1"/>
    <col min="7417" max="7417" width="9.88671875" style="23" customWidth="1"/>
    <col min="7418" max="7418" width="11.44140625" style="23" customWidth="1"/>
    <col min="7419" max="7422" width="8.88671875" style="23" customWidth="1"/>
    <col min="7423" max="7423" width="16.109375" style="23" customWidth="1"/>
    <col min="7424" max="7424" width="9.33203125" style="23" bestFit="1" customWidth="1"/>
    <col min="7425" max="7425" width="10.6640625" style="23" customWidth="1"/>
    <col min="7426" max="7427" width="8.33203125" style="23" customWidth="1"/>
    <col min="7428" max="7667" width="8.88671875" style="23" customWidth="1"/>
    <col min="7668" max="7668" width="7.88671875" style="23" bestFit="1" customWidth="1"/>
    <col min="7669" max="7669" width="9.88671875" style="23" customWidth="1"/>
    <col min="7670" max="7670" width="12.44140625" style="23" customWidth="1"/>
    <col min="7671" max="7671" width="7.33203125" style="23" bestFit="1" customWidth="1"/>
    <col min="7672" max="7672" width="7" style="23" bestFit="1" customWidth="1"/>
    <col min="7673" max="7673" width="9.88671875" style="23" customWidth="1"/>
    <col min="7674" max="7674" width="11.44140625" style="23" customWidth="1"/>
    <col min="7675" max="7678" width="8.88671875" style="23" customWidth="1"/>
    <col min="7679" max="7679" width="16.109375" style="23" customWidth="1"/>
    <col min="7680" max="7680" width="9.33203125" style="23" bestFit="1" customWidth="1"/>
    <col min="7681" max="7681" width="10.6640625" style="23" customWidth="1"/>
    <col min="7682" max="7683" width="8.33203125" style="23" customWidth="1"/>
    <col min="7684" max="7923" width="8.88671875" style="23" customWidth="1"/>
    <col min="7924" max="7924" width="7.88671875" style="23" bestFit="1" customWidth="1"/>
    <col min="7925" max="7925" width="9.88671875" style="23" customWidth="1"/>
    <col min="7926" max="7926" width="12.44140625" style="23" customWidth="1"/>
    <col min="7927" max="7927" width="7.33203125" style="23" bestFit="1" customWidth="1"/>
    <col min="7928" max="7928" width="7" style="23" bestFit="1" customWidth="1"/>
    <col min="7929" max="7929" width="9.88671875" style="23" customWidth="1"/>
    <col min="7930" max="7930" width="11.44140625" style="23" customWidth="1"/>
    <col min="7931" max="7934" width="8.88671875" style="23" customWidth="1"/>
    <col min="7935" max="7935" width="16.109375" style="23" customWidth="1"/>
    <col min="7936" max="7936" width="9.33203125" style="23" bestFit="1" customWidth="1"/>
    <col min="7937" max="7937" width="10.6640625" style="23" customWidth="1"/>
    <col min="7938" max="7939" width="8.33203125" style="23" customWidth="1"/>
    <col min="7940" max="8179" width="8.88671875" style="23" customWidth="1"/>
    <col min="8180" max="8180" width="7.88671875" style="23" bestFit="1" customWidth="1"/>
    <col min="8181" max="8181" width="9.88671875" style="23" customWidth="1"/>
    <col min="8182" max="8182" width="12.44140625" style="23" customWidth="1"/>
    <col min="8183" max="8183" width="7.33203125" style="23" bestFit="1" customWidth="1"/>
    <col min="8184" max="8184" width="7" style="23" bestFit="1" customWidth="1"/>
    <col min="8185" max="8185" width="9.88671875" style="23" customWidth="1"/>
    <col min="8186" max="8186" width="11.44140625" style="23" customWidth="1"/>
    <col min="8187" max="8190" width="8.88671875" style="23" customWidth="1"/>
    <col min="8191" max="8191" width="16.109375" style="23" customWidth="1"/>
    <col min="8192" max="8192" width="9.33203125" style="23" bestFit="1" customWidth="1"/>
    <col min="8193" max="8193" width="10.6640625" style="23" customWidth="1"/>
    <col min="8194" max="8195" width="8.33203125" style="23" customWidth="1"/>
    <col min="8196" max="8435" width="8.88671875" style="23" customWidth="1"/>
    <col min="8436" max="8436" width="7.88671875" style="23" bestFit="1" customWidth="1"/>
    <col min="8437" max="8437" width="9.88671875" style="23" customWidth="1"/>
    <col min="8438" max="8438" width="12.44140625" style="23" customWidth="1"/>
    <col min="8439" max="8439" width="7.33203125" style="23" bestFit="1" customWidth="1"/>
    <col min="8440" max="8440" width="7" style="23" bestFit="1" customWidth="1"/>
    <col min="8441" max="8441" width="9.88671875" style="23" customWidth="1"/>
    <col min="8442" max="8442" width="11.44140625" style="23" customWidth="1"/>
    <col min="8443" max="8446" width="8.88671875" style="23" customWidth="1"/>
    <col min="8447" max="8447" width="16.109375" style="23" customWidth="1"/>
    <col min="8448" max="8448" width="9.33203125" style="23" bestFit="1" customWidth="1"/>
    <col min="8449" max="8449" width="10.6640625" style="23" customWidth="1"/>
    <col min="8450" max="8451" width="8.33203125" style="23" customWidth="1"/>
    <col min="8452" max="8691" width="8.88671875" style="23" customWidth="1"/>
    <col min="8692" max="8692" width="7.88671875" style="23" bestFit="1" customWidth="1"/>
    <col min="8693" max="8693" width="9.88671875" style="23" customWidth="1"/>
    <col min="8694" max="8694" width="12.44140625" style="23" customWidth="1"/>
    <col min="8695" max="8695" width="7.33203125" style="23" bestFit="1" customWidth="1"/>
    <col min="8696" max="8696" width="7" style="23" bestFit="1" customWidth="1"/>
    <col min="8697" max="8697" width="9.88671875" style="23" customWidth="1"/>
    <col min="8698" max="8698" width="11.44140625" style="23" customWidth="1"/>
    <col min="8699" max="8702" width="8.88671875" style="23" customWidth="1"/>
    <col min="8703" max="8703" width="16.109375" style="23" customWidth="1"/>
    <col min="8704" max="8704" width="9.33203125" style="23" bestFit="1" customWidth="1"/>
    <col min="8705" max="8705" width="10.6640625" style="23" customWidth="1"/>
    <col min="8706" max="8707" width="8.33203125" style="23" customWidth="1"/>
    <col min="8708" max="8947" width="8.88671875" style="23" customWidth="1"/>
    <col min="8948" max="8948" width="7.88671875" style="23" bestFit="1" customWidth="1"/>
    <col min="8949" max="8949" width="9.88671875" style="23" customWidth="1"/>
    <col min="8950" max="8950" width="12.44140625" style="23" customWidth="1"/>
    <col min="8951" max="8951" width="7.33203125" style="23" bestFit="1" customWidth="1"/>
    <col min="8952" max="8952" width="7" style="23" bestFit="1" customWidth="1"/>
    <col min="8953" max="8953" width="9.88671875" style="23" customWidth="1"/>
    <col min="8954" max="8954" width="11.44140625" style="23" customWidth="1"/>
    <col min="8955" max="8958" width="8.88671875" style="23" customWidth="1"/>
    <col min="8959" max="8959" width="16.109375" style="23" customWidth="1"/>
    <col min="8960" max="8960" width="9.33203125" style="23" bestFit="1" customWidth="1"/>
    <col min="8961" max="8961" width="10.6640625" style="23" customWidth="1"/>
    <col min="8962" max="8963" width="8.33203125" style="23" customWidth="1"/>
    <col min="8964" max="9203" width="8.88671875" style="23" customWidth="1"/>
    <col min="9204" max="9204" width="7.88671875" style="23" bestFit="1" customWidth="1"/>
    <col min="9205" max="9205" width="9.88671875" style="23" customWidth="1"/>
    <col min="9206" max="9206" width="12.44140625" style="23" customWidth="1"/>
    <col min="9207" max="9207" width="7.33203125" style="23" bestFit="1" customWidth="1"/>
    <col min="9208" max="9208" width="7" style="23" bestFit="1" customWidth="1"/>
    <col min="9209" max="9209" width="9.88671875" style="23" customWidth="1"/>
    <col min="9210" max="9210" width="11.44140625" style="23" customWidth="1"/>
    <col min="9211" max="9214" width="8.88671875" style="23" customWidth="1"/>
    <col min="9215" max="9215" width="16.109375" style="23" customWidth="1"/>
    <col min="9216" max="9216" width="9.33203125" style="23" bestFit="1" customWidth="1"/>
    <col min="9217" max="9217" width="10.6640625" style="23" customWidth="1"/>
    <col min="9218" max="9219" width="8.33203125" style="23" customWidth="1"/>
    <col min="9220" max="9459" width="8.88671875" style="23" customWidth="1"/>
    <col min="9460" max="9460" width="7.88671875" style="23" bestFit="1" customWidth="1"/>
    <col min="9461" max="9461" width="9.88671875" style="23" customWidth="1"/>
    <col min="9462" max="9462" width="12.44140625" style="23" customWidth="1"/>
    <col min="9463" max="9463" width="7.33203125" style="23" bestFit="1" customWidth="1"/>
    <col min="9464" max="9464" width="7" style="23" bestFit="1" customWidth="1"/>
    <col min="9465" max="9465" width="9.88671875" style="23" customWidth="1"/>
    <col min="9466" max="9466" width="11.44140625" style="23" customWidth="1"/>
    <col min="9467" max="9470" width="8.88671875" style="23" customWidth="1"/>
    <col min="9471" max="9471" width="16.109375" style="23" customWidth="1"/>
    <col min="9472" max="9472" width="9.33203125" style="23" bestFit="1" customWidth="1"/>
    <col min="9473" max="9473" width="10.6640625" style="23" customWidth="1"/>
    <col min="9474" max="9475" width="8.33203125" style="23" customWidth="1"/>
    <col min="9476" max="9715" width="8.88671875" style="23" customWidth="1"/>
    <col min="9716" max="9716" width="7.88671875" style="23" bestFit="1" customWidth="1"/>
    <col min="9717" max="9717" width="9.88671875" style="23" customWidth="1"/>
    <col min="9718" max="9718" width="12.44140625" style="23" customWidth="1"/>
    <col min="9719" max="9719" width="7.33203125" style="23" bestFit="1" customWidth="1"/>
    <col min="9720" max="9720" width="7" style="23" bestFit="1" customWidth="1"/>
    <col min="9721" max="9721" width="9.88671875" style="23" customWidth="1"/>
    <col min="9722" max="9722" width="11.44140625" style="23" customWidth="1"/>
    <col min="9723" max="9726" width="8.88671875" style="23" customWidth="1"/>
    <col min="9727" max="9727" width="16.109375" style="23" customWidth="1"/>
    <col min="9728" max="9728" width="9.33203125" style="23" bestFit="1" customWidth="1"/>
    <col min="9729" max="9729" width="10.6640625" style="23" customWidth="1"/>
    <col min="9730" max="9731" width="8.33203125" style="23" customWidth="1"/>
    <col min="9732" max="9971" width="8.88671875" style="23" customWidth="1"/>
    <col min="9972" max="9972" width="7.88671875" style="23" bestFit="1" customWidth="1"/>
    <col min="9973" max="9973" width="9.88671875" style="23" customWidth="1"/>
    <col min="9974" max="9974" width="12.44140625" style="23" customWidth="1"/>
    <col min="9975" max="9975" width="7.33203125" style="23" bestFit="1" customWidth="1"/>
    <col min="9976" max="9976" width="7" style="23" bestFit="1" customWidth="1"/>
    <col min="9977" max="9977" width="9.88671875" style="23" customWidth="1"/>
    <col min="9978" max="9978" width="11.44140625" style="23" customWidth="1"/>
    <col min="9979" max="9982" width="8.88671875" style="23" customWidth="1"/>
    <col min="9983" max="9983" width="16.109375" style="23" customWidth="1"/>
    <col min="9984" max="9984" width="9.33203125" style="23" bestFit="1" customWidth="1"/>
    <col min="9985" max="9985" width="10.6640625" style="23" customWidth="1"/>
    <col min="9986" max="9987" width="8.33203125" style="23" customWidth="1"/>
    <col min="9988" max="10227" width="8.88671875" style="23" customWidth="1"/>
    <col min="10228" max="10228" width="7.88671875" style="23" bestFit="1" customWidth="1"/>
    <col min="10229" max="10229" width="9.88671875" style="23" customWidth="1"/>
    <col min="10230" max="10230" width="12.44140625" style="23" customWidth="1"/>
    <col min="10231" max="10231" width="7.33203125" style="23" bestFit="1" customWidth="1"/>
    <col min="10232" max="10232" width="7" style="23" bestFit="1" customWidth="1"/>
    <col min="10233" max="10233" width="9.88671875" style="23" customWidth="1"/>
    <col min="10234" max="10234" width="11.44140625" style="23" customWidth="1"/>
    <col min="10235" max="10238" width="8.88671875" style="23" customWidth="1"/>
    <col min="10239" max="10239" width="16.109375" style="23" customWidth="1"/>
    <col min="10240" max="10240" width="9.33203125" style="23" bestFit="1" customWidth="1"/>
    <col min="10241" max="10241" width="10.6640625" style="23" customWidth="1"/>
    <col min="10242" max="10243" width="8.33203125" style="23" customWidth="1"/>
    <col min="10244" max="10483" width="8.88671875" style="23" customWidth="1"/>
    <col min="10484" max="10484" width="7.88671875" style="23" bestFit="1" customWidth="1"/>
    <col min="10485" max="10485" width="9.88671875" style="23" customWidth="1"/>
    <col min="10486" max="10486" width="12.44140625" style="23" customWidth="1"/>
    <col min="10487" max="10487" width="7.33203125" style="23" bestFit="1" customWidth="1"/>
    <col min="10488" max="10488" width="7" style="23" bestFit="1" customWidth="1"/>
    <col min="10489" max="10489" width="9.88671875" style="23" customWidth="1"/>
    <col min="10490" max="10490" width="11.44140625" style="23" customWidth="1"/>
    <col min="10491" max="10494" width="8.88671875" style="23" customWidth="1"/>
    <col min="10495" max="10495" width="16.109375" style="23" customWidth="1"/>
    <col min="10496" max="10496" width="9.33203125" style="23" bestFit="1" customWidth="1"/>
    <col min="10497" max="10497" width="10.6640625" style="23" customWidth="1"/>
    <col min="10498" max="10499" width="8.33203125" style="23" customWidth="1"/>
    <col min="10500" max="10739" width="8.88671875" style="23" customWidth="1"/>
    <col min="10740" max="10740" width="7.88671875" style="23" bestFit="1" customWidth="1"/>
    <col min="10741" max="10741" width="9.88671875" style="23" customWidth="1"/>
    <col min="10742" max="10742" width="12.44140625" style="23" customWidth="1"/>
    <col min="10743" max="10743" width="7.33203125" style="23" bestFit="1" customWidth="1"/>
    <col min="10744" max="10744" width="7" style="23" bestFit="1" customWidth="1"/>
    <col min="10745" max="10745" width="9.88671875" style="23" customWidth="1"/>
    <col min="10746" max="10746" width="11.44140625" style="23" customWidth="1"/>
    <col min="10747" max="10750" width="8.88671875" style="23" customWidth="1"/>
    <col min="10751" max="10751" width="16.109375" style="23" customWidth="1"/>
    <col min="10752" max="10752" width="9.33203125" style="23" bestFit="1" customWidth="1"/>
    <col min="10753" max="10753" width="10.6640625" style="23" customWidth="1"/>
    <col min="10754" max="10755" width="8.33203125" style="23" customWidth="1"/>
    <col min="10756" max="10995" width="8.88671875" style="23" customWidth="1"/>
    <col min="10996" max="10996" width="7.88671875" style="23" bestFit="1" customWidth="1"/>
    <col min="10997" max="10997" width="9.88671875" style="23" customWidth="1"/>
    <col min="10998" max="10998" width="12.44140625" style="23" customWidth="1"/>
    <col min="10999" max="10999" width="7.33203125" style="23" bestFit="1" customWidth="1"/>
    <col min="11000" max="11000" width="7" style="23" bestFit="1" customWidth="1"/>
    <col min="11001" max="11001" width="9.88671875" style="23" customWidth="1"/>
    <col min="11002" max="11002" width="11.44140625" style="23" customWidth="1"/>
    <col min="11003" max="11006" width="8.88671875" style="23" customWidth="1"/>
    <col min="11007" max="11007" width="16.109375" style="23" customWidth="1"/>
    <col min="11008" max="11008" width="9.33203125" style="23" bestFit="1" customWidth="1"/>
    <col min="11009" max="11009" width="10.6640625" style="23" customWidth="1"/>
    <col min="11010" max="11011" width="8.33203125" style="23" customWidth="1"/>
    <col min="11012" max="11251" width="8.88671875" style="23" customWidth="1"/>
    <col min="11252" max="11252" width="7.88671875" style="23" bestFit="1" customWidth="1"/>
    <col min="11253" max="11253" width="9.88671875" style="23" customWidth="1"/>
    <col min="11254" max="11254" width="12.44140625" style="23" customWidth="1"/>
    <col min="11255" max="11255" width="7.33203125" style="23" bestFit="1" customWidth="1"/>
    <col min="11256" max="11256" width="7" style="23" bestFit="1" customWidth="1"/>
    <col min="11257" max="11257" width="9.88671875" style="23" customWidth="1"/>
    <col min="11258" max="11258" width="11.44140625" style="23" customWidth="1"/>
    <col min="11259" max="11262" width="8.88671875" style="23" customWidth="1"/>
    <col min="11263" max="11263" width="16.109375" style="23" customWidth="1"/>
    <col min="11264" max="11264" width="9.33203125" style="23" bestFit="1" customWidth="1"/>
    <col min="11265" max="11265" width="10.6640625" style="23" customWidth="1"/>
    <col min="11266" max="11267" width="8.33203125" style="23" customWidth="1"/>
    <col min="11268" max="11507" width="8.88671875" style="23" customWidth="1"/>
    <col min="11508" max="11508" width="7.88671875" style="23" bestFit="1" customWidth="1"/>
    <col min="11509" max="11509" width="9.88671875" style="23" customWidth="1"/>
    <col min="11510" max="11510" width="12.44140625" style="23" customWidth="1"/>
    <col min="11511" max="11511" width="7.33203125" style="23" bestFit="1" customWidth="1"/>
    <col min="11512" max="11512" width="7" style="23" bestFit="1" customWidth="1"/>
    <col min="11513" max="11513" width="9.88671875" style="23" customWidth="1"/>
    <col min="11514" max="11514" width="11.44140625" style="23" customWidth="1"/>
    <col min="11515" max="11518" width="8.88671875" style="23" customWidth="1"/>
    <col min="11519" max="11519" width="16.109375" style="23" customWidth="1"/>
    <col min="11520" max="11520" width="9.33203125" style="23" bestFit="1" customWidth="1"/>
    <col min="11521" max="11521" width="10.6640625" style="23" customWidth="1"/>
    <col min="11522" max="11523" width="8.33203125" style="23" customWidth="1"/>
    <col min="11524" max="11763" width="8.88671875" style="23" customWidth="1"/>
    <col min="11764" max="11764" width="7.88671875" style="23" bestFit="1" customWidth="1"/>
    <col min="11765" max="11765" width="9.88671875" style="23" customWidth="1"/>
    <col min="11766" max="11766" width="12.44140625" style="23" customWidth="1"/>
    <col min="11767" max="11767" width="7.33203125" style="23" bestFit="1" customWidth="1"/>
    <col min="11768" max="11768" width="7" style="23" bestFit="1" customWidth="1"/>
    <col min="11769" max="11769" width="9.88671875" style="23" customWidth="1"/>
    <col min="11770" max="11770" width="11.44140625" style="23" customWidth="1"/>
    <col min="11771" max="11774" width="8.88671875" style="23" customWidth="1"/>
    <col min="11775" max="11775" width="16.109375" style="23" customWidth="1"/>
    <col min="11776" max="11776" width="9.33203125" style="23" bestFit="1" customWidth="1"/>
    <col min="11777" max="11777" width="10.6640625" style="23" customWidth="1"/>
    <col min="11778" max="11779" width="8.33203125" style="23" customWidth="1"/>
    <col min="11780" max="12019" width="8.88671875" style="23" customWidth="1"/>
    <col min="12020" max="12020" width="7.88671875" style="23" bestFit="1" customWidth="1"/>
    <col min="12021" max="12021" width="9.88671875" style="23" customWidth="1"/>
    <col min="12022" max="12022" width="12.44140625" style="23" customWidth="1"/>
    <col min="12023" max="12023" width="7.33203125" style="23" bestFit="1" customWidth="1"/>
    <col min="12024" max="12024" width="7" style="23" bestFit="1" customWidth="1"/>
    <col min="12025" max="12025" width="9.88671875" style="23" customWidth="1"/>
    <col min="12026" max="12026" width="11.44140625" style="23" customWidth="1"/>
    <col min="12027" max="12030" width="8.88671875" style="23" customWidth="1"/>
    <col min="12031" max="12031" width="16.109375" style="23" customWidth="1"/>
    <col min="12032" max="12032" width="9.33203125" style="23" bestFit="1" customWidth="1"/>
    <col min="12033" max="12033" width="10.6640625" style="23" customWidth="1"/>
    <col min="12034" max="12035" width="8.33203125" style="23" customWidth="1"/>
    <col min="12036" max="12275" width="8.88671875" style="23" customWidth="1"/>
    <col min="12276" max="12276" width="7.88671875" style="23" bestFit="1" customWidth="1"/>
    <col min="12277" max="12277" width="9.88671875" style="23" customWidth="1"/>
    <col min="12278" max="12278" width="12.44140625" style="23" customWidth="1"/>
    <col min="12279" max="12279" width="7.33203125" style="23" bestFit="1" customWidth="1"/>
    <col min="12280" max="12280" width="7" style="23" bestFit="1" customWidth="1"/>
    <col min="12281" max="12281" width="9.88671875" style="23" customWidth="1"/>
    <col min="12282" max="12282" width="11.44140625" style="23" customWidth="1"/>
    <col min="12283" max="12286" width="8.88671875" style="23" customWidth="1"/>
    <col min="12287" max="12287" width="16.109375" style="23" customWidth="1"/>
    <col min="12288" max="12288" width="9.33203125" style="23" bestFit="1" customWidth="1"/>
    <col min="12289" max="12289" width="10.6640625" style="23" customWidth="1"/>
    <col min="12290" max="12291" width="8.33203125" style="23" customWidth="1"/>
    <col min="12292" max="12531" width="8.88671875" style="23" customWidth="1"/>
    <col min="12532" max="12532" width="7.88671875" style="23" bestFit="1" customWidth="1"/>
    <col min="12533" max="12533" width="9.88671875" style="23" customWidth="1"/>
    <col min="12534" max="12534" width="12.44140625" style="23" customWidth="1"/>
    <col min="12535" max="12535" width="7.33203125" style="23" bestFit="1" customWidth="1"/>
    <col min="12536" max="12536" width="7" style="23" bestFit="1" customWidth="1"/>
    <col min="12537" max="12537" width="9.88671875" style="23" customWidth="1"/>
    <col min="12538" max="12538" width="11.44140625" style="23" customWidth="1"/>
    <col min="12539" max="12542" width="8.88671875" style="23" customWidth="1"/>
    <col min="12543" max="12543" width="16.109375" style="23" customWidth="1"/>
    <col min="12544" max="12544" width="9.33203125" style="23" bestFit="1" customWidth="1"/>
    <col min="12545" max="12545" width="10.6640625" style="23" customWidth="1"/>
    <col min="12546" max="12547" width="8.33203125" style="23" customWidth="1"/>
    <col min="12548" max="12787" width="8.88671875" style="23" customWidth="1"/>
    <col min="12788" max="12788" width="7.88671875" style="23" bestFit="1" customWidth="1"/>
    <col min="12789" max="12789" width="9.88671875" style="23" customWidth="1"/>
    <col min="12790" max="12790" width="12.44140625" style="23" customWidth="1"/>
    <col min="12791" max="12791" width="7.33203125" style="23" bestFit="1" customWidth="1"/>
    <col min="12792" max="12792" width="7" style="23" bestFit="1" customWidth="1"/>
    <col min="12793" max="12793" width="9.88671875" style="23" customWidth="1"/>
    <col min="12794" max="12794" width="11.44140625" style="23" customWidth="1"/>
    <col min="12795" max="12798" width="8.88671875" style="23" customWidth="1"/>
    <col min="12799" max="12799" width="16.109375" style="23" customWidth="1"/>
    <col min="12800" max="12800" width="9.33203125" style="23" bestFit="1" customWidth="1"/>
    <col min="12801" max="12801" width="10.6640625" style="23" customWidth="1"/>
    <col min="12802" max="12803" width="8.33203125" style="23" customWidth="1"/>
    <col min="12804" max="13043" width="8.88671875" style="23" customWidth="1"/>
    <col min="13044" max="13044" width="7.88671875" style="23" bestFit="1" customWidth="1"/>
    <col min="13045" max="13045" width="9.88671875" style="23" customWidth="1"/>
    <col min="13046" max="13046" width="12.44140625" style="23" customWidth="1"/>
    <col min="13047" max="13047" width="7.33203125" style="23" bestFit="1" customWidth="1"/>
    <col min="13048" max="13048" width="7" style="23" bestFit="1" customWidth="1"/>
    <col min="13049" max="13049" width="9.88671875" style="23" customWidth="1"/>
    <col min="13050" max="13050" width="11.44140625" style="23" customWidth="1"/>
    <col min="13051" max="13054" width="8.88671875" style="23" customWidth="1"/>
    <col min="13055" max="13055" width="16.109375" style="23" customWidth="1"/>
    <col min="13056" max="13056" width="9.33203125" style="23" bestFit="1" customWidth="1"/>
    <col min="13057" max="13057" width="10.6640625" style="23" customWidth="1"/>
    <col min="13058" max="13059" width="8.33203125" style="23" customWidth="1"/>
    <col min="13060" max="13299" width="8.88671875" style="23" customWidth="1"/>
    <col min="13300" max="13300" width="7.88671875" style="23" bestFit="1" customWidth="1"/>
    <col min="13301" max="13301" width="9.88671875" style="23" customWidth="1"/>
    <col min="13302" max="13302" width="12.44140625" style="23" customWidth="1"/>
    <col min="13303" max="13303" width="7.33203125" style="23" bestFit="1" customWidth="1"/>
    <col min="13304" max="13304" width="7" style="23" bestFit="1" customWidth="1"/>
    <col min="13305" max="13305" width="9.88671875" style="23" customWidth="1"/>
    <col min="13306" max="13306" width="11.44140625" style="23" customWidth="1"/>
    <col min="13307" max="13310" width="8.88671875" style="23" customWidth="1"/>
    <col min="13311" max="13311" width="16.109375" style="23" customWidth="1"/>
    <col min="13312" max="13312" width="9.33203125" style="23" bestFit="1" customWidth="1"/>
    <col min="13313" max="13313" width="10.6640625" style="23" customWidth="1"/>
    <col min="13314" max="13315" width="8.33203125" style="23" customWidth="1"/>
    <col min="13316" max="13555" width="8.88671875" style="23" customWidth="1"/>
    <col min="13556" max="13556" width="7.88671875" style="23" bestFit="1" customWidth="1"/>
    <col min="13557" max="13557" width="9.88671875" style="23" customWidth="1"/>
    <col min="13558" max="13558" width="12.44140625" style="23" customWidth="1"/>
    <col min="13559" max="13559" width="7.33203125" style="23" bestFit="1" customWidth="1"/>
    <col min="13560" max="13560" width="7" style="23" bestFit="1" customWidth="1"/>
    <col min="13561" max="13561" width="9.88671875" style="23" customWidth="1"/>
    <col min="13562" max="13562" width="11.44140625" style="23" customWidth="1"/>
    <col min="13563" max="13566" width="8.88671875" style="23" customWidth="1"/>
    <col min="13567" max="13567" width="16.109375" style="23" customWidth="1"/>
    <col min="13568" max="13568" width="9.33203125" style="23" bestFit="1" customWidth="1"/>
    <col min="13569" max="13569" width="10.6640625" style="23" customWidth="1"/>
    <col min="13570" max="13571" width="8.33203125" style="23" customWidth="1"/>
    <col min="13572" max="13811" width="8.88671875" style="23" customWidth="1"/>
    <col min="13812" max="13812" width="7.88671875" style="23" bestFit="1" customWidth="1"/>
    <col min="13813" max="13813" width="9.88671875" style="23" customWidth="1"/>
    <col min="13814" max="13814" width="12.44140625" style="23" customWidth="1"/>
    <col min="13815" max="13815" width="7.33203125" style="23" bestFit="1" customWidth="1"/>
    <col min="13816" max="13816" width="7" style="23" bestFit="1" customWidth="1"/>
    <col min="13817" max="13817" width="9.88671875" style="23" customWidth="1"/>
    <col min="13818" max="13818" width="11.44140625" style="23" customWidth="1"/>
    <col min="13819" max="13822" width="8.88671875" style="23" customWidth="1"/>
    <col min="13823" max="13823" width="16.109375" style="23" customWidth="1"/>
    <col min="13824" max="13824" width="9.33203125" style="23" bestFit="1" customWidth="1"/>
    <col min="13825" max="13825" width="10.6640625" style="23" customWidth="1"/>
    <col min="13826" max="13827" width="8.33203125" style="23" customWidth="1"/>
    <col min="13828" max="14067" width="8.88671875" style="23" customWidth="1"/>
    <col min="14068" max="14068" width="7.88671875" style="23" bestFit="1" customWidth="1"/>
    <col min="14069" max="14069" width="9.88671875" style="23" customWidth="1"/>
    <col min="14070" max="14070" width="12.44140625" style="23" customWidth="1"/>
    <col min="14071" max="14071" width="7.33203125" style="23" bestFit="1" customWidth="1"/>
    <col min="14072" max="14072" width="7" style="23" bestFit="1" customWidth="1"/>
    <col min="14073" max="14073" width="9.88671875" style="23" customWidth="1"/>
    <col min="14074" max="14074" width="11.44140625" style="23" customWidth="1"/>
    <col min="14075" max="14078" width="8.88671875" style="23" customWidth="1"/>
    <col min="14079" max="14079" width="16.109375" style="23" customWidth="1"/>
    <col min="14080" max="14080" width="9.33203125" style="23" bestFit="1" customWidth="1"/>
    <col min="14081" max="14081" width="10.6640625" style="23" customWidth="1"/>
    <col min="14082" max="14083" width="8.33203125" style="23" customWidth="1"/>
    <col min="14084" max="14323" width="8.88671875" style="23" customWidth="1"/>
    <col min="14324" max="14324" width="7.88671875" style="23" bestFit="1" customWidth="1"/>
    <col min="14325" max="14325" width="9.88671875" style="23" customWidth="1"/>
    <col min="14326" max="14326" width="12.44140625" style="23" customWidth="1"/>
    <col min="14327" max="14327" width="7.33203125" style="23" bestFit="1" customWidth="1"/>
    <col min="14328" max="14328" width="7" style="23" bestFit="1" customWidth="1"/>
    <col min="14329" max="14329" width="9.88671875" style="23" customWidth="1"/>
    <col min="14330" max="14330" width="11.44140625" style="23" customWidth="1"/>
    <col min="14331" max="14334" width="8.88671875" style="23" customWidth="1"/>
    <col min="14335" max="14335" width="16.109375" style="23" customWidth="1"/>
    <col min="14336" max="14336" width="9.33203125" style="23" bestFit="1" customWidth="1"/>
    <col min="14337" max="14337" width="10.6640625" style="23" customWidth="1"/>
    <col min="14338" max="14339" width="8.33203125" style="23" customWidth="1"/>
    <col min="14340" max="14579" width="8.88671875" style="23" customWidth="1"/>
    <col min="14580" max="14580" width="7.88671875" style="23" bestFit="1" customWidth="1"/>
    <col min="14581" max="14581" width="9.88671875" style="23" customWidth="1"/>
    <col min="14582" max="14582" width="12.44140625" style="23" customWidth="1"/>
    <col min="14583" max="14583" width="7.33203125" style="23" bestFit="1" customWidth="1"/>
    <col min="14584" max="14584" width="7" style="23" bestFit="1" customWidth="1"/>
    <col min="14585" max="14585" width="9.88671875" style="23" customWidth="1"/>
    <col min="14586" max="14586" width="11.44140625" style="23" customWidth="1"/>
    <col min="14587" max="14590" width="8.88671875" style="23" customWidth="1"/>
    <col min="14591" max="14591" width="16.109375" style="23" customWidth="1"/>
    <col min="14592" max="14592" width="9.33203125" style="23" bestFit="1" customWidth="1"/>
    <col min="14593" max="14593" width="10.6640625" style="23" customWidth="1"/>
    <col min="14594" max="14595" width="8.33203125" style="23" customWidth="1"/>
    <col min="14596" max="14835" width="8.88671875" style="23" customWidth="1"/>
    <col min="14836" max="14836" width="7.88671875" style="23" bestFit="1" customWidth="1"/>
    <col min="14837" max="14837" width="9.88671875" style="23" customWidth="1"/>
    <col min="14838" max="14838" width="12.44140625" style="23" customWidth="1"/>
    <col min="14839" max="14839" width="7.33203125" style="23" bestFit="1" customWidth="1"/>
    <col min="14840" max="14840" width="7" style="23" bestFit="1" customWidth="1"/>
    <col min="14841" max="14841" width="9.88671875" style="23" customWidth="1"/>
    <col min="14842" max="14842" width="11.44140625" style="23" customWidth="1"/>
    <col min="14843" max="14846" width="8.88671875" style="23" customWidth="1"/>
    <col min="14847" max="14847" width="16.109375" style="23" customWidth="1"/>
    <col min="14848" max="14848" width="9.33203125" style="23" bestFit="1" customWidth="1"/>
    <col min="14849" max="14849" width="10.6640625" style="23" customWidth="1"/>
    <col min="14850" max="14851" width="8.33203125" style="23" customWidth="1"/>
    <col min="14852" max="15091" width="8.88671875" style="23" customWidth="1"/>
    <col min="15092" max="15092" width="7.88671875" style="23" bestFit="1" customWidth="1"/>
    <col min="15093" max="15093" width="9.88671875" style="23" customWidth="1"/>
    <col min="15094" max="15094" width="12.44140625" style="23" customWidth="1"/>
    <col min="15095" max="15095" width="7.33203125" style="23" bestFit="1" customWidth="1"/>
    <col min="15096" max="15096" width="7" style="23" bestFit="1" customWidth="1"/>
    <col min="15097" max="15097" width="9.88671875" style="23" customWidth="1"/>
    <col min="15098" max="15098" width="11.44140625" style="23" customWidth="1"/>
    <col min="15099" max="15102" width="8.88671875" style="23" customWidth="1"/>
    <col min="15103" max="15103" width="16.109375" style="23" customWidth="1"/>
    <col min="15104" max="15104" width="9.33203125" style="23" bestFit="1" customWidth="1"/>
    <col min="15105" max="15105" width="10.6640625" style="23" customWidth="1"/>
    <col min="15106" max="15107" width="8.33203125" style="23" customWidth="1"/>
    <col min="15108" max="15347" width="8.88671875" style="23" customWidth="1"/>
    <col min="15348" max="15348" width="7.88671875" style="23" bestFit="1" customWidth="1"/>
    <col min="15349" max="15349" width="9.88671875" style="23" customWidth="1"/>
    <col min="15350" max="15350" width="12.44140625" style="23" customWidth="1"/>
    <col min="15351" max="15351" width="7.33203125" style="23" bestFit="1" customWidth="1"/>
    <col min="15352" max="15352" width="7" style="23" bestFit="1" customWidth="1"/>
    <col min="15353" max="15353" width="9.88671875" style="23" customWidth="1"/>
    <col min="15354" max="15354" width="11.44140625" style="23" customWidth="1"/>
    <col min="15355" max="15358" width="8.88671875" style="23" customWidth="1"/>
    <col min="15359" max="15359" width="16.109375" style="23" customWidth="1"/>
    <col min="15360" max="15360" width="9.33203125" style="23" bestFit="1" customWidth="1"/>
    <col min="15361" max="15361" width="10.6640625" style="23" customWidth="1"/>
    <col min="15362" max="15363" width="8.33203125" style="23" customWidth="1"/>
    <col min="15364" max="15603" width="8.88671875" style="23" customWidth="1"/>
    <col min="15604" max="15604" width="7.88671875" style="23" bestFit="1" customWidth="1"/>
    <col min="15605" max="15605" width="9.88671875" style="23" customWidth="1"/>
    <col min="15606" max="15606" width="12.44140625" style="23" customWidth="1"/>
    <col min="15607" max="15607" width="7.33203125" style="23" bestFit="1" customWidth="1"/>
    <col min="15608" max="15608" width="7" style="23" bestFit="1" customWidth="1"/>
    <col min="15609" max="15609" width="9.88671875" style="23" customWidth="1"/>
    <col min="15610" max="15610" width="11.44140625" style="23" customWidth="1"/>
    <col min="15611" max="15614" width="8.88671875" style="23" customWidth="1"/>
    <col min="15615" max="15615" width="16.109375" style="23" customWidth="1"/>
    <col min="15616" max="15616" width="9.33203125" style="23" bestFit="1" customWidth="1"/>
    <col min="15617" max="15617" width="10.6640625" style="23" customWidth="1"/>
    <col min="15618" max="15619" width="8.33203125" style="23" customWidth="1"/>
    <col min="15620" max="15859" width="8.88671875" style="23" customWidth="1"/>
    <col min="15860" max="15860" width="7.88671875" style="23" bestFit="1" customWidth="1"/>
    <col min="15861" max="15861" width="9.88671875" style="23" customWidth="1"/>
    <col min="15862" max="15862" width="12.44140625" style="23" customWidth="1"/>
    <col min="15863" max="15863" width="7.33203125" style="23" bestFit="1" customWidth="1"/>
    <col min="15864" max="15864" width="7" style="23" bestFit="1" customWidth="1"/>
    <col min="15865" max="15865" width="9.88671875" style="23" customWidth="1"/>
    <col min="15866" max="15866" width="11.44140625" style="23" customWidth="1"/>
    <col min="15867" max="15870" width="8.88671875" style="23" customWidth="1"/>
    <col min="15871" max="15871" width="16.109375" style="23" customWidth="1"/>
    <col min="15872" max="15872" width="9.33203125" style="23" bestFit="1" customWidth="1"/>
    <col min="15873" max="15873" width="10.6640625" style="23" customWidth="1"/>
    <col min="15874" max="15875" width="8.33203125" style="23" customWidth="1"/>
    <col min="15876" max="16115" width="8.88671875" style="23" customWidth="1"/>
    <col min="16116" max="16116" width="7.88671875" style="23" bestFit="1" customWidth="1"/>
    <col min="16117" max="16117" width="9.88671875" style="23" customWidth="1"/>
    <col min="16118" max="16118" width="12.44140625" style="23" customWidth="1"/>
    <col min="16119" max="16119" width="7.33203125" style="23" bestFit="1" customWidth="1"/>
    <col min="16120" max="16120" width="7" style="23" bestFit="1" customWidth="1"/>
    <col min="16121" max="16121" width="9.88671875" style="23" customWidth="1"/>
    <col min="16122" max="16122" width="11.44140625" style="23" customWidth="1"/>
    <col min="16123" max="16126" width="8.88671875" style="23" customWidth="1"/>
    <col min="16127" max="16127" width="16.109375" style="23" customWidth="1"/>
    <col min="16128" max="16128" width="9.33203125" style="23" bestFit="1" customWidth="1"/>
    <col min="16129" max="16129" width="10.6640625" style="23" customWidth="1"/>
    <col min="16130" max="16131" width="8.33203125" style="23" customWidth="1"/>
    <col min="16132" max="16384" width="8.88671875" style="23" customWidth="1"/>
  </cols>
  <sheetData>
    <row r="1" spans="1:10" ht="15.9" customHeight="1" x14ac:dyDescent="0.25">
      <c r="A1" s="129" t="s">
        <v>764</v>
      </c>
      <c r="B1" s="130"/>
      <c r="C1" s="130"/>
      <c r="D1" s="130"/>
      <c r="E1" s="130"/>
      <c r="F1" s="130"/>
      <c r="G1" s="51"/>
      <c r="H1" s="51"/>
      <c r="I1" s="51"/>
      <c r="J1" s="51"/>
    </row>
    <row r="2" spans="1:10" ht="15.9" customHeight="1" x14ac:dyDescent="0.25">
      <c r="A2" s="130"/>
      <c r="B2" s="130"/>
      <c r="C2" s="130"/>
      <c r="D2" s="130"/>
      <c r="E2" s="130"/>
      <c r="F2" s="130"/>
      <c r="G2" s="51"/>
      <c r="H2" s="51"/>
      <c r="I2" s="51"/>
      <c r="J2" s="51"/>
    </row>
    <row r="3" spans="1:10" ht="15.9" customHeight="1" x14ac:dyDescent="0.25">
      <c r="A3" s="130"/>
      <c r="B3" s="130"/>
      <c r="C3" s="130"/>
      <c r="D3" s="130"/>
      <c r="E3" s="130"/>
      <c r="F3" s="130"/>
      <c r="G3" s="51"/>
      <c r="H3" s="51"/>
      <c r="I3" s="51"/>
      <c r="J3" s="51"/>
    </row>
    <row r="4" spans="1:10" ht="69" customHeight="1" x14ac:dyDescent="0.25">
      <c r="A4" s="52" t="s">
        <v>7</v>
      </c>
      <c r="B4" s="52" t="s">
        <v>413</v>
      </c>
      <c r="C4" s="52" t="s">
        <v>414</v>
      </c>
      <c r="D4" s="52" t="s">
        <v>415</v>
      </c>
      <c r="E4" s="52" t="s">
        <v>416</v>
      </c>
      <c r="F4" s="52" t="s">
        <v>417</v>
      </c>
      <c r="G4" s="53"/>
      <c r="H4" s="53"/>
      <c r="I4" s="53"/>
      <c r="J4" s="53"/>
    </row>
    <row r="5" spans="1:10" ht="22.5" customHeight="1" x14ac:dyDescent="0.25">
      <c r="A5" s="131" t="s">
        <v>418</v>
      </c>
      <c r="B5" s="54" t="s">
        <v>24</v>
      </c>
      <c r="C5" s="55">
        <v>782</v>
      </c>
      <c r="D5" s="55">
        <v>414</v>
      </c>
      <c r="E5" s="56">
        <v>52.94</v>
      </c>
      <c r="F5" s="56">
        <v>4.63</v>
      </c>
      <c r="G5" s="53"/>
      <c r="H5" s="53"/>
      <c r="I5" s="53"/>
      <c r="J5" s="53"/>
    </row>
    <row r="6" spans="1:10" ht="22.5" customHeight="1" x14ac:dyDescent="0.25">
      <c r="A6" s="132"/>
      <c r="B6" s="54" t="s">
        <v>23</v>
      </c>
      <c r="C6" s="55">
        <v>1778</v>
      </c>
      <c r="D6" s="55">
        <v>931</v>
      </c>
      <c r="E6" s="56">
        <v>52.36</v>
      </c>
      <c r="F6" s="56">
        <v>10.4</v>
      </c>
      <c r="G6" s="53"/>
      <c r="H6" s="53"/>
      <c r="I6" s="53"/>
      <c r="J6" s="53"/>
    </row>
    <row r="7" spans="1:10" ht="22.5" customHeight="1" x14ac:dyDescent="0.25">
      <c r="A7" s="132"/>
      <c r="B7" s="54" t="s">
        <v>21</v>
      </c>
      <c r="C7" s="55">
        <v>1602</v>
      </c>
      <c r="D7" s="55">
        <v>824</v>
      </c>
      <c r="E7" s="56">
        <v>51.44</v>
      </c>
      <c r="F7" s="56">
        <v>9.2100000000000009</v>
      </c>
      <c r="G7" s="53"/>
      <c r="H7" s="53"/>
      <c r="I7" s="53"/>
      <c r="J7" s="53"/>
    </row>
    <row r="8" spans="1:10" ht="22.5" customHeight="1" x14ac:dyDescent="0.25">
      <c r="A8" s="133"/>
      <c r="B8" s="54" t="s">
        <v>22</v>
      </c>
      <c r="C8" s="55">
        <v>610</v>
      </c>
      <c r="D8" s="55">
        <v>438</v>
      </c>
      <c r="E8" s="56">
        <v>71.8</v>
      </c>
      <c r="F8" s="56">
        <v>4.8899999999999997</v>
      </c>
      <c r="G8" s="53"/>
      <c r="H8" s="53"/>
      <c r="I8" s="53"/>
      <c r="J8" s="53"/>
    </row>
    <row r="9" spans="1:10" ht="22.5" customHeight="1" x14ac:dyDescent="0.25">
      <c r="A9" s="57"/>
      <c r="B9" s="57" t="s">
        <v>419</v>
      </c>
      <c r="C9" s="58">
        <v>4772</v>
      </c>
      <c r="D9" s="58">
        <v>2607</v>
      </c>
      <c r="E9" s="59">
        <v>54.63</v>
      </c>
      <c r="F9" s="59">
        <v>29.14</v>
      </c>
      <c r="G9" s="53"/>
      <c r="H9" s="53"/>
      <c r="I9" s="53"/>
      <c r="J9" s="53"/>
    </row>
    <row r="10" spans="1:10" ht="22.5" customHeight="1" x14ac:dyDescent="0.25">
      <c r="A10" s="131" t="s">
        <v>420</v>
      </c>
      <c r="B10" s="54" t="s">
        <v>26</v>
      </c>
      <c r="C10" s="55">
        <v>766</v>
      </c>
      <c r="D10" s="55">
        <v>461</v>
      </c>
      <c r="E10" s="56">
        <v>60.18</v>
      </c>
      <c r="F10" s="56">
        <v>5.15</v>
      </c>
      <c r="G10" s="53"/>
      <c r="H10" s="53"/>
      <c r="I10" s="53"/>
      <c r="J10" s="53"/>
    </row>
    <row r="11" spans="1:10" ht="22.5" customHeight="1" x14ac:dyDescent="0.25">
      <c r="A11" s="132"/>
      <c r="B11" s="54" t="s">
        <v>30</v>
      </c>
      <c r="C11" s="55">
        <v>748</v>
      </c>
      <c r="D11" s="55">
        <v>381</v>
      </c>
      <c r="E11" s="56">
        <v>50.94</v>
      </c>
      <c r="F11" s="56">
        <v>4.26</v>
      </c>
      <c r="G11" s="53"/>
      <c r="H11" s="53"/>
      <c r="I11" s="53"/>
      <c r="J11" s="53"/>
    </row>
    <row r="12" spans="1:10" ht="22.5" customHeight="1" x14ac:dyDescent="0.25">
      <c r="A12" s="132"/>
      <c r="B12" s="54" t="s">
        <v>25</v>
      </c>
      <c r="C12" s="55">
        <v>708</v>
      </c>
      <c r="D12" s="55">
        <v>261</v>
      </c>
      <c r="E12" s="56">
        <v>36.86</v>
      </c>
      <c r="F12" s="56">
        <v>2.92</v>
      </c>
      <c r="G12" s="53"/>
      <c r="H12" s="53"/>
      <c r="I12" s="53"/>
      <c r="J12" s="53"/>
    </row>
    <row r="13" spans="1:10" ht="22.5" customHeight="1" x14ac:dyDescent="0.25">
      <c r="A13" s="132"/>
      <c r="B13" s="54" t="s">
        <v>28</v>
      </c>
      <c r="C13" s="55">
        <v>858</v>
      </c>
      <c r="D13" s="55">
        <v>295</v>
      </c>
      <c r="E13" s="56">
        <v>34.380000000000003</v>
      </c>
      <c r="F13" s="56">
        <v>3.3</v>
      </c>
      <c r="G13" s="53"/>
      <c r="H13" s="53"/>
      <c r="I13" s="53"/>
      <c r="J13" s="53"/>
    </row>
    <row r="14" spans="1:10" ht="22.5" customHeight="1" x14ac:dyDescent="0.25">
      <c r="A14" s="132"/>
      <c r="B14" s="54" t="s">
        <v>33</v>
      </c>
      <c r="C14" s="55">
        <v>264</v>
      </c>
      <c r="D14" s="55">
        <v>64</v>
      </c>
      <c r="E14" s="56">
        <v>24.24</v>
      </c>
      <c r="F14" s="56">
        <v>0.72</v>
      </c>
      <c r="G14" s="53"/>
      <c r="H14" s="53"/>
      <c r="I14" s="53"/>
      <c r="J14" s="53"/>
    </row>
    <row r="15" spans="1:10" ht="22.5" customHeight="1" x14ac:dyDescent="0.25">
      <c r="A15" s="132"/>
      <c r="B15" s="54" t="s">
        <v>31</v>
      </c>
      <c r="C15" s="55">
        <v>1018</v>
      </c>
      <c r="D15" s="55">
        <v>287</v>
      </c>
      <c r="E15" s="56">
        <v>28.19</v>
      </c>
      <c r="F15" s="56">
        <v>3.21</v>
      </c>
      <c r="G15" s="53"/>
      <c r="H15" s="53"/>
      <c r="I15" s="53"/>
      <c r="J15" s="53"/>
    </row>
    <row r="16" spans="1:10" ht="22.5" customHeight="1" x14ac:dyDescent="0.25">
      <c r="A16" s="132"/>
      <c r="B16" s="54" t="s">
        <v>29</v>
      </c>
      <c r="C16" s="55">
        <v>516</v>
      </c>
      <c r="D16" s="55">
        <v>211</v>
      </c>
      <c r="E16" s="56">
        <v>40.89</v>
      </c>
      <c r="F16" s="56">
        <v>2.36</v>
      </c>
      <c r="G16" s="53"/>
      <c r="H16" s="53"/>
      <c r="I16" s="53"/>
      <c r="J16" s="53"/>
    </row>
    <row r="17" spans="1:10" ht="22.5" customHeight="1" x14ac:dyDescent="0.25">
      <c r="A17" s="132"/>
      <c r="B17" s="54" t="s">
        <v>27</v>
      </c>
      <c r="C17" s="55">
        <v>336</v>
      </c>
      <c r="D17" s="55">
        <v>85</v>
      </c>
      <c r="E17" s="56">
        <v>25.3</v>
      </c>
      <c r="F17" s="56">
        <v>0.95</v>
      </c>
      <c r="G17" s="53"/>
      <c r="H17" s="53"/>
      <c r="I17" s="53"/>
      <c r="J17" s="53"/>
    </row>
    <row r="18" spans="1:10" ht="22.5" customHeight="1" x14ac:dyDescent="0.25">
      <c r="A18" s="133"/>
      <c r="B18" s="54" t="s">
        <v>32</v>
      </c>
      <c r="C18" s="55">
        <v>284</v>
      </c>
      <c r="D18" s="55">
        <v>103</v>
      </c>
      <c r="E18" s="56">
        <v>36.270000000000003</v>
      </c>
      <c r="F18" s="56">
        <v>1.1499999999999999</v>
      </c>
      <c r="G18" s="53"/>
      <c r="H18" s="53"/>
      <c r="I18" s="53"/>
      <c r="J18" s="53"/>
    </row>
    <row r="19" spans="1:10" ht="22.5" customHeight="1" x14ac:dyDescent="0.25">
      <c r="A19" s="57"/>
      <c r="B19" s="57" t="s">
        <v>419</v>
      </c>
      <c r="C19" s="58">
        <v>5498</v>
      </c>
      <c r="D19" s="58">
        <v>2148</v>
      </c>
      <c r="E19" s="59">
        <v>39.07</v>
      </c>
      <c r="F19" s="59">
        <v>24.01</v>
      </c>
      <c r="G19" s="53"/>
      <c r="H19" s="53"/>
      <c r="I19" s="53"/>
      <c r="J19" s="53"/>
    </row>
    <row r="20" spans="1:10" ht="22.5" customHeight="1" x14ac:dyDescent="0.25">
      <c r="A20" s="131" t="s">
        <v>421</v>
      </c>
      <c r="B20" s="54" t="s">
        <v>14</v>
      </c>
      <c r="C20" s="55">
        <v>1134</v>
      </c>
      <c r="D20" s="55">
        <v>621</v>
      </c>
      <c r="E20" s="56">
        <v>54.76</v>
      </c>
      <c r="F20" s="56">
        <v>6.94</v>
      </c>
      <c r="G20" s="53"/>
      <c r="H20" s="53"/>
      <c r="I20" s="53"/>
      <c r="J20" s="53"/>
    </row>
    <row r="21" spans="1:10" ht="22.5" customHeight="1" x14ac:dyDescent="0.25">
      <c r="A21" s="132"/>
      <c r="B21" s="54" t="s">
        <v>15</v>
      </c>
      <c r="C21" s="55">
        <v>1938</v>
      </c>
      <c r="D21" s="55">
        <v>1113</v>
      </c>
      <c r="E21" s="56">
        <v>57.43</v>
      </c>
      <c r="F21" s="56">
        <v>12.44</v>
      </c>
      <c r="G21" s="53"/>
      <c r="H21" s="53"/>
      <c r="I21" s="53"/>
      <c r="J21" s="53"/>
    </row>
    <row r="22" spans="1:10" ht="22.5" customHeight="1" x14ac:dyDescent="0.25">
      <c r="A22" s="132"/>
      <c r="B22" s="54" t="s">
        <v>18</v>
      </c>
      <c r="C22" s="55">
        <v>360</v>
      </c>
      <c r="D22" s="55">
        <v>114</v>
      </c>
      <c r="E22" s="56">
        <v>31.67</v>
      </c>
      <c r="F22" s="56">
        <v>1.27</v>
      </c>
      <c r="G22" s="53"/>
      <c r="H22" s="53"/>
      <c r="I22" s="53"/>
      <c r="J22" s="53"/>
    </row>
    <row r="23" spans="1:10" ht="22.5" customHeight="1" x14ac:dyDescent="0.25">
      <c r="A23" s="132"/>
      <c r="B23" s="54" t="s">
        <v>20</v>
      </c>
      <c r="C23" s="55">
        <v>272</v>
      </c>
      <c r="D23" s="55">
        <v>113</v>
      </c>
      <c r="E23" s="56">
        <v>41.54</v>
      </c>
      <c r="F23" s="56">
        <v>1.26</v>
      </c>
      <c r="G23" s="53"/>
      <c r="H23" s="53"/>
      <c r="I23" s="53"/>
      <c r="J23" s="53"/>
    </row>
    <row r="24" spans="1:10" ht="22.5" customHeight="1" x14ac:dyDescent="0.25">
      <c r="A24" s="132"/>
      <c r="B24" s="54" t="s">
        <v>13</v>
      </c>
      <c r="C24" s="55">
        <v>822</v>
      </c>
      <c r="D24" s="55">
        <v>465</v>
      </c>
      <c r="E24" s="56">
        <v>56.57</v>
      </c>
      <c r="F24" s="56">
        <v>5.2</v>
      </c>
      <c r="G24" s="53"/>
      <c r="H24" s="53"/>
      <c r="I24" s="53"/>
      <c r="J24" s="53"/>
    </row>
    <row r="25" spans="1:10" ht="22.5" customHeight="1" x14ac:dyDescent="0.25">
      <c r="A25" s="132"/>
      <c r="B25" s="54" t="s">
        <v>34</v>
      </c>
      <c r="C25" s="55">
        <v>950</v>
      </c>
      <c r="D25" s="55">
        <v>660</v>
      </c>
      <c r="E25" s="56">
        <v>69.47</v>
      </c>
      <c r="F25" s="56">
        <v>7.38</v>
      </c>
      <c r="G25" s="53"/>
      <c r="H25" s="53"/>
      <c r="I25" s="53"/>
      <c r="J25" s="53"/>
    </row>
    <row r="26" spans="1:10" ht="22.5" customHeight="1" x14ac:dyDescent="0.25">
      <c r="A26" s="132"/>
      <c r="B26" s="54" t="s">
        <v>19</v>
      </c>
      <c r="C26" s="55">
        <v>436</v>
      </c>
      <c r="D26" s="55">
        <v>142</v>
      </c>
      <c r="E26" s="56">
        <v>32.57</v>
      </c>
      <c r="F26" s="56">
        <v>1.59</v>
      </c>
      <c r="G26" s="53"/>
      <c r="H26" s="53"/>
      <c r="I26" s="53"/>
      <c r="J26" s="53"/>
    </row>
    <row r="27" spans="1:10" ht="22.5" customHeight="1" x14ac:dyDescent="0.25">
      <c r="A27" s="132"/>
      <c r="B27" s="54" t="s">
        <v>11</v>
      </c>
      <c r="C27" s="55">
        <v>914</v>
      </c>
      <c r="D27" s="55">
        <v>525</v>
      </c>
      <c r="E27" s="56">
        <v>57.44</v>
      </c>
      <c r="F27" s="56">
        <v>5.87</v>
      </c>
      <c r="G27" s="53"/>
      <c r="H27" s="53"/>
      <c r="I27" s="53"/>
      <c r="J27" s="53"/>
    </row>
    <row r="28" spans="1:10" ht="22.5" customHeight="1" x14ac:dyDescent="0.25">
      <c r="A28" s="132"/>
      <c r="B28" s="54" t="s">
        <v>12</v>
      </c>
      <c r="C28" s="55">
        <v>750</v>
      </c>
      <c r="D28" s="55">
        <v>383</v>
      </c>
      <c r="E28" s="56">
        <v>51.07</v>
      </c>
      <c r="F28" s="56">
        <v>4.28</v>
      </c>
      <c r="G28" s="53"/>
      <c r="H28" s="53"/>
      <c r="I28" s="53"/>
      <c r="J28" s="53"/>
    </row>
    <row r="29" spans="1:10" ht="22.5" customHeight="1" x14ac:dyDescent="0.25">
      <c r="A29" s="132"/>
      <c r="B29" s="54" t="s">
        <v>17</v>
      </c>
      <c r="C29" s="55">
        <v>154</v>
      </c>
      <c r="D29" s="55">
        <v>28</v>
      </c>
      <c r="E29" s="56">
        <v>18.18</v>
      </c>
      <c r="F29" s="56">
        <v>0.31</v>
      </c>
      <c r="G29" s="53"/>
      <c r="H29" s="53"/>
      <c r="I29" s="53"/>
      <c r="J29" s="53"/>
    </row>
    <row r="30" spans="1:10" ht="22.5" customHeight="1" x14ac:dyDescent="0.25">
      <c r="A30" s="133"/>
      <c r="B30" s="54" t="s">
        <v>16</v>
      </c>
      <c r="C30" s="55">
        <v>72</v>
      </c>
      <c r="D30" s="55">
        <v>29</v>
      </c>
      <c r="E30" s="56">
        <v>40.28</v>
      </c>
      <c r="F30" s="56">
        <v>0.32</v>
      </c>
      <c r="G30" s="53"/>
      <c r="H30" s="53"/>
      <c r="I30" s="53"/>
      <c r="J30" s="53"/>
    </row>
    <row r="31" spans="1:10" ht="22.5" customHeight="1" x14ac:dyDescent="0.25">
      <c r="A31" s="57"/>
      <c r="B31" s="57" t="s">
        <v>419</v>
      </c>
      <c r="C31" s="58">
        <v>7802</v>
      </c>
      <c r="D31" s="58">
        <v>4193</v>
      </c>
      <c r="E31" s="59">
        <v>53.74</v>
      </c>
      <c r="F31" s="59">
        <v>46.86</v>
      </c>
      <c r="G31" s="53"/>
      <c r="H31" s="53"/>
      <c r="I31" s="53"/>
      <c r="J31" s="53"/>
    </row>
    <row r="32" spans="1:10" ht="22.5" customHeight="1" x14ac:dyDescent="0.25">
      <c r="A32" s="60" t="s">
        <v>422</v>
      </c>
      <c r="B32" s="60"/>
      <c r="C32" s="61">
        <v>18072</v>
      </c>
      <c r="D32" s="61">
        <v>8948</v>
      </c>
      <c r="E32" s="62">
        <v>49.51</v>
      </c>
      <c r="F32" s="61">
        <v>100</v>
      </c>
      <c r="G32" s="53"/>
      <c r="H32" s="53"/>
      <c r="I32" s="53"/>
      <c r="J32" s="53"/>
    </row>
  </sheetData>
  <mergeCells count="4">
    <mergeCell ref="A1:F3"/>
    <mergeCell ref="A10:A18"/>
    <mergeCell ref="A20:A30"/>
    <mergeCell ref="A5:A8"/>
  </mergeCells>
  <printOptions horizontalCentered="1"/>
  <pageMargins left="0.70866141732283472" right="0.70866141732283472" top="0.74803149606299213" bottom="0.74803149606299213" header="0.31496062992125978" footer="0.31496062992125978"/>
  <pageSetup paperSize="9" scale="73"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I24"/>
  <sheetViews>
    <sheetView zoomScaleNormal="100" zoomScalePageLayoutView="125" workbookViewId="0">
      <selection activeCell="A4" sqref="A4"/>
    </sheetView>
  </sheetViews>
  <sheetFormatPr defaultColWidth="9.109375" defaultRowHeight="13.8" x14ac:dyDescent="0.3"/>
  <cols>
    <col min="1" max="1" width="33" style="34" customWidth="1"/>
    <col min="2" max="2" width="42.21875" style="34" bestFit="1" customWidth="1"/>
    <col min="3" max="8" width="8.33203125" style="34" customWidth="1"/>
    <col min="9" max="9" width="9.109375" style="34" customWidth="1"/>
    <col min="10" max="16384" width="9.109375" style="34"/>
  </cols>
  <sheetData>
    <row r="1" spans="1:9" ht="15.9" customHeight="1" x14ac:dyDescent="0.3">
      <c r="A1" s="135" t="s">
        <v>765</v>
      </c>
      <c r="B1" s="112"/>
      <c r="C1" s="112"/>
      <c r="D1" s="112"/>
      <c r="E1" s="112"/>
      <c r="F1" s="112"/>
      <c r="G1" s="112"/>
      <c r="H1" s="112"/>
      <c r="I1" s="113"/>
    </row>
    <row r="2" spans="1:9" ht="15.9" customHeight="1" x14ac:dyDescent="0.3">
      <c r="A2" s="114"/>
      <c r="B2" s="107"/>
      <c r="C2" s="107"/>
      <c r="D2" s="107"/>
      <c r="E2" s="107"/>
      <c r="F2" s="107"/>
      <c r="G2" s="107"/>
      <c r="H2" s="107"/>
      <c r="I2" s="117"/>
    </row>
    <row r="3" spans="1:9" ht="15.9" customHeight="1" x14ac:dyDescent="0.3">
      <c r="A3" s="118"/>
      <c r="B3" s="108"/>
      <c r="C3" s="108"/>
      <c r="D3" s="108"/>
      <c r="E3" s="108"/>
      <c r="F3" s="108"/>
      <c r="G3" s="108"/>
      <c r="H3" s="108"/>
      <c r="I3" s="119"/>
    </row>
    <row r="4" spans="1:9" s="37" customFormat="1" ht="27.9" customHeight="1" x14ac:dyDescent="0.25">
      <c r="A4" s="63" t="s">
        <v>423</v>
      </c>
      <c r="B4" s="63" t="s">
        <v>424</v>
      </c>
      <c r="C4" s="64">
        <v>2020</v>
      </c>
      <c r="D4" s="64">
        <v>2021</v>
      </c>
      <c r="E4" s="64">
        <v>2022</v>
      </c>
      <c r="F4" s="64">
        <v>2023</v>
      </c>
      <c r="G4" s="64">
        <v>2024</v>
      </c>
      <c r="H4" s="64" t="s">
        <v>422</v>
      </c>
      <c r="I4" s="64" t="s">
        <v>425</v>
      </c>
    </row>
    <row r="5" spans="1:9" ht="14.1" customHeight="1" x14ac:dyDescent="0.3">
      <c r="A5" s="134" t="s">
        <v>426</v>
      </c>
      <c r="B5" s="65" t="s">
        <v>427</v>
      </c>
      <c r="C5" s="47">
        <v>442</v>
      </c>
      <c r="D5" s="47">
        <v>348</v>
      </c>
      <c r="E5" s="47">
        <v>379</v>
      </c>
      <c r="F5" s="47">
        <v>403</v>
      </c>
      <c r="G5" s="47">
        <v>355</v>
      </c>
      <c r="H5" s="47">
        <v>1927</v>
      </c>
      <c r="I5" s="66">
        <v>93.68</v>
      </c>
    </row>
    <row r="6" spans="1:9" ht="14.1" customHeight="1" x14ac:dyDescent="0.3">
      <c r="A6" s="132"/>
      <c r="B6" s="65" t="s">
        <v>428</v>
      </c>
      <c r="C6" s="47">
        <v>0</v>
      </c>
      <c r="D6" s="47">
        <v>0</v>
      </c>
      <c r="E6" s="47">
        <v>2</v>
      </c>
      <c r="F6" s="47">
        <v>4</v>
      </c>
      <c r="G6" s="47">
        <v>0</v>
      </c>
      <c r="H6" s="47">
        <v>6</v>
      </c>
      <c r="I6" s="66">
        <v>0.28999999999999998</v>
      </c>
    </row>
    <row r="7" spans="1:9" ht="14.1" customHeight="1" x14ac:dyDescent="0.3">
      <c r="A7" s="132"/>
      <c r="B7" s="65" t="s">
        <v>429</v>
      </c>
      <c r="C7" s="47">
        <v>11</v>
      </c>
      <c r="D7" s="47">
        <v>11</v>
      </c>
      <c r="E7" s="47">
        <v>10</v>
      </c>
      <c r="F7" s="47">
        <v>15</v>
      </c>
      <c r="G7" s="47">
        <v>11</v>
      </c>
      <c r="H7" s="47">
        <v>58</v>
      </c>
      <c r="I7" s="66">
        <v>2.82</v>
      </c>
    </row>
    <row r="8" spans="1:9" ht="14.1" customHeight="1" x14ac:dyDescent="0.3">
      <c r="A8" s="132"/>
      <c r="B8" s="65" t="s">
        <v>430</v>
      </c>
      <c r="C8" s="47">
        <v>2</v>
      </c>
      <c r="D8" s="47">
        <v>4</v>
      </c>
      <c r="E8" s="47">
        <v>3</v>
      </c>
      <c r="F8" s="47">
        <v>1</v>
      </c>
      <c r="G8" s="47">
        <v>3</v>
      </c>
      <c r="H8" s="47">
        <v>13</v>
      </c>
      <c r="I8" s="66">
        <v>0.63</v>
      </c>
    </row>
    <row r="9" spans="1:9" ht="14.1" customHeight="1" x14ac:dyDescent="0.3">
      <c r="A9" s="132"/>
      <c r="B9" s="65" t="s">
        <v>431</v>
      </c>
      <c r="C9" s="47">
        <v>3</v>
      </c>
      <c r="D9" s="47">
        <v>2</v>
      </c>
      <c r="E9" s="47">
        <v>3</v>
      </c>
      <c r="F9" s="47">
        <v>1</v>
      </c>
      <c r="G9" s="47">
        <v>2</v>
      </c>
      <c r="H9" s="47">
        <v>11</v>
      </c>
      <c r="I9" s="66">
        <v>0.53</v>
      </c>
    </row>
    <row r="10" spans="1:9" ht="14.1" customHeight="1" x14ac:dyDescent="0.3">
      <c r="A10" s="133"/>
      <c r="B10" s="65" t="s">
        <v>432</v>
      </c>
      <c r="C10" s="47">
        <v>5</v>
      </c>
      <c r="D10" s="47">
        <v>6</v>
      </c>
      <c r="E10" s="47">
        <v>10</v>
      </c>
      <c r="F10" s="47">
        <v>8</v>
      </c>
      <c r="G10" s="47">
        <v>13</v>
      </c>
      <c r="H10" s="47">
        <v>42</v>
      </c>
      <c r="I10" s="66">
        <v>2.04</v>
      </c>
    </row>
    <row r="11" spans="1:9" ht="14.1" customHeight="1" x14ac:dyDescent="0.3">
      <c r="A11" s="67"/>
      <c r="B11" s="67" t="s">
        <v>433</v>
      </c>
      <c r="C11" s="68">
        <v>463</v>
      </c>
      <c r="D11" s="68">
        <v>371</v>
      </c>
      <c r="E11" s="68">
        <v>407</v>
      </c>
      <c r="F11" s="68">
        <v>432</v>
      </c>
      <c r="G11" s="68">
        <v>384</v>
      </c>
      <c r="H11" s="68">
        <v>2057</v>
      </c>
      <c r="I11" s="69">
        <v>22.76</v>
      </c>
    </row>
    <row r="12" spans="1:9" ht="14.1" customHeight="1" x14ac:dyDescent="0.3">
      <c r="A12" s="134" t="s">
        <v>434</v>
      </c>
      <c r="B12" s="65" t="s">
        <v>435</v>
      </c>
      <c r="C12" s="47">
        <v>906</v>
      </c>
      <c r="D12" s="47">
        <v>1000</v>
      </c>
      <c r="E12" s="47">
        <v>1125</v>
      </c>
      <c r="F12" s="47">
        <v>1250</v>
      </c>
      <c r="G12" s="47">
        <v>986</v>
      </c>
      <c r="H12" s="47">
        <v>5267</v>
      </c>
      <c r="I12" s="66">
        <v>99.98</v>
      </c>
    </row>
    <row r="13" spans="1:9" ht="14.1" customHeight="1" x14ac:dyDescent="0.3">
      <c r="A13" s="133"/>
      <c r="B13" s="65" t="s">
        <v>436</v>
      </c>
      <c r="C13" s="47">
        <v>1</v>
      </c>
      <c r="D13" s="47">
        <v>0</v>
      </c>
      <c r="E13" s="47">
        <v>0</v>
      </c>
      <c r="F13" s="47">
        <v>0</v>
      </c>
      <c r="G13" s="47">
        <v>0</v>
      </c>
      <c r="H13" s="47">
        <v>1</v>
      </c>
      <c r="I13" s="66">
        <v>0.02</v>
      </c>
    </row>
    <row r="14" spans="1:9" ht="14.1" customHeight="1" x14ac:dyDescent="0.3">
      <c r="A14" s="67"/>
      <c r="B14" s="67" t="s">
        <v>433</v>
      </c>
      <c r="C14" s="68">
        <v>907</v>
      </c>
      <c r="D14" s="68">
        <v>1000</v>
      </c>
      <c r="E14" s="68">
        <v>1125</v>
      </c>
      <c r="F14" s="68">
        <v>1250</v>
      </c>
      <c r="G14" s="68">
        <v>986</v>
      </c>
      <c r="H14" s="68">
        <v>5268</v>
      </c>
      <c r="I14" s="69">
        <v>58.3</v>
      </c>
    </row>
    <row r="15" spans="1:9" ht="14.1" customHeight="1" x14ac:dyDescent="0.3">
      <c r="A15" s="134" t="s">
        <v>437</v>
      </c>
      <c r="B15" s="65" t="s">
        <v>438</v>
      </c>
      <c r="C15" s="47">
        <v>266</v>
      </c>
      <c r="D15" s="47">
        <v>293</v>
      </c>
      <c r="E15" s="47">
        <v>302</v>
      </c>
      <c r="F15" s="47">
        <v>366</v>
      </c>
      <c r="G15" s="47">
        <v>369</v>
      </c>
      <c r="H15" s="47">
        <v>1596</v>
      </c>
      <c r="I15" s="66">
        <v>99.44</v>
      </c>
    </row>
    <row r="16" spans="1:9" ht="14.1" customHeight="1" x14ac:dyDescent="0.3">
      <c r="A16" s="132"/>
      <c r="B16" s="65" t="s">
        <v>439</v>
      </c>
      <c r="C16" s="47">
        <v>1</v>
      </c>
      <c r="D16" s="47">
        <v>0</v>
      </c>
      <c r="E16" s="47">
        <v>2</v>
      </c>
      <c r="F16" s="47">
        <v>1</v>
      </c>
      <c r="G16" s="47">
        <v>2</v>
      </c>
      <c r="H16" s="47">
        <v>6</v>
      </c>
      <c r="I16" s="66">
        <v>0.37</v>
      </c>
    </row>
    <row r="17" spans="1:9" ht="14.1" customHeight="1" x14ac:dyDescent="0.3">
      <c r="A17" s="133"/>
      <c r="B17" s="65" t="s">
        <v>440</v>
      </c>
      <c r="C17" s="47">
        <v>1</v>
      </c>
      <c r="D17" s="47">
        <v>0</v>
      </c>
      <c r="E17" s="47">
        <v>0</v>
      </c>
      <c r="F17" s="47">
        <v>1</v>
      </c>
      <c r="G17" s="47">
        <v>1</v>
      </c>
      <c r="H17" s="47">
        <v>3</v>
      </c>
      <c r="I17" s="66">
        <v>0.19</v>
      </c>
    </row>
    <row r="18" spans="1:9" ht="14.1" customHeight="1" x14ac:dyDescent="0.3">
      <c r="A18" s="67"/>
      <c r="B18" s="67" t="s">
        <v>433</v>
      </c>
      <c r="C18" s="68">
        <v>268</v>
      </c>
      <c r="D18" s="68">
        <v>293</v>
      </c>
      <c r="E18" s="68">
        <v>304</v>
      </c>
      <c r="F18" s="68">
        <v>368</v>
      </c>
      <c r="G18" s="68">
        <v>372</v>
      </c>
      <c r="H18" s="68">
        <v>1605</v>
      </c>
      <c r="I18" s="69">
        <v>17.760000000000002</v>
      </c>
    </row>
    <row r="19" spans="1:9" ht="14.1" customHeight="1" x14ac:dyDescent="0.3">
      <c r="A19" s="65" t="s">
        <v>441</v>
      </c>
      <c r="B19" s="65" t="s">
        <v>442</v>
      </c>
      <c r="C19" s="47">
        <v>14</v>
      </c>
      <c r="D19" s="47">
        <v>21</v>
      </c>
      <c r="E19" s="47">
        <v>20</v>
      </c>
      <c r="F19" s="47">
        <v>21</v>
      </c>
      <c r="G19" s="47">
        <v>26</v>
      </c>
      <c r="H19" s="47">
        <v>102</v>
      </c>
      <c r="I19" s="47">
        <v>100</v>
      </c>
    </row>
    <row r="20" spans="1:9" ht="14.1" customHeight="1" x14ac:dyDescent="0.3">
      <c r="A20" s="67"/>
      <c r="B20" s="67" t="s">
        <v>433</v>
      </c>
      <c r="C20" s="68">
        <v>14</v>
      </c>
      <c r="D20" s="68">
        <v>21</v>
      </c>
      <c r="E20" s="68">
        <v>20</v>
      </c>
      <c r="F20" s="68">
        <v>21</v>
      </c>
      <c r="G20" s="68">
        <v>26</v>
      </c>
      <c r="H20" s="68">
        <v>102</v>
      </c>
      <c r="I20" s="69">
        <v>1.1299999999999999</v>
      </c>
    </row>
    <row r="21" spans="1:9" ht="14.1" customHeight="1" x14ac:dyDescent="0.3">
      <c r="A21" s="65" t="s">
        <v>443</v>
      </c>
      <c r="B21" s="65" t="s">
        <v>443</v>
      </c>
      <c r="C21" s="47">
        <v>0</v>
      </c>
      <c r="D21" s="47">
        <v>0</v>
      </c>
      <c r="E21" s="47">
        <v>1</v>
      </c>
      <c r="F21" s="47">
        <v>1</v>
      </c>
      <c r="G21" s="47">
        <v>2</v>
      </c>
      <c r="H21" s="47">
        <v>4</v>
      </c>
      <c r="I21" s="47">
        <v>100</v>
      </c>
    </row>
    <row r="22" spans="1:9" ht="14.1" customHeight="1" x14ac:dyDescent="0.3">
      <c r="A22" s="67"/>
      <c r="B22" s="67" t="s">
        <v>433</v>
      </c>
      <c r="C22" s="68">
        <v>0</v>
      </c>
      <c r="D22" s="68">
        <v>0</v>
      </c>
      <c r="E22" s="68">
        <v>1</v>
      </c>
      <c r="F22" s="68">
        <v>1</v>
      </c>
      <c r="G22" s="68">
        <v>2</v>
      </c>
      <c r="H22" s="68">
        <v>4</v>
      </c>
      <c r="I22" s="69">
        <v>0.04</v>
      </c>
    </row>
    <row r="23" spans="1:9" ht="14.1" customHeight="1" x14ac:dyDescent="0.3">
      <c r="A23" s="70"/>
      <c r="B23" s="70" t="s">
        <v>422</v>
      </c>
      <c r="C23" s="50">
        <v>1652</v>
      </c>
      <c r="D23" s="50">
        <v>1685</v>
      </c>
      <c r="E23" s="50">
        <v>1857</v>
      </c>
      <c r="F23" s="50">
        <v>2072</v>
      </c>
      <c r="G23" s="50">
        <v>1770</v>
      </c>
      <c r="H23" s="50">
        <v>9036</v>
      </c>
      <c r="I23" s="71"/>
    </row>
    <row r="24" spans="1:9" ht="14.1" customHeight="1" x14ac:dyDescent="0.3">
      <c r="A24" s="70"/>
      <c r="B24" s="70" t="s">
        <v>425</v>
      </c>
      <c r="C24" s="72">
        <v>18.28</v>
      </c>
      <c r="D24" s="72">
        <v>18.649999999999999</v>
      </c>
      <c r="E24" s="72">
        <v>20.55</v>
      </c>
      <c r="F24" s="72">
        <v>22.93</v>
      </c>
      <c r="G24" s="72">
        <v>19.59</v>
      </c>
      <c r="H24" s="50">
        <v>100</v>
      </c>
      <c r="I24" s="71"/>
    </row>
  </sheetData>
  <mergeCells count="4">
    <mergeCell ref="A12:A13"/>
    <mergeCell ref="A15:A17"/>
    <mergeCell ref="A5:A10"/>
    <mergeCell ref="A1:I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A1:F37"/>
  <sheetViews>
    <sheetView zoomScale="115" zoomScaleNormal="115" zoomScalePageLayoutView="125" workbookViewId="0">
      <selection activeCell="A10" sqref="A10"/>
    </sheetView>
  </sheetViews>
  <sheetFormatPr defaultColWidth="8.88671875" defaultRowHeight="13.8" x14ac:dyDescent="0.25"/>
  <cols>
    <col min="1" max="1" width="13.109375" style="22" customWidth="1"/>
    <col min="2" max="4" width="16.44140625" style="22" customWidth="1"/>
    <col min="5" max="5" width="18.44140625" style="22" customWidth="1"/>
    <col min="6" max="6" width="8.88671875" style="22" customWidth="1"/>
    <col min="7" max="16384" width="8.88671875" style="22"/>
  </cols>
  <sheetData>
    <row r="1" spans="1:6" ht="12.75" customHeight="1" x14ac:dyDescent="0.25">
      <c r="A1" s="135" t="s">
        <v>779</v>
      </c>
      <c r="B1" s="112"/>
      <c r="C1" s="112"/>
      <c r="D1" s="112"/>
      <c r="E1" s="113"/>
      <c r="F1" s="53"/>
    </row>
    <row r="2" spans="1:6" x14ac:dyDescent="0.25">
      <c r="A2" s="114"/>
      <c r="B2" s="136"/>
      <c r="C2" s="136"/>
      <c r="D2" s="136"/>
      <c r="E2" s="117"/>
      <c r="F2" s="53"/>
    </row>
    <row r="3" spans="1:6" x14ac:dyDescent="0.25">
      <c r="A3" s="114"/>
      <c r="B3" s="136"/>
      <c r="C3" s="136"/>
      <c r="D3" s="136"/>
      <c r="E3" s="117"/>
      <c r="F3" s="53"/>
    </row>
    <row r="4" spans="1:6" x14ac:dyDescent="0.25">
      <c r="A4" s="114"/>
      <c r="B4" s="136"/>
      <c r="C4" s="136"/>
      <c r="D4" s="136"/>
      <c r="E4" s="117"/>
      <c r="F4" s="53"/>
    </row>
    <row r="5" spans="1:6" x14ac:dyDescent="0.25">
      <c r="A5" s="114"/>
      <c r="B5" s="136"/>
      <c r="C5" s="136"/>
      <c r="D5" s="136"/>
      <c r="E5" s="117"/>
      <c r="F5" s="53"/>
    </row>
    <row r="6" spans="1:6" x14ac:dyDescent="0.25">
      <c r="A6" s="114"/>
      <c r="B6" s="136"/>
      <c r="C6" s="136"/>
      <c r="D6" s="136"/>
      <c r="E6" s="117"/>
      <c r="F6" s="53"/>
    </row>
    <row r="7" spans="1:6" x14ac:dyDescent="0.25">
      <c r="A7" s="114"/>
      <c r="B7" s="136"/>
      <c r="C7" s="136"/>
      <c r="D7" s="136"/>
      <c r="E7" s="117"/>
      <c r="F7" s="53"/>
    </row>
    <row r="8" spans="1:6" x14ac:dyDescent="0.25">
      <c r="A8" s="114"/>
      <c r="B8" s="136"/>
      <c r="C8" s="136"/>
      <c r="D8" s="136"/>
      <c r="E8" s="117"/>
      <c r="F8" s="53"/>
    </row>
    <row r="9" spans="1:6" ht="33.75" customHeight="1" x14ac:dyDescent="0.25">
      <c r="A9" s="118"/>
      <c r="B9" s="108"/>
      <c r="C9" s="108"/>
      <c r="D9" s="108"/>
      <c r="E9" s="119"/>
      <c r="F9" s="53"/>
    </row>
    <row r="10" spans="1:6" ht="42.9" customHeight="1" x14ac:dyDescent="0.25">
      <c r="A10" s="64" t="s">
        <v>444</v>
      </c>
      <c r="B10" s="64" t="s">
        <v>445</v>
      </c>
      <c r="C10" s="64" t="s">
        <v>446</v>
      </c>
      <c r="D10" s="64" t="s">
        <v>447</v>
      </c>
      <c r="E10" s="52" t="s">
        <v>448</v>
      </c>
      <c r="F10" s="73"/>
    </row>
    <row r="11" spans="1:6" ht="14.1" customHeight="1" x14ac:dyDescent="0.3">
      <c r="A11" s="46" t="s">
        <v>11</v>
      </c>
      <c r="B11" s="66">
        <v>47.71</v>
      </c>
      <c r="C11" s="66">
        <v>50.46</v>
      </c>
      <c r="D11" s="66">
        <v>1.83</v>
      </c>
      <c r="E11" s="47">
        <v>436</v>
      </c>
      <c r="F11" s="74"/>
    </row>
    <row r="12" spans="1:6" ht="14.1" customHeight="1" x14ac:dyDescent="0.3">
      <c r="A12" s="46" t="s">
        <v>12</v>
      </c>
      <c r="B12" s="66">
        <v>51.63</v>
      </c>
      <c r="C12" s="66">
        <v>47.01</v>
      </c>
      <c r="D12" s="66">
        <v>1.36</v>
      </c>
      <c r="E12" s="47">
        <v>368</v>
      </c>
      <c r="F12" s="74"/>
    </row>
    <row r="13" spans="1:6" ht="14.1" customHeight="1" x14ac:dyDescent="0.3">
      <c r="A13" s="46" t="s">
        <v>13</v>
      </c>
      <c r="B13" s="66">
        <v>22.03</v>
      </c>
      <c r="C13" s="66">
        <v>73.02</v>
      </c>
      <c r="D13" s="66">
        <v>4.95</v>
      </c>
      <c r="E13" s="47">
        <v>404</v>
      </c>
      <c r="F13" s="74"/>
    </row>
    <row r="14" spans="1:6" ht="14.1" customHeight="1" x14ac:dyDescent="0.3">
      <c r="A14" s="46" t="s">
        <v>14</v>
      </c>
      <c r="B14" s="66">
        <v>26.58</v>
      </c>
      <c r="C14" s="66">
        <v>64.569999999999993</v>
      </c>
      <c r="D14" s="66">
        <v>8.86</v>
      </c>
      <c r="E14" s="47">
        <v>587</v>
      </c>
      <c r="F14" s="74"/>
    </row>
    <row r="15" spans="1:6" ht="14.1" customHeight="1" x14ac:dyDescent="0.3">
      <c r="A15" s="46" t="s">
        <v>15</v>
      </c>
      <c r="B15" s="66">
        <v>28.24</v>
      </c>
      <c r="C15" s="66">
        <v>67.73</v>
      </c>
      <c r="D15" s="66">
        <v>4.03</v>
      </c>
      <c r="E15" s="47">
        <v>942</v>
      </c>
      <c r="F15" s="74"/>
    </row>
    <row r="16" spans="1:6" ht="14.1" customHeight="1" x14ac:dyDescent="0.3">
      <c r="A16" s="46" t="s">
        <v>16</v>
      </c>
      <c r="B16" s="47">
        <v>40</v>
      </c>
      <c r="C16" s="47">
        <v>60</v>
      </c>
      <c r="D16" s="47">
        <v>0</v>
      </c>
      <c r="E16" s="47">
        <v>35</v>
      </c>
      <c r="F16" s="74"/>
    </row>
    <row r="17" spans="1:6" ht="14.1" customHeight="1" x14ac:dyDescent="0.3">
      <c r="A17" s="46" t="s">
        <v>17</v>
      </c>
      <c r="B17" s="66">
        <v>34.880000000000003</v>
      </c>
      <c r="C17" s="66">
        <v>53.49</v>
      </c>
      <c r="D17" s="66">
        <v>11.63</v>
      </c>
      <c r="E17" s="47">
        <v>86</v>
      </c>
      <c r="F17" s="74"/>
    </row>
    <row r="18" spans="1:6" ht="14.1" customHeight="1" x14ac:dyDescent="0.3">
      <c r="A18" s="46" t="s">
        <v>18</v>
      </c>
      <c r="B18" s="66">
        <v>24.86</v>
      </c>
      <c r="C18" s="66">
        <v>68.790000000000006</v>
      </c>
      <c r="D18" s="66">
        <v>6.36</v>
      </c>
      <c r="E18" s="47">
        <v>173</v>
      </c>
      <c r="F18" s="74"/>
    </row>
    <row r="19" spans="1:6" ht="14.1" customHeight="1" x14ac:dyDescent="0.3">
      <c r="A19" s="46" t="s">
        <v>19</v>
      </c>
      <c r="B19" s="66">
        <v>16.11</v>
      </c>
      <c r="C19" s="66">
        <v>82.46</v>
      </c>
      <c r="D19" s="66">
        <v>1.42</v>
      </c>
      <c r="E19" s="47">
        <v>211</v>
      </c>
      <c r="F19" s="74"/>
    </row>
    <row r="20" spans="1:6" ht="14.1" customHeight="1" x14ac:dyDescent="0.3">
      <c r="A20" s="46" t="s">
        <v>20</v>
      </c>
      <c r="B20" s="66">
        <v>8.89</v>
      </c>
      <c r="C20" s="66">
        <v>89.63</v>
      </c>
      <c r="D20" s="66">
        <v>1.48</v>
      </c>
      <c r="E20" s="47">
        <v>135</v>
      </c>
      <c r="F20" s="74"/>
    </row>
    <row r="21" spans="1:6" ht="14.1" customHeight="1" x14ac:dyDescent="0.3">
      <c r="A21" s="46" t="s">
        <v>21</v>
      </c>
      <c r="B21" s="66">
        <v>20.329999999999998</v>
      </c>
      <c r="C21" s="66">
        <v>78.650000000000006</v>
      </c>
      <c r="D21" s="66">
        <v>1.02</v>
      </c>
      <c r="E21" s="47">
        <v>787</v>
      </c>
      <c r="F21" s="74"/>
    </row>
    <row r="22" spans="1:6" ht="14.1" customHeight="1" x14ac:dyDescent="0.3">
      <c r="A22" s="46" t="s">
        <v>22</v>
      </c>
      <c r="B22" s="66">
        <v>30.51</v>
      </c>
      <c r="C22" s="66">
        <v>67.8</v>
      </c>
      <c r="D22" s="66">
        <v>1.69</v>
      </c>
      <c r="E22" s="47">
        <v>295</v>
      </c>
      <c r="F22" s="74"/>
    </row>
    <row r="23" spans="1:6" ht="14.1" customHeight="1" x14ac:dyDescent="0.3">
      <c r="A23" s="46" t="s">
        <v>23</v>
      </c>
      <c r="B23" s="66">
        <v>32.56</v>
      </c>
      <c r="C23" s="66">
        <v>65.739999999999995</v>
      </c>
      <c r="D23" s="66">
        <v>1.7</v>
      </c>
      <c r="E23" s="47">
        <v>823</v>
      </c>
      <c r="F23" s="74"/>
    </row>
    <row r="24" spans="1:6" ht="14.1" customHeight="1" x14ac:dyDescent="0.3">
      <c r="A24" s="46" t="s">
        <v>24</v>
      </c>
      <c r="B24" s="66">
        <v>37.840000000000003</v>
      </c>
      <c r="C24" s="66">
        <v>61.65</v>
      </c>
      <c r="D24" s="66">
        <v>0.5</v>
      </c>
      <c r="E24" s="47">
        <v>399</v>
      </c>
      <c r="F24" s="74"/>
    </row>
    <row r="25" spans="1:6" ht="14.1" customHeight="1" x14ac:dyDescent="0.3">
      <c r="A25" s="46" t="s">
        <v>25</v>
      </c>
      <c r="B25" s="66">
        <v>40.17</v>
      </c>
      <c r="C25" s="66">
        <v>55.4</v>
      </c>
      <c r="D25" s="66">
        <v>4.43</v>
      </c>
      <c r="E25" s="47">
        <v>361</v>
      </c>
      <c r="F25" s="74"/>
    </row>
    <row r="26" spans="1:6" ht="14.1" customHeight="1" x14ac:dyDescent="0.3">
      <c r="A26" s="46" t="s">
        <v>26</v>
      </c>
      <c r="B26" s="66">
        <v>92.35</v>
      </c>
      <c r="C26" s="66">
        <v>6.52</v>
      </c>
      <c r="D26" s="66">
        <v>1.1299999999999999</v>
      </c>
      <c r="E26" s="47">
        <v>353</v>
      </c>
      <c r="F26" s="74"/>
    </row>
    <row r="27" spans="1:6" ht="14.1" customHeight="1" x14ac:dyDescent="0.3">
      <c r="A27" s="46" t="s">
        <v>27</v>
      </c>
      <c r="B27" s="66">
        <v>75.33</v>
      </c>
      <c r="C27" s="66">
        <v>22.67</v>
      </c>
      <c r="D27" s="47">
        <v>2</v>
      </c>
      <c r="E27" s="47">
        <v>150</v>
      </c>
      <c r="F27" s="74"/>
    </row>
    <row r="28" spans="1:6" ht="14.1" customHeight="1" x14ac:dyDescent="0.3">
      <c r="A28" s="46" t="s">
        <v>28</v>
      </c>
      <c r="B28" s="66">
        <v>41.87</v>
      </c>
      <c r="C28" s="66">
        <v>52.15</v>
      </c>
      <c r="D28" s="66">
        <v>5.98</v>
      </c>
      <c r="E28" s="47">
        <v>418</v>
      </c>
      <c r="F28" s="74"/>
    </row>
    <row r="29" spans="1:6" ht="14.1" customHeight="1" x14ac:dyDescent="0.3">
      <c r="A29" s="46" t="s">
        <v>29</v>
      </c>
      <c r="B29" s="66">
        <v>43.31</v>
      </c>
      <c r="C29" s="47">
        <v>50</v>
      </c>
      <c r="D29" s="66">
        <v>6.69</v>
      </c>
      <c r="E29" s="47">
        <v>254</v>
      </c>
      <c r="F29" s="74"/>
    </row>
    <row r="30" spans="1:6" ht="14.1" customHeight="1" x14ac:dyDescent="0.3">
      <c r="A30" s="46" t="s">
        <v>30</v>
      </c>
      <c r="B30" s="66">
        <v>64.87</v>
      </c>
      <c r="C30" s="66">
        <v>30.51</v>
      </c>
      <c r="D30" s="66">
        <v>4.62</v>
      </c>
      <c r="E30" s="47">
        <v>390</v>
      </c>
      <c r="F30" s="74"/>
    </row>
    <row r="31" spans="1:6" ht="14.1" customHeight="1" x14ac:dyDescent="0.3">
      <c r="A31" s="46" t="s">
        <v>31</v>
      </c>
      <c r="B31" s="66">
        <v>27.39</v>
      </c>
      <c r="C31" s="66">
        <v>59.19</v>
      </c>
      <c r="D31" s="66">
        <v>13.42</v>
      </c>
      <c r="E31" s="47">
        <v>544</v>
      </c>
      <c r="F31" s="74"/>
    </row>
    <row r="32" spans="1:6" ht="14.1" customHeight="1" x14ac:dyDescent="0.3">
      <c r="A32" s="46" t="s">
        <v>32</v>
      </c>
      <c r="B32" s="66">
        <v>42.19</v>
      </c>
      <c r="C32" s="66">
        <v>45.31</v>
      </c>
      <c r="D32" s="66">
        <v>12.5</v>
      </c>
      <c r="E32" s="47">
        <v>128</v>
      </c>
      <c r="F32" s="74"/>
    </row>
    <row r="33" spans="1:6" ht="14.1" customHeight="1" x14ac:dyDescent="0.3">
      <c r="A33" s="46" t="s">
        <v>33</v>
      </c>
      <c r="B33" s="66">
        <v>56.59</v>
      </c>
      <c r="C33" s="66">
        <v>37.21</v>
      </c>
      <c r="D33" s="66">
        <v>6.2</v>
      </c>
      <c r="E33" s="47">
        <v>129</v>
      </c>
      <c r="F33" s="74"/>
    </row>
    <row r="34" spans="1:6" ht="14.1" customHeight="1" x14ac:dyDescent="0.3">
      <c r="A34" s="46" t="s">
        <v>34</v>
      </c>
      <c r="B34" s="66">
        <v>37.840000000000003</v>
      </c>
      <c r="C34" s="66">
        <v>57.08</v>
      </c>
      <c r="D34" s="66">
        <v>5.07</v>
      </c>
      <c r="E34" s="47">
        <v>473</v>
      </c>
      <c r="F34" s="74"/>
    </row>
    <row r="35" spans="1:6" ht="14.1" customHeight="1" x14ac:dyDescent="0.3">
      <c r="A35" s="49" t="s">
        <v>422</v>
      </c>
      <c r="B35" s="72">
        <v>37.020000000000003</v>
      </c>
      <c r="C35" s="72">
        <v>58.68</v>
      </c>
      <c r="D35" s="72">
        <v>4.3</v>
      </c>
      <c r="E35" s="50">
        <v>8881</v>
      </c>
      <c r="F35" s="74"/>
    </row>
    <row r="36" spans="1:6" ht="14.1" customHeight="1" x14ac:dyDescent="0.25"/>
    <row r="37" spans="1:6" ht="14.1" customHeight="1" x14ac:dyDescent="0.25"/>
  </sheetData>
  <mergeCells count="1">
    <mergeCell ref="A1:E9"/>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J127"/>
  <sheetViews>
    <sheetView zoomScaleNormal="100" zoomScalePageLayoutView="125" workbookViewId="0">
      <selection activeCell="K12" sqref="K12"/>
    </sheetView>
  </sheetViews>
  <sheetFormatPr defaultColWidth="8.88671875" defaultRowHeight="13.8" x14ac:dyDescent="0.25"/>
  <cols>
    <col min="1" max="1" width="11.33203125" style="22" customWidth="1"/>
    <col min="2" max="2" width="9.44140625" style="22" customWidth="1"/>
    <col min="3" max="9" width="11.88671875" style="22" customWidth="1"/>
    <col min="10" max="10" width="8.88671875" style="22" customWidth="1"/>
    <col min="11" max="16384" width="8.88671875" style="22"/>
  </cols>
  <sheetData>
    <row r="1" spans="1:10" ht="12.75" customHeight="1" x14ac:dyDescent="0.25">
      <c r="A1" s="135" t="s">
        <v>767</v>
      </c>
      <c r="B1" s="112"/>
      <c r="C1" s="112"/>
      <c r="D1" s="112"/>
      <c r="E1" s="112"/>
      <c r="F1" s="112"/>
      <c r="G1" s="112"/>
      <c r="H1" s="112"/>
      <c r="I1" s="113"/>
      <c r="J1" s="53"/>
    </row>
    <row r="2" spans="1:10" x14ac:dyDescent="0.25">
      <c r="A2" s="114"/>
      <c r="B2" s="136"/>
      <c r="C2" s="136"/>
      <c r="D2" s="136"/>
      <c r="E2" s="136"/>
      <c r="F2" s="136"/>
      <c r="G2" s="136"/>
      <c r="H2" s="136"/>
      <c r="I2" s="117"/>
      <c r="J2" s="53"/>
    </row>
    <row r="3" spans="1:10" x14ac:dyDescent="0.25">
      <c r="A3" s="114"/>
      <c r="B3" s="136"/>
      <c r="C3" s="136"/>
      <c r="D3" s="136"/>
      <c r="E3" s="136"/>
      <c r="F3" s="136"/>
      <c r="G3" s="136"/>
      <c r="H3" s="136"/>
      <c r="I3" s="117"/>
      <c r="J3" s="53"/>
    </row>
    <row r="4" spans="1:10" x14ac:dyDescent="0.25">
      <c r="A4" s="114"/>
      <c r="B4" s="136"/>
      <c r="C4" s="136"/>
      <c r="D4" s="136"/>
      <c r="E4" s="136"/>
      <c r="F4" s="136"/>
      <c r="G4" s="136"/>
      <c r="H4" s="136"/>
      <c r="I4" s="117"/>
      <c r="J4" s="53"/>
    </row>
    <row r="5" spans="1:10" x14ac:dyDescent="0.25">
      <c r="A5" s="118"/>
      <c r="B5" s="108"/>
      <c r="C5" s="108"/>
      <c r="D5" s="108"/>
      <c r="E5" s="108"/>
      <c r="F5" s="108"/>
      <c r="G5" s="108"/>
      <c r="H5" s="108"/>
      <c r="I5" s="119"/>
      <c r="J5" s="53"/>
    </row>
    <row r="6" spans="1:10" ht="42.9" customHeight="1" x14ac:dyDescent="0.3">
      <c r="A6" s="64" t="s">
        <v>444</v>
      </c>
      <c r="B6" s="63" t="s">
        <v>449</v>
      </c>
      <c r="C6" s="52" t="s">
        <v>450</v>
      </c>
      <c r="D6" s="52" t="s">
        <v>451</v>
      </c>
      <c r="E6" s="52" t="s">
        <v>452</v>
      </c>
      <c r="F6" s="52" t="s">
        <v>453</v>
      </c>
      <c r="G6" s="64" t="s">
        <v>454</v>
      </c>
      <c r="H6" s="52" t="s">
        <v>455</v>
      </c>
      <c r="I6" s="52" t="s">
        <v>448</v>
      </c>
      <c r="J6" s="74"/>
    </row>
    <row r="7" spans="1:10" ht="14.1" customHeight="1" x14ac:dyDescent="0.3">
      <c r="A7" s="46" t="s">
        <v>11</v>
      </c>
      <c r="B7" s="65">
        <v>2020</v>
      </c>
      <c r="C7" s="66">
        <v>24.39</v>
      </c>
      <c r="D7" s="66">
        <v>63.41</v>
      </c>
      <c r="E7" s="66">
        <v>10.98</v>
      </c>
      <c r="F7" s="66">
        <v>1.22</v>
      </c>
      <c r="G7" s="47">
        <v>0</v>
      </c>
      <c r="H7" s="47">
        <v>0</v>
      </c>
      <c r="I7" s="47">
        <v>82</v>
      </c>
      <c r="J7" s="74"/>
    </row>
    <row r="8" spans="1:10" ht="14.1" customHeight="1" x14ac:dyDescent="0.3">
      <c r="A8" s="46" t="s">
        <v>11</v>
      </c>
      <c r="B8" s="65">
        <v>2021</v>
      </c>
      <c r="C8" s="66">
        <v>17.86</v>
      </c>
      <c r="D8" s="66">
        <v>69.05</v>
      </c>
      <c r="E8" s="66">
        <v>13.1</v>
      </c>
      <c r="F8" s="47">
        <v>0</v>
      </c>
      <c r="G8" s="47">
        <v>0</v>
      </c>
      <c r="H8" s="47">
        <v>0</v>
      </c>
      <c r="I8" s="47">
        <v>84</v>
      </c>
      <c r="J8" s="74"/>
    </row>
    <row r="9" spans="1:10" ht="14.1" customHeight="1" x14ac:dyDescent="0.3">
      <c r="A9" s="46" t="s">
        <v>11</v>
      </c>
      <c r="B9" s="65">
        <v>2022</v>
      </c>
      <c r="C9" s="66">
        <v>17.11</v>
      </c>
      <c r="D9" s="66">
        <v>64.47</v>
      </c>
      <c r="E9" s="66">
        <v>17.11</v>
      </c>
      <c r="F9" s="66">
        <v>1.32</v>
      </c>
      <c r="G9" s="47">
        <v>0</v>
      </c>
      <c r="H9" s="47">
        <v>0</v>
      </c>
      <c r="I9" s="47">
        <v>76</v>
      </c>
      <c r="J9" s="74"/>
    </row>
    <row r="10" spans="1:10" ht="14.1" customHeight="1" x14ac:dyDescent="0.3">
      <c r="A10" s="46" t="s">
        <v>11</v>
      </c>
      <c r="B10" s="65">
        <v>2023</v>
      </c>
      <c r="C10" s="66">
        <v>13.39</v>
      </c>
      <c r="D10" s="66">
        <v>68.75</v>
      </c>
      <c r="E10" s="66">
        <v>17.86</v>
      </c>
      <c r="F10" s="47">
        <v>0</v>
      </c>
      <c r="G10" s="47">
        <v>0</v>
      </c>
      <c r="H10" s="47">
        <v>0</v>
      </c>
      <c r="I10" s="47">
        <v>112</v>
      </c>
      <c r="J10" s="74"/>
    </row>
    <row r="11" spans="1:10" ht="14.1" customHeight="1" x14ac:dyDescent="0.3">
      <c r="A11" s="46" t="s">
        <v>11</v>
      </c>
      <c r="B11" s="65">
        <v>2024</v>
      </c>
      <c r="C11" s="66">
        <v>15.85</v>
      </c>
      <c r="D11" s="66">
        <v>70.73</v>
      </c>
      <c r="E11" s="66">
        <v>12.2</v>
      </c>
      <c r="F11" s="66">
        <v>1.22</v>
      </c>
      <c r="G11" s="47">
        <v>0</v>
      </c>
      <c r="H11" s="47">
        <v>0</v>
      </c>
      <c r="I11" s="47">
        <v>82</v>
      </c>
      <c r="J11" s="74"/>
    </row>
    <row r="12" spans="1:10" ht="14.1" customHeight="1" x14ac:dyDescent="0.3">
      <c r="A12" s="46" t="s">
        <v>12</v>
      </c>
      <c r="B12" s="65">
        <v>2020</v>
      </c>
      <c r="C12" s="66">
        <v>17.91</v>
      </c>
      <c r="D12" s="66">
        <v>71.64</v>
      </c>
      <c r="E12" s="66">
        <v>10.45</v>
      </c>
      <c r="F12" s="47">
        <v>0</v>
      </c>
      <c r="G12" s="47">
        <v>0</v>
      </c>
      <c r="H12" s="47">
        <v>0</v>
      </c>
      <c r="I12" s="47">
        <v>67</v>
      </c>
      <c r="J12" s="74"/>
    </row>
    <row r="13" spans="1:10" ht="14.1" customHeight="1" x14ac:dyDescent="0.3">
      <c r="A13" s="46" t="s">
        <v>12</v>
      </c>
      <c r="B13" s="65">
        <v>2021</v>
      </c>
      <c r="C13" s="66">
        <v>9.68</v>
      </c>
      <c r="D13" s="66">
        <v>79.03</v>
      </c>
      <c r="E13" s="66">
        <v>9.68</v>
      </c>
      <c r="F13" s="66">
        <v>1.61</v>
      </c>
      <c r="G13" s="47">
        <v>0</v>
      </c>
      <c r="H13" s="47">
        <v>0</v>
      </c>
      <c r="I13" s="47">
        <v>62</v>
      </c>
      <c r="J13" s="74"/>
    </row>
    <row r="14" spans="1:10" ht="14.1" customHeight="1" x14ac:dyDescent="0.3">
      <c r="A14" s="46" t="s">
        <v>12</v>
      </c>
      <c r="B14" s="65">
        <v>2022</v>
      </c>
      <c r="C14" s="66">
        <v>4.5999999999999996</v>
      </c>
      <c r="D14" s="66">
        <v>88.51</v>
      </c>
      <c r="E14" s="66">
        <v>6.9</v>
      </c>
      <c r="F14" s="47">
        <v>0</v>
      </c>
      <c r="G14" s="47">
        <v>0</v>
      </c>
      <c r="H14" s="47">
        <v>0</v>
      </c>
      <c r="I14" s="47">
        <v>87</v>
      </c>
      <c r="J14" s="74"/>
    </row>
    <row r="15" spans="1:10" ht="14.1" customHeight="1" x14ac:dyDescent="0.3">
      <c r="A15" s="46" t="s">
        <v>12</v>
      </c>
      <c r="B15" s="65">
        <v>2023</v>
      </c>
      <c r="C15" s="66">
        <v>11.63</v>
      </c>
      <c r="D15" s="66">
        <v>81.400000000000006</v>
      </c>
      <c r="E15" s="66">
        <v>6.98</v>
      </c>
      <c r="F15" s="47">
        <v>0</v>
      </c>
      <c r="G15" s="47">
        <v>0</v>
      </c>
      <c r="H15" s="47">
        <v>0</v>
      </c>
      <c r="I15" s="47">
        <v>86</v>
      </c>
      <c r="J15" s="74"/>
    </row>
    <row r="16" spans="1:10" ht="14.1" customHeight="1" x14ac:dyDescent="0.3">
      <c r="A16" s="46" t="s">
        <v>12</v>
      </c>
      <c r="B16" s="65">
        <v>2024</v>
      </c>
      <c r="C16" s="66">
        <v>12.12</v>
      </c>
      <c r="D16" s="66">
        <v>75.760000000000005</v>
      </c>
      <c r="E16" s="66">
        <v>12.12</v>
      </c>
      <c r="F16" s="47">
        <v>0</v>
      </c>
      <c r="G16" s="47">
        <v>0</v>
      </c>
      <c r="H16" s="47">
        <v>0</v>
      </c>
      <c r="I16" s="47">
        <v>66</v>
      </c>
      <c r="J16" s="74"/>
    </row>
    <row r="17" spans="1:10" ht="14.1" customHeight="1" x14ac:dyDescent="0.3">
      <c r="A17" s="46" t="s">
        <v>13</v>
      </c>
      <c r="B17" s="65">
        <v>2020</v>
      </c>
      <c r="C17" s="66">
        <v>27.91</v>
      </c>
      <c r="D17" s="66">
        <v>38.369999999999997</v>
      </c>
      <c r="E17" s="66">
        <v>30.23</v>
      </c>
      <c r="F17" s="66">
        <v>3.49</v>
      </c>
      <c r="G17" s="47">
        <v>0</v>
      </c>
      <c r="H17" s="47">
        <v>0</v>
      </c>
      <c r="I17" s="47">
        <v>86</v>
      </c>
      <c r="J17" s="74"/>
    </row>
    <row r="18" spans="1:10" ht="14.1" customHeight="1" x14ac:dyDescent="0.3">
      <c r="A18" s="46" t="s">
        <v>13</v>
      </c>
      <c r="B18" s="65">
        <v>2021</v>
      </c>
      <c r="C18" s="66">
        <v>24.64</v>
      </c>
      <c r="D18" s="66">
        <v>37.68</v>
      </c>
      <c r="E18" s="66">
        <v>34.78</v>
      </c>
      <c r="F18" s="66">
        <v>2.9</v>
      </c>
      <c r="G18" s="47">
        <v>0</v>
      </c>
      <c r="H18" s="47">
        <v>0</v>
      </c>
      <c r="I18" s="47">
        <v>69</v>
      </c>
      <c r="J18" s="74"/>
    </row>
    <row r="19" spans="1:10" ht="14.1" customHeight="1" x14ac:dyDescent="0.3">
      <c r="A19" s="46" t="s">
        <v>13</v>
      </c>
      <c r="B19" s="65">
        <v>2022</v>
      </c>
      <c r="C19" s="66">
        <v>13.56</v>
      </c>
      <c r="D19" s="66">
        <v>47.46</v>
      </c>
      <c r="E19" s="66">
        <v>32.200000000000003</v>
      </c>
      <c r="F19" s="66">
        <v>6.78</v>
      </c>
      <c r="G19" s="47">
        <v>0</v>
      </c>
      <c r="H19" s="47">
        <v>0</v>
      </c>
      <c r="I19" s="47">
        <v>59</v>
      </c>
      <c r="J19" s="74"/>
    </row>
    <row r="20" spans="1:10" ht="14.1" customHeight="1" x14ac:dyDescent="0.3">
      <c r="A20" s="46" t="s">
        <v>13</v>
      </c>
      <c r="B20" s="65">
        <v>2023</v>
      </c>
      <c r="C20" s="66">
        <v>13.13</v>
      </c>
      <c r="D20" s="66">
        <v>41.41</v>
      </c>
      <c r="E20" s="66">
        <v>40.4</v>
      </c>
      <c r="F20" s="66">
        <v>5.05</v>
      </c>
      <c r="G20" s="47">
        <v>0</v>
      </c>
      <c r="H20" s="47">
        <v>0</v>
      </c>
      <c r="I20" s="47">
        <v>99</v>
      </c>
      <c r="J20" s="74"/>
    </row>
    <row r="21" spans="1:10" ht="14.1" customHeight="1" x14ac:dyDescent="0.3">
      <c r="A21" s="46" t="s">
        <v>13</v>
      </c>
      <c r="B21" s="65">
        <v>2024</v>
      </c>
      <c r="C21" s="66">
        <v>21.98</v>
      </c>
      <c r="D21" s="66">
        <v>35.159999999999997</v>
      </c>
      <c r="E21" s="66">
        <v>36.26</v>
      </c>
      <c r="F21" s="66">
        <v>6.59</v>
      </c>
      <c r="G21" s="47">
        <v>0</v>
      </c>
      <c r="H21" s="47">
        <v>0</v>
      </c>
      <c r="I21" s="47">
        <v>91</v>
      </c>
      <c r="J21" s="74"/>
    </row>
    <row r="22" spans="1:10" ht="14.1" customHeight="1" x14ac:dyDescent="0.3">
      <c r="A22" s="46" t="s">
        <v>14</v>
      </c>
      <c r="B22" s="65">
        <v>2020</v>
      </c>
      <c r="C22" s="66">
        <v>28.85</v>
      </c>
      <c r="D22" s="66">
        <v>45.19</v>
      </c>
      <c r="E22" s="66">
        <v>25.96</v>
      </c>
      <c r="F22" s="47">
        <v>0</v>
      </c>
      <c r="G22" s="47">
        <v>0</v>
      </c>
      <c r="H22" s="47">
        <v>0</v>
      </c>
      <c r="I22" s="47">
        <v>104</v>
      </c>
      <c r="J22" s="74"/>
    </row>
    <row r="23" spans="1:10" ht="14.1" customHeight="1" x14ac:dyDescent="0.3">
      <c r="A23" s="46" t="s">
        <v>14</v>
      </c>
      <c r="B23" s="65">
        <v>2021</v>
      </c>
      <c r="C23" s="66">
        <v>23.93</v>
      </c>
      <c r="D23" s="66">
        <v>47.01</v>
      </c>
      <c r="E23" s="66">
        <v>28.21</v>
      </c>
      <c r="F23" s="66">
        <v>0.85</v>
      </c>
      <c r="G23" s="47">
        <v>0</v>
      </c>
      <c r="H23" s="47">
        <v>0</v>
      </c>
      <c r="I23" s="47">
        <v>117</v>
      </c>
      <c r="J23" s="74"/>
    </row>
    <row r="24" spans="1:10" ht="14.1" customHeight="1" x14ac:dyDescent="0.3">
      <c r="A24" s="46" t="s">
        <v>14</v>
      </c>
      <c r="B24" s="65">
        <v>2022</v>
      </c>
      <c r="C24" s="66">
        <v>39.82</v>
      </c>
      <c r="D24" s="66">
        <v>34.51</v>
      </c>
      <c r="E24" s="66">
        <v>25.66</v>
      </c>
      <c r="F24" s="47">
        <v>0</v>
      </c>
      <c r="G24" s="47">
        <v>0</v>
      </c>
      <c r="H24" s="47">
        <v>0</v>
      </c>
      <c r="I24" s="47">
        <v>113</v>
      </c>
      <c r="J24" s="74"/>
    </row>
    <row r="25" spans="1:10" ht="14.1" customHeight="1" x14ac:dyDescent="0.3">
      <c r="A25" s="46" t="s">
        <v>14</v>
      </c>
      <c r="B25" s="65">
        <v>2023</v>
      </c>
      <c r="C25" s="66">
        <v>21.19</v>
      </c>
      <c r="D25" s="66">
        <v>45.76</v>
      </c>
      <c r="E25" s="66">
        <v>33.049999999999997</v>
      </c>
      <c r="F25" s="47">
        <v>0</v>
      </c>
      <c r="G25" s="47">
        <v>0</v>
      </c>
      <c r="H25" s="47">
        <v>0</v>
      </c>
      <c r="I25" s="47">
        <v>118</v>
      </c>
      <c r="J25" s="74"/>
    </row>
    <row r="26" spans="1:10" ht="14.1" customHeight="1" x14ac:dyDescent="0.3">
      <c r="A26" s="46" t="s">
        <v>14</v>
      </c>
      <c r="B26" s="65">
        <v>2024</v>
      </c>
      <c r="C26" s="66">
        <v>29.63</v>
      </c>
      <c r="D26" s="66">
        <v>38.520000000000003</v>
      </c>
      <c r="E26" s="66">
        <v>31.11</v>
      </c>
      <c r="F26" s="66">
        <v>0.74</v>
      </c>
      <c r="G26" s="47">
        <v>0</v>
      </c>
      <c r="H26" s="47">
        <v>0</v>
      </c>
      <c r="I26" s="47">
        <v>135</v>
      </c>
      <c r="J26" s="74"/>
    </row>
    <row r="27" spans="1:10" ht="14.1" customHeight="1" x14ac:dyDescent="0.3">
      <c r="A27" s="46" t="s">
        <v>15</v>
      </c>
      <c r="B27" s="65">
        <v>2020</v>
      </c>
      <c r="C27" s="66">
        <v>33.520000000000003</v>
      </c>
      <c r="D27" s="66">
        <v>45.81</v>
      </c>
      <c r="E27" s="66">
        <v>20.67</v>
      </c>
      <c r="F27" s="47">
        <v>0</v>
      </c>
      <c r="G27" s="47">
        <v>0</v>
      </c>
      <c r="H27" s="47">
        <v>0</v>
      </c>
      <c r="I27" s="47">
        <v>179</v>
      </c>
      <c r="J27" s="74"/>
    </row>
    <row r="28" spans="1:10" ht="14.1" customHeight="1" x14ac:dyDescent="0.3">
      <c r="A28" s="46" t="s">
        <v>15</v>
      </c>
      <c r="B28" s="65">
        <v>2021</v>
      </c>
      <c r="C28" s="66">
        <v>25.27</v>
      </c>
      <c r="D28" s="66">
        <v>55.38</v>
      </c>
      <c r="E28" s="66">
        <v>18.28</v>
      </c>
      <c r="F28" s="66">
        <v>1.08</v>
      </c>
      <c r="G28" s="47">
        <v>0</v>
      </c>
      <c r="H28" s="47">
        <v>0</v>
      </c>
      <c r="I28" s="47">
        <v>186</v>
      </c>
      <c r="J28" s="74"/>
    </row>
    <row r="29" spans="1:10" ht="14.1" customHeight="1" x14ac:dyDescent="0.3">
      <c r="A29" s="46" t="s">
        <v>15</v>
      </c>
      <c r="B29" s="65">
        <v>2022</v>
      </c>
      <c r="C29" s="66">
        <v>27.18</v>
      </c>
      <c r="D29" s="66">
        <v>48.06</v>
      </c>
      <c r="E29" s="66">
        <v>24.27</v>
      </c>
      <c r="F29" s="66">
        <v>0.49</v>
      </c>
      <c r="G29" s="47">
        <v>0</v>
      </c>
      <c r="H29" s="47">
        <v>0</v>
      </c>
      <c r="I29" s="47">
        <v>206</v>
      </c>
      <c r="J29" s="74"/>
    </row>
    <row r="30" spans="1:10" ht="14.1" customHeight="1" x14ac:dyDescent="0.3">
      <c r="A30" s="46" t="s">
        <v>15</v>
      </c>
      <c r="B30" s="65">
        <v>2023</v>
      </c>
      <c r="C30" s="66">
        <v>31.68</v>
      </c>
      <c r="D30" s="66">
        <v>48.02</v>
      </c>
      <c r="E30" s="66">
        <v>20.3</v>
      </c>
      <c r="F30" s="47">
        <v>0</v>
      </c>
      <c r="G30" s="47">
        <v>0</v>
      </c>
      <c r="H30" s="47">
        <v>0</v>
      </c>
      <c r="I30" s="47">
        <v>202</v>
      </c>
      <c r="J30" s="74"/>
    </row>
    <row r="31" spans="1:10" ht="14.1" customHeight="1" x14ac:dyDescent="0.3">
      <c r="A31" s="46" t="s">
        <v>15</v>
      </c>
      <c r="B31" s="65">
        <v>2024</v>
      </c>
      <c r="C31" s="66">
        <v>31.95</v>
      </c>
      <c r="D31" s="66">
        <v>41.42</v>
      </c>
      <c r="E31" s="66">
        <v>26.04</v>
      </c>
      <c r="F31" s="66">
        <v>0.59</v>
      </c>
      <c r="G31" s="47">
        <v>0</v>
      </c>
      <c r="H31" s="47">
        <v>0</v>
      </c>
      <c r="I31" s="47">
        <v>169</v>
      </c>
      <c r="J31" s="74"/>
    </row>
    <row r="32" spans="1:10" ht="14.1" customHeight="1" x14ac:dyDescent="0.3">
      <c r="A32" s="46" t="s">
        <v>16</v>
      </c>
      <c r="B32" s="65">
        <v>2020</v>
      </c>
      <c r="C32" s="47">
        <v>0</v>
      </c>
      <c r="D32" s="66">
        <v>66.67</v>
      </c>
      <c r="E32" s="66">
        <v>33.33</v>
      </c>
      <c r="F32" s="47">
        <v>0</v>
      </c>
      <c r="G32" s="47">
        <v>0</v>
      </c>
      <c r="H32" s="47">
        <v>0</v>
      </c>
      <c r="I32" s="47">
        <v>6</v>
      </c>
      <c r="J32" s="74"/>
    </row>
    <row r="33" spans="1:10" ht="14.1" customHeight="1" x14ac:dyDescent="0.3">
      <c r="A33" s="46" t="s">
        <v>16</v>
      </c>
      <c r="B33" s="65">
        <v>2021</v>
      </c>
      <c r="C33" s="66">
        <v>42.86</v>
      </c>
      <c r="D33" s="66">
        <v>57.14</v>
      </c>
      <c r="E33" s="47">
        <v>0</v>
      </c>
      <c r="F33" s="47">
        <v>0</v>
      </c>
      <c r="G33" s="47">
        <v>0</v>
      </c>
      <c r="H33" s="47">
        <v>0</v>
      </c>
      <c r="I33" s="47">
        <v>7</v>
      </c>
      <c r="J33" s="74"/>
    </row>
    <row r="34" spans="1:10" ht="14.1" customHeight="1" x14ac:dyDescent="0.3">
      <c r="A34" s="46" t="s">
        <v>16</v>
      </c>
      <c r="B34" s="65">
        <v>2022</v>
      </c>
      <c r="C34" s="47">
        <v>0</v>
      </c>
      <c r="D34" s="47">
        <v>80</v>
      </c>
      <c r="E34" s="47">
        <v>20</v>
      </c>
      <c r="F34" s="47">
        <v>0</v>
      </c>
      <c r="G34" s="47">
        <v>0</v>
      </c>
      <c r="H34" s="47">
        <v>0</v>
      </c>
      <c r="I34" s="47">
        <v>5</v>
      </c>
      <c r="J34" s="74"/>
    </row>
    <row r="35" spans="1:10" ht="14.1" customHeight="1" x14ac:dyDescent="0.3">
      <c r="A35" s="46" t="s">
        <v>16</v>
      </c>
      <c r="B35" s="65">
        <v>2023</v>
      </c>
      <c r="C35" s="66">
        <v>11.11</v>
      </c>
      <c r="D35" s="66">
        <v>44.44</v>
      </c>
      <c r="E35" s="66">
        <v>44.44</v>
      </c>
      <c r="F35" s="47">
        <v>0</v>
      </c>
      <c r="G35" s="47">
        <v>0</v>
      </c>
      <c r="H35" s="47">
        <v>0</v>
      </c>
      <c r="I35" s="47">
        <v>9</v>
      </c>
      <c r="J35" s="74"/>
    </row>
    <row r="36" spans="1:10" ht="14.1" customHeight="1" x14ac:dyDescent="0.3">
      <c r="A36" s="46" t="s">
        <v>16</v>
      </c>
      <c r="B36" s="65">
        <v>2024</v>
      </c>
      <c r="C36" s="47">
        <v>25</v>
      </c>
      <c r="D36" s="47">
        <v>25</v>
      </c>
      <c r="E36" s="47">
        <v>50</v>
      </c>
      <c r="F36" s="47">
        <v>0</v>
      </c>
      <c r="G36" s="47">
        <v>0</v>
      </c>
      <c r="H36" s="47">
        <v>0</v>
      </c>
      <c r="I36" s="47">
        <v>8</v>
      </c>
      <c r="J36" s="74"/>
    </row>
    <row r="37" spans="1:10" ht="14.1" customHeight="1" x14ac:dyDescent="0.3">
      <c r="A37" s="46" t="s">
        <v>17</v>
      </c>
      <c r="B37" s="65">
        <v>2020</v>
      </c>
      <c r="C37" s="47">
        <v>25</v>
      </c>
      <c r="D37" s="66">
        <v>37.5</v>
      </c>
      <c r="E37" s="66">
        <v>37.5</v>
      </c>
      <c r="F37" s="47">
        <v>0</v>
      </c>
      <c r="G37" s="47">
        <v>0</v>
      </c>
      <c r="H37" s="47">
        <v>0</v>
      </c>
      <c r="I37" s="47">
        <v>16</v>
      </c>
      <c r="J37" s="74"/>
    </row>
    <row r="38" spans="1:10" ht="14.1" customHeight="1" x14ac:dyDescent="0.3">
      <c r="A38" s="46" t="s">
        <v>17</v>
      </c>
      <c r="B38" s="65">
        <v>2021</v>
      </c>
      <c r="C38" s="66">
        <v>18.75</v>
      </c>
      <c r="D38" s="66">
        <v>62.5</v>
      </c>
      <c r="E38" s="66">
        <v>18.75</v>
      </c>
      <c r="F38" s="47">
        <v>0</v>
      </c>
      <c r="G38" s="47">
        <v>0</v>
      </c>
      <c r="H38" s="47">
        <v>0</v>
      </c>
      <c r="I38" s="47">
        <v>16</v>
      </c>
      <c r="J38" s="74"/>
    </row>
    <row r="39" spans="1:10" ht="14.1" customHeight="1" x14ac:dyDescent="0.3">
      <c r="A39" s="46" t="s">
        <v>17</v>
      </c>
      <c r="B39" s="65">
        <v>2022</v>
      </c>
      <c r="C39" s="66">
        <v>11.11</v>
      </c>
      <c r="D39" s="66">
        <v>66.67</v>
      </c>
      <c r="E39" s="66">
        <v>18.52</v>
      </c>
      <c r="F39" s="66">
        <v>3.7</v>
      </c>
      <c r="G39" s="47">
        <v>0</v>
      </c>
      <c r="H39" s="47">
        <v>0</v>
      </c>
      <c r="I39" s="47">
        <v>27</v>
      </c>
      <c r="J39" s="74"/>
    </row>
    <row r="40" spans="1:10" ht="14.1" customHeight="1" x14ac:dyDescent="0.3">
      <c r="A40" s="46" t="s">
        <v>17</v>
      </c>
      <c r="B40" s="65">
        <v>2023</v>
      </c>
      <c r="C40" s="66">
        <v>35.71</v>
      </c>
      <c r="D40" s="66">
        <v>42.86</v>
      </c>
      <c r="E40" s="66">
        <v>21.43</v>
      </c>
      <c r="F40" s="47">
        <v>0</v>
      </c>
      <c r="G40" s="47">
        <v>0</v>
      </c>
      <c r="H40" s="47">
        <v>0</v>
      </c>
      <c r="I40" s="47">
        <v>14</v>
      </c>
      <c r="J40" s="74"/>
    </row>
    <row r="41" spans="1:10" ht="14.1" customHeight="1" x14ac:dyDescent="0.3">
      <c r="A41" s="46" t="s">
        <v>17</v>
      </c>
      <c r="B41" s="65">
        <v>2024</v>
      </c>
      <c r="C41" s="66">
        <v>23.08</v>
      </c>
      <c r="D41" s="66">
        <v>46.15</v>
      </c>
      <c r="E41" s="66">
        <v>30.77</v>
      </c>
      <c r="F41" s="47">
        <v>0</v>
      </c>
      <c r="G41" s="47">
        <v>0</v>
      </c>
      <c r="H41" s="47">
        <v>0</v>
      </c>
      <c r="I41" s="47">
        <v>13</v>
      </c>
      <c r="J41" s="74"/>
    </row>
    <row r="42" spans="1:10" ht="14.1" customHeight="1" x14ac:dyDescent="0.3">
      <c r="A42" s="46" t="s">
        <v>18</v>
      </c>
      <c r="B42" s="65">
        <v>2020</v>
      </c>
      <c r="C42" s="66">
        <v>38.24</v>
      </c>
      <c r="D42" s="66">
        <v>32.35</v>
      </c>
      <c r="E42" s="66">
        <v>23.53</v>
      </c>
      <c r="F42" s="66">
        <v>5.88</v>
      </c>
      <c r="G42" s="47">
        <v>0</v>
      </c>
      <c r="H42" s="47">
        <v>0</v>
      </c>
      <c r="I42" s="47">
        <v>34</v>
      </c>
      <c r="J42" s="74"/>
    </row>
    <row r="43" spans="1:10" ht="14.1" customHeight="1" x14ac:dyDescent="0.3">
      <c r="A43" s="46" t="s">
        <v>18</v>
      </c>
      <c r="B43" s="65">
        <v>2021</v>
      </c>
      <c r="C43" s="66">
        <v>30.56</v>
      </c>
      <c r="D43" s="66">
        <v>47.22</v>
      </c>
      <c r="E43" s="66">
        <v>22.22</v>
      </c>
      <c r="F43" s="47">
        <v>0</v>
      </c>
      <c r="G43" s="47">
        <v>0</v>
      </c>
      <c r="H43" s="47">
        <v>0</v>
      </c>
      <c r="I43" s="47">
        <v>36</v>
      </c>
      <c r="J43" s="74"/>
    </row>
    <row r="44" spans="1:10" ht="14.1" customHeight="1" x14ac:dyDescent="0.3">
      <c r="A44" s="46" t="s">
        <v>18</v>
      </c>
      <c r="B44" s="65">
        <v>2022</v>
      </c>
      <c r="C44" s="66">
        <v>13.95</v>
      </c>
      <c r="D44" s="66">
        <v>51.16</v>
      </c>
      <c r="E44" s="66">
        <v>32.56</v>
      </c>
      <c r="F44" s="66">
        <v>2.33</v>
      </c>
      <c r="G44" s="47">
        <v>0</v>
      </c>
      <c r="H44" s="47">
        <v>0</v>
      </c>
      <c r="I44" s="47">
        <v>43</v>
      </c>
      <c r="J44" s="74"/>
    </row>
    <row r="45" spans="1:10" ht="14.1" customHeight="1" x14ac:dyDescent="0.3">
      <c r="A45" s="46" t="s">
        <v>18</v>
      </c>
      <c r="B45" s="65">
        <v>2023</v>
      </c>
      <c r="C45" s="47">
        <v>10</v>
      </c>
      <c r="D45" s="47">
        <v>50</v>
      </c>
      <c r="E45" s="47">
        <v>35</v>
      </c>
      <c r="F45" s="47">
        <v>5</v>
      </c>
      <c r="G45" s="47">
        <v>0</v>
      </c>
      <c r="H45" s="47">
        <v>0</v>
      </c>
      <c r="I45" s="47">
        <v>40</v>
      </c>
      <c r="J45" s="74"/>
    </row>
    <row r="46" spans="1:10" ht="14.1" customHeight="1" x14ac:dyDescent="0.3">
      <c r="A46" s="46" t="s">
        <v>18</v>
      </c>
      <c r="B46" s="65">
        <v>2024</v>
      </c>
      <c r="C46" s="47">
        <v>20</v>
      </c>
      <c r="D46" s="47">
        <v>45</v>
      </c>
      <c r="E46" s="47">
        <v>35</v>
      </c>
      <c r="F46" s="47">
        <v>0</v>
      </c>
      <c r="G46" s="47">
        <v>0</v>
      </c>
      <c r="H46" s="47">
        <v>0</v>
      </c>
      <c r="I46" s="47">
        <v>20</v>
      </c>
      <c r="J46" s="74"/>
    </row>
    <row r="47" spans="1:10" ht="14.1" customHeight="1" x14ac:dyDescent="0.3">
      <c r="A47" s="46" t="s">
        <v>19</v>
      </c>
      <c r="B47" s="65">
        <v>2020</v>
      </c>
      <c r="C47" s="66">
        <v>24.53</v>
      </c>
      <c r="D47" s="66">
        <v>50.94</v>
      </c>
      <c r="E47" s="66">
        <v>24.53</v>
      </c>
      <c r="F47" s="47">
        <v>0</v>
      </c>
      <c r="G47" s="47">
        <v>0</v>
      </c>
      <c r="H47" s="47">
        <v>0</v>
      </c>
      <c r="I47" s="47">
        <v>53</v>
      </c>
      <c r="J47" s="74"/>
    </row>
    <row r="48" spans="1:10" ht="14.1" customHeight="1" x14ac:dyDescent="0.3">
      <c r="A48" s="46" t="s">
        <v>19</v>
      </c>
      <c r="B48" s="65">
        <v>2021</v>
      </c>
      <c r="C48" s="66">
        <v>18.18</v>
      </c>
      <c r="D48" s="66">
        <v>63.64</v>
      </c>
      <c r="E48" s="66">
        <v>9.09</v>
      </c>
      <c r="F48" s="66">
        <v>9.09</v>
      </c>
      <c r="G48" s="47">
        <v>0</v>
      </c>
      <c r="H48" s="47">
        <v>0</v>
      </c>
      <c r="I48" s="47">
        <v>33</v>
      </c>
      <c r="J48" s="74"/>
    </row>
    <row r="49" spans="1:10" ht="14.1" customHeight="1" x14ac:dyDescent="0.3">
      <c r="A49" s="46" t="s">
        <v>19</v>
      </c>
      <c r="B49" s="65">
        <v>2022</v>
      </c>
      <c r="C49" s="66">
        <v>25.53</v>
      </c>
      <c r="D49" s="66">
        <v>42.55</v>
      </c>
      <c r="E49" s="66">
        <v>25.53</v>
      </c>
      <c r="F49" s="66">
        <v>6.38</v>
      </c>
      <c r="G49" s="47">
        <v>0</v>
      </c>
      <c r="H49" s="47">
        <v>0</v>
      </c>
      <c r="I49" s="47">
        <v>47</v>
      </c>
      <c r="J49" s="74"/>
    </row>
    <row r="50" spans="1:10" ht="14.1" customHeight="1" x14ac:dyDescent="0.3">
      <c r="A50" s="46" t="s">
        <v>19</v>
      </c>
      <c r="B50" s="65">
        <v>2023</v>
      </c>
      <c r="C50" s="66">
        <v>20.51</v>
      </c>
      <c r="D50" s="66">
        <v>53.85</v>
      </c>
      <c r="E50" s="66">
        <v>12.82</v>
      </c>
      <c r="F50" s="66">
        <v>12.82</v>
      </c>
      <c r="G50" s="47">
        <v>0</v>
      </c>
      <c r="H50" s="47">
        <v>0</v>
      </c>
      <c r="I50" s="47">
        <v>39</v>
      </c>
      <c r="J50" s="74"/>
    </row>
    <row r="51" spans="1:10" ht="14.1" customHeight="1" x14ac:dyDescent="0.3">
      <c r="A51" s="46" t="s">
        <v>19</v>
      </c>
      <c r="B51" s="65">
        <v>2024</v>
      </c>
      <c r="C51" s="66">
        <v>17.95</v>
      </c>
      <c r="D51" s="66">
        <v>30.77</v>
      </c>
      <c r="E51" s="66">
        <v>38.46</v>
      </c>
      <c r="F51" s="66">
        <v>12.82</v>
      </c>
      <c r="G51" s="47">
        <v>0</v>
      </c>
      <c r="H51" s="47">
        <v>0</v>
      </c>
      <c r="I51" s="47">
        <v>39</v>
      </c>
      <c r="J51" s="74"/>
    </row>
    <row r="52" spans="1:10" ht="14.1" customHeight="1" x14ac:dyDescent="0.3">
      <c r="A52" s="46" t="s">
        <v>20</v>
      </c>
      <c r="B52" s="65">
        <v>2020</v>
      </c>
      <c r="C52" s="66">
        <v>37.04</v>
      </c>
      <c r="D52" s="66">
        <v>37.04</v>
      </c>
      <c r="E52" s="66">
        <v>22.22</v>
      </c>
      <c r="F52" s="66">
        <v>3.7</v>
      </c>
      <c r="G52" s="47">
        <v>0</v>
      </c>
      <c r="H52" s="47">
        <v>0</v>
      </c>
      <c r="I52" s="47">
        <v>27</v>
      </c>
      <c r="J52" s="74"/>
    </row>
    <row r="53" spans="1:10" ht="14.1" customHeight="1" x14ac:dyDescent="0.3">
      <c r="A53" s="46" t="s">
        <v>20</v>
      </c>
      <c r="B53" s="65">
        <v>2021</v>
      </c>
      <c r="C53" s="66">
        <v>20.83</v>
      </c>
      <c r="D53" s="66">
        <v>29.17</v>
      </c>
      <c r="E53" s="66">
        <v>45.83</v>
      </c>
      <c r="F53" s="66">
        <v>4.17</v>
      </c>
      <c r="G53" s="47">
        <v>0</v>
      </c>
      <c r="H53" s="47">
        <v>0</v>
      </c>
      <c r="I53" s="47">
        <v>24</v>
      </c>
      <c r="J53" s="74"/>
    </row>
    <row r="54" spans="1:10" ht="14.1" customHeight="1" x14ac:dyDescent="0.3">
      <c r="A54" s="46" t="s">
        <v>20</v>
      </c>
      <c r="B54" s="65">
        <v>2022</v>
      </c>
      <c r="C54" s="47">
        <v>24</v>
      </c>
      <c r="D54" s="47">
        <v>32</v>
      </c>
      <c r="E54" s="47">
        <v>40</v>
      </c>
      <c r="F54" s="47">
        <v>4</v>
      </c>
      <c r="G54" s="47">
        <v>0</v>
      </c>
      <c r="H54" s="47">
        <v>0</v>
      </c>
      <c r="I54" s="47">
        <v>25</v>
      </c>
      <c r="J54" s="74"/>
    </row>
    <row r="55" spans="1:10" ht="14.1" customHeight="1" x14ac:dyDescent="0.3">
      <c r="A55" s="46" t="s">
        <v>20</v>
      </c>
      <c r="B55" s="65">
        <v>2023</v>
      </c>
      <c r="C55" s="66">
        <v>16.670000000000002</v>
      </c>
      <c r="D55" s="66">
        <v>46.67</v>
      </c>
      <c r="E55" s="47">
        <v>30</v>
      </c>
      <c r="F55" s="66">
        <v>6.67</v>
      </c>
      <c r="G55" s="47">
        <v>0</v>
      </c>
      <c r="H55" s="47">
        <v>0</v>
      </c>
      <c r="I55" s="47">
        <v>30</v>
      </c>
      <c r="J55" s="74"/>
    </row>
    <row r="56" spans="1:10" ht="14.1" customHeight="1" x14ac:dyDescent="0.3">
      <c r="A56" s="46" t="s">
        <v>20</v>
      </c>
      <c r="B56" s="65">
        <v>2024</v>
      </c>
      <c r="C56" s="66">
        <v>27.59</v>
      </c>
      <c r="D56" s="66">
        <v>41.38</v>
      </c>
      <c r="E56" s="66">
        <v>24.14</v>
      </c>
      <c r="F56" s="66">
        <v>6.9</v>
      </c>
      <c r="G56" s="47">
        <v>0</v>
      </c>
      <c r="H56" s="47">
        <v>0</v>
      </c>
      <c r="I56" s="47">
        <v>29</v>
      </c>
      <c r="J56" s="74"/>
    </row>
    <row r="57" spans="1:10" ht="14.1" customHeight="1" x14ac:dyDescent="0.3">
      <c r="A57" s="46" t="s">
        <v>21</v>
      </c>
      <c r="B57" s="65">
        <v>2020</v>
      </c>
      <c r="C57" s="66">
        <v>33.92</v>
      </c>
      <c r="D57" s="66">
        <v>56.14</v>
      </c>
      <c r="E57" s="66">
        <v>9.94</v>
      </c>
      <c r="F57" s="47">
        <v>0</v>
      </c>
      <c r="G57" s="47">
        <v>0</v>
      </c>
      <c r="H57" s="47">
        <v>0</v>
      </c>
      <c r="I57" s="47">
        <v>171</v>
      </c>
      <c r="J57" s="74"/>
    </row>
    <row r="58" spans="1:10" ht="14.1" customHeight="1" x14ac:dyDescent="0.3">
      <c r="A58" s="46" t="s">
        <v>21</v>
      </c>
      <c r="B58" s="65">
        <v>2021</v>
      </c>
      <c r="C58" s="66">
        <v>33.08</v>
      </c>
      <c r="D58" s="66">
        <v>48.87</v>
      </c>
      <c r="E58" s="66">
        <v>18.05</v>
      </c>
      <c r="F58" s="47">
        <v>0</v>
      </c>
      <c r="G58" s="47">
        <v>0</v>
      </c>
      <c r="H58" s="47">
        <v>0</v>
      </c>
      <c r="I58" s="47">
        <v>133</v>
      </c>
      <c r="J58" s="74"/>
    </row>
    <row r="59" spans="1:10" ht="14.1" customHeight="1" x14ac:dyDescent="0.3">
      <c r="A59" s="46" t="s">
        <v>21</v>
      </c>
      <c r="B59" s="65">
        <v>2022</v>
      </c>
      <c r="C59" s="66">
        <v>28.76</v>
      </c>
      <c r="D59" s="66">
        <v>57.52</v>
      </c>
      <c r="E59" s="66">
        <v>12.42</v>
      </c>
      <c r="F59" s="66">
        <v>1.31</v>
      </c>
      <c r="G59" s="47">
        <v>0</v>
      </c>
      <c r="H59" s="47">
        <v>0</v>
      </c>
      <c r="I59" s="47">
        <v>153</v>
      </c>
      <c r="J59" s="74"/>
    </row>
    <row r="60" spans="1:10" ht="14.1" customHeight="1" x14ac:dyDescent="0.3">
      <c r="A60" s="46" t="s">
        <v>21</v>
      </c>
      <c r="B60" s="65">
        <v>2023</v>
      </c>
      <c r="C60" s="66">
        <v>26.04</v>
      </c>
      <c r="D60" s="66">
        <v>59.38</v>
      </c>
      <c r="E60" s="66">
        <v>14.58</v>
      </c>
      <c r="F60" s="47">
        <v>0</v>
      </c>
      <c r="G60" s="47">
        <v>0</v>
      </c>
      <c r="H60" s="47">
        <v>0</v>
      </c>
      <c r="I60" s="47">
        <v>192</v>
      </c>
      <c r="J60" s="74"/>
    </row>
    <row r="61" spans="1:10" ht="14.1" customHeight="1" x14ac:dyDescent="0.3">
      <c r="A61" s="46" t="s">
        <v>21</v>
      </c>
      <c r="B61" s="65">
        <v>2024</v>
      </c>
      <c r="C61" s="66">
        <v>24.64</v>
      </c>
      <c r="D61" s="66">
        <v>57.97</v>
      </c>
      <c r="E61" s="66">
        <v>17.39</v>
      </c>
      <c r="F61" s="47">
        <v>0</v>
      </c>
      <c r="G61" s="47">
        <v>0</v>
      </c>
      <c r="H61" s="47">
        <v>0</v>
      </c>
      <c r="I61" s="47">
        <v>138</v>
      </c>
      <c r="J61" s="74"/>
    </row>
    <row r="62" spans="1:10" ht="14.1" customHeight="1" x14ac:dyDescent="0.3">
      <c r="A62" s="46" t="s">
        <v>22</v>
      </c>
      <c r="B62" s="65">
        <v>2020</v>
      </c>
      <c r="C62" s="66">
        <v>31.58</v>
      </c>
      <c r="D62" s="66">
        <v>63.16</v>
      </c>
      <c r="E62" s="66">
        <v>3.51</v>
      </c>
      <c r="F62" s="66">
        <v>1.75</v>
      </c>
      <c r="G62" s="47">
        <v>0</v>
      </c>
      <c r="H62" s="47">
        <v>0</v>
      </c>
      <c r="I62" s="47">
        <v>57</v>
      </c>
      <c r="J62" s="74"/>
    </row>
    <row r="63" spans="1:10" ht="14.1" customHeight="1" x14ac:dyDescent="0.3">
      <c r="A63" s="46" t="s">
        <v>22</v>
      </c>
      <c r="B63" s="65">
        <v>2021</v>
      </c>
      <c r="C63" s="66">
        <v>18.600000000000001</v>
      </c>
      <c r="D63" s="66">
        <v>62.79</v>
      </c>
      <c r="E63" s="66">
        <v>18.600000000000001</v>
      </c>
      <c r="F63" s="47">
        <v>0</v>
      </c>
      <c r="G63" s="47">
        <v>0</v>
      </c>
      <c r="H63" s="47">
        <v>0</v>
      </c>
      <c r="I63" s="47">
        <v>43</v>
      </c>
      <c r="J63" s="74"/>
    </row>
    <row r="64" spans="1:10" ht="14.1" customHeight="1" x14ac:dyDescent="0.3">
      <c r="A64" s="46" t="s">
        <v>22</v>
      </c>
      <c r="B64" s="65">
        <v>2022</v>
      </c>
      <c r="C64" s="66">
        <v>19.12</v>
      </c>
      <c r="D64" s="66">
        <v>66.180000000000007</v>
      </c>
      <c r="E64" s="66">
        <v>13.24</v>
      </c>
      <c r="F64" s="66">
        <v>1.47</v>
      </c>
      <c r="G64" s="47">
        <v>0</v>
      </c>
      <c r="H64" s="47">
        <v>0</v>
      </c>
      <c r="I64" s="47">
        <v>68</v>
      </c>
      <c r="J64" s="74"/>
    </row>
    <row r="65" spans="1:10" ht="14.1" customHeight="1" x14ac:dyDescent="0.3">
      <c r="A65" s="46" t="s">
        <v>22</v>
      </c>
      <c r="B65" s="65">
        <v>2023</v>
      </c>
      <c r="C65" s="66">
        <v>25.86</v>
      </c>
      <c r="D65" s="66">
        <v>48.28</v>
      </c>
      <c r="E65" s="66">
        <v>25.86</v>
      </c>
      <c r="F65" s="47">
        <v>0</v>
      </c>
      <c r="G65" s="47">
        <v>0</v>
      </c>
      <c r="H65" s="47">
        <v>0</v>
      </c>
      <c r="I65" s="47">
        <v>58</v>
      </c>
      <c r="J65" s="74"/>
    </row>
    <row r="66" spans="1:10" ht="14.1" customHeight="1" x14ac:dyDescent="0.3">
      <c r="A66" s="46" t="s">
        <v>22</v>
      </c>
      <c r="B66" s="65">
        <v>2024</v>
      </c>
      <c r="C66" s="66">
        <v>13.04</v>
      </c>
      <c r="D66" s="66">
        <v>49.28</v>
      </c>
      <c r="E66" s="66">
        <v>37.68</v>
      </c>
      <c r="F66" s="47">
        <v>0</v>
      </c>
      <c r="G66" s="47">
        <v>0</v>
      </c>
      <c r="H66" s="47">
        <v>0</v>
      </c>
      <c r="I66" s="47">
        <v>69</v>
      </c>
      <c r="J66" s="74"/>
    </row>
    <row r="67" spans="1:10" ht="14.1" customHeight="1" x14ac:dyDescent="0.3">
      <c r="A67" s="46" t="s">
        <v>23</v>
      </c>
      <c r="B67" s="65">
        <v>2020</v>
      </c>
      <c r="C67" s="66">
        <v>26.4</v>
      </c>
      <c r="D67" s="66">
        <v>60.8</v>
      </c>
      <c r="E67" s="66">
        <v>10.4</v>
      </c>
      <c r="F67" s="66">
        <v>2.4</v>
      </c>
      <c r="G67" s="47">
        <v>0</v>
      </c>
      <c r="H67" s="47">
        <v>0</v>
      </c>
      <c r="I67" s="47">
        <v>125</v>
      </c>
      <c r="J67" s="74"/>
    </row>
    <row r="68" spans="1:10" ht="14.1" customHeight="1" x14ac:dyDescent="0.3">
      <c r="A68" s="46" t="s">
        <v>23</v>
      </c>
      <c r="B68" s="65">
        <v>2021</v>
      </c>
      <c r="C68" s="66">
        <v>22.64</v>
      </c>
      <c r="D68" s="66">
        <v>65.41</v>
      </c>
      <c r="E68" s="66">
        <v>9.43</v>
      </c>
      <c r="F68" s="66">
        <v>2.52</v>
      </c>
      <c r="G68" s="47">
        <v>0</v>
      </c>
      <c r="H68" s="47">
        <v>0</v>
      </c>
      <c r="I68" s="47">
        <v>159</v>
      </c>
      <c r="J68" s="74"/>
    </row>
    <row r="69" spans="1:10" ht="14.1" customHeight="1" x14ac:dyDescent="0.3">
      <c r="A69" s="46" t="s">
        <v>23</v>
      </c>
      <c r="B69" s="65">
        <v>2022</v>
      </c>
      <c r="C69" s="66">
        <v>18.39</v>
      </c>
      <c r="D69" s="66">
        <v>68.97</v>
      </c>
      <c r="E69" s="66">
        <v>10.34</v>
      </c>
      <c r="F69" s="66">
        <v>2.2999999999999998</v>
      </c>
      <c r="G69" s="47">
        <v>0</v>
      </c>
      <c r="H69" s="47">
        <v>0</v>
      </c>
      <c r="I69" s="47">
        <v>174</v>
      </c>
      <c r="J69" s="74"/>
    </row>
    <row r="70" spans="1:10" ht="14.1" customHeight="1" x14ac:dyDescent="0.3">
      <c r="A70" s="46" t="s">
        <v>23</v>
      </c>
      <c r="B70" s="65">
        <v>2023</v>
      </c>
      <c r="C70" s="66">
        <v>16.02</v>
      </c>
      <c r="D70" s="66">
        <v>72.930000000000007</v>
      </c>
      <c r="E70" s="66">
        <v>9.94</v>
      </c>
      <c r="F70" s="66">
        <v>1.1000000000000001</v>
      </c>
      <c r="G70" s="47">
        <v>0</v>
      </c>
      <c r="H70" s="47">
        <v>0</v>
      </c>
      <c r="I70" s="47">
        <v>181</v>
      </c>
      <c r="J70" s="74"/>
    </row>
    <row r="71" spans="1:10" ht="14.1" customHeight="1" x14ac:dyDescent="0.3">
      <c r="A71" s="46" t="s">
        <v>23</v>
      </c>
      <c r="B71" s="65">
        <v>2024</v>
      </c>
      <c r="C71" s="66">
        <v>10.33</v>
      </c>
      <c r="D71" s="66">
        <v>73.91</v>
      </c>
      <c r="E71" s="66">
        <v>13.59</v>
      </c>
      <c r="F71" s="66">
        <v>2.17</v>
      </c>
      <c r="G71" s="47">
        <v>0</v>
      </c>
      <c r="H71" s="47">
        <v>0</v>
      </c>
      <c r="I71" s="47">
        <v>184</v>
      </c>
      <c r="J71" s="74"/>
    </row>
    <row r="72" spans="1:10" ht="14.1" customHeight="1" x14ac:dyDescent="0.3">
      <c r="A72" s="46" t="s">
        <v>24</v>
      </c>
      <c r="B72" s="65">
        <v>2020</v>
      </c>
      <c r="C72" s="66">
        <v>17.86</v>
      </c>
      <c r="D72" s="66">
        <v>71.430000000000007</v>
      </c>
      <c r="E72" s="66">
        <v>10.71</v>
      </c>
      <c r="F72" s="47">
        <v>0</v>
      </c>
      <c r="G72" s="47">
        <v>0</v>
      </c>
      <c r="H72" s="47">
        <v>0</v>
      </c>
      <c r="I72" s="47">
        <v>56</v>
      </c>
      <c r="J72" s="74"/>
    </row>
    <row r="73" spans="1:10" ht="14.1" customHeight="1" x14ac:dyDescent="0.3">
      <c r="A73" s="46" t="s">
        <v>24</v>
      </c>
      <c r="B73" s="65">
        <v>2021</v>
      </c>
      <c r="C73" s="47">
        <v>10</v>
      </c>
      <c r="D73" s="66">
        <v>68.75</v>
      </c>
      <c r="E73" s="47">
        <v>15</v>
      </c>
      <c r="F73" s="66">
        <v>6.25</v>
      </c>
      <c r="G73" s="47">
        <v>0</v>
      </c>
      <c r="H73" s="47">
        <v>0</v>
      </c>
      <c r="I73" s="47">
        <v>80</v>
      </c>
      <c r="J73" s="74"/>
    </row>
    <row r="74" spans="1:10" ht="14.1" customHeight="1" x14ac:dyDescent="0.3">
      <c r="A74" s="46" t="s">
        <v>24</v>
      </c>
      <c r="B74" s="65">
        <v>2022</v>
      </c>
      <c r="C74" s="66">
        <v>16.899999999999999</v>
      </c>
      <c r="D74" s="66">
        <v>77.459999999999994</v>
      </c>
      <c r="E74" s="66">
        <v>5.63</v>
      </c>
      <c r="F74" s="47">
        <v>0</v>
      </c>
      <c r="G74" s="47">
        <v>0</v>
      </c>
      <c r="H74" s="47">
        <v>0</v>
      </c>
      <c r="I74" s="47">
        <v>71</v>
      </c>
      <c r="J74" s="74"/>
    </row>
    <row r="75" spans="1:10" ht="14.1" customHeight="1" x14ac:dyDescent="0.3">
      <c r="A75" s="46" t="s">
        <v>24</v>
      </c>
      <c r="B75" s="65">
        <v>2023</v>
      </c>
      <c r="C75" s="66">
        <v>8.33</v>
      </c>
      <c r="D75" s="66">
        <v>82.41</v>
      </c>
      <c r="E75" s="66">
        <v>5.56</v>
      </c>
      <c r="F75" s="66">
        <v>2.78</v>
      </c>
      <c r="G75" s="66">
        <v>0.93</v>
      </c>
      <c r="H75" s="47">
        <v>0</v>
      </c>
      <c r="I75" s="47">
        <v>108</v>
      </c>
      <c r="J75" s="74"/>
    </row>
    <row r="76" spans="1:10" ht="14.1" customHeight="1" x14ac:dyDescent="0.3">
      <c r="A76" s="46" t="s">
        <v>24</v>
      </c>
      <c r="B76" s="65">
        <v>2024</v>
      </c>
      <c r="C76" s="66">
        <v>17.86</v>
      </c>
      <c r="D76" s="66">
        <v>64.290000000000006</v>
      </c>
      <c r="E76" s="66">
        <v>16.670000000000002</v>
      </c>
      <c r="F76" s="66">
        <v>1.19</v>
      </c>
      <c r="G76" s="47">
        <v>0</v>
      </c>
      <c r="H76" s="47">
        <v>0</v>
      </c>
      <c r="I76" s="47">
        <v>84</v>
      </c>
      <c r="J76" s="74"/>
    </row>
    <row r="77" spans="1:10" ht="14.1" customHeight="1" x14ac:dyDescent="0.3">
      <c r="A77" s="46" t="s">
        <v>25</v>
      </c>
      <c r="B77" s="65">
        <v>2020</v>
      </c>
      <c r="C77" s="66">
        <v>37.04</v>
      </c>
      <c r="D77" s="66">
        <v>51.85</v>
      </c>
      <c r="E77" s="66">
        <v>11.11</v>
      </c>
      <c r="F77" s="47">
        <v>0</v>
      </c>
      <c r="G77" s="47">
        <v>0</v>
      </c>
      <c r="H77" s="47">
        <v>0</v>
      </c>
      <c r="I77" s="47">
        <v>54</v>
      </c>
      <c r="J77" s="74"/>
    </row>
    <row r="78" spans="1:10" ht="14.1" customHeight="1" x14ac:dyDescent="0.3">
      <c r="A78" s="46" t="s">
        <v>25</v>
      </c>
      <c r="B78" s="65">
        <v>2021</v>
      </c>
      <c r="C78" s="66">
        <v>27.03</v>
      </c>
      <c r="D78" s="66">
        <v>55.41</v>
      </c>
      <c r="E78" s="66">
        <v>17.57</v>
      </c>
      <c r="F78" s="47">
        <v>0</v>
      </c>
      <c r="G78" s="47">
        <v>0</v>
      </c>
      <c r="H78" s="47">
        <v>0</v>
      </c>
      <c r="I78" s="47">
        <v>74</v>
      </c>
      <c r="J78" s="74"/>
    </row>
    <row r="79" spans="1:10" ht="14.1" customHeight="1" x14ac:dyDescent="0.3">
      <c r="A79" s="46" t="s">
        <v>25</v>
      </c>
      <c r="B79" s="65">
        <v>2022</v>
      </c>
      <c r="C79" s="66">
        <v>33.33</v>
      </c>
      <c r="D79" s="66">
        <v>46.38</v>
      </c>
      <c r="E79" s="66">
        <v>20.29</v>
      </c>
      <c r="F79" s="47">
        <v>0</v>
      </c>
      <c r="G79" s="47">
        <v>0</v>
      </c>
      <c r="H79" s="47">
        <v>0</v>
      </c>
      <c r="I79" s="47">
        <v>69</v>
      </c>
      <c r="J79" s="74"/>
    </row>
    <row r="80" spans="1:10" ht="14.1" customHeight="1" x14ac:dyDescent="0.3">
      <c r="A80" s="46" t="s">
        <v>25</v>
      </c>
      <c r="B80" s="65">
        <v>2023</v>
      </c>
      <c r="C80" s="47">
        <v>25</v>
      </c>
      <c r="D80" s="66">
        <v>58.33</v>
      </c>
      <c r="E80" s="66">
        <v>16.670000000000002</v>
      </c>
      <c r="F80" s="47">
        <v>0</v>
      </c>
      <c r="G80" s="47">
        <v>0</v>
      </c>
      <c r="H80" s="47">
        <v>0</v>
      </c>
      <c r="I80" s="47">
        <v>84</v>
      </c>
      <c r="J80" s="74"/>
    </row>
    <row r="81" spans="1:10" ht="14.1" customHeight="1" x14ac:dyDescent="0.3">
      <c r="A81" s="46" t="s">
        <v>25</v>
      </c>
      <c r="B81" s="65">
        <v>2024</v>
      </c>
      <c r="C81" s="47">
        <v>35</v>
      </c>
      <c r="D81" s="66">
        <v>52.5</v>
      </c>
      <c r="E81" s="66">
        <v>11.25</v>
      </c>
      <c r="F81" s="66">
        <v>1.25</v>
      </c>
      <c r="G81" s="47">
        <v>0</v>
      </c>
      <c r="H81" s="47">
        <v>0</v>
      </c>
      <c r="I81" s="47">
        <v>80</v>
      </c>
      <c r="J81" s="74"/>
    </row>
    <row r="82" spans="1:10" ht="14.1" customHeight="1" x14ac:dyDescent="0.3">
      <c r="A82" s="46" t="s">
        <v>26</v>
      </c>
      <c r="B82" s="65">
        <v>2020</v>
      </c>
      <c r="C82" s="66">
        <v>14.55</v>
      </c>
      <c r="D82" s="66">
        <v>76.36</v>
      </c>
      <c r="E82" s="66">
        <v>9.09</v>
      </c>
      <c r="F82" s="47">
        <v>0</v>
      </c>
      <c r="G82" s="47">
        <v>0</v>
      </c>
      <c r="H82" s="47">
        <v>0</v>
      </c>
      <c r="I82" s="47">
        <v>55</v>
      </c>
      <c r="J82" s="74"/>
    </row>
    <row r="83" spans="1:10" ht="14.1" customHeight="1" x14ac:dyDescent="0.3">
      <c r="A83" s="46" t="s">
        <v>26</v>
      </c>
      <c r="B83" s="65">
        <v>2021</v>
      </c>
      <c r="C83" s="66">
        <v>13.04</v>
      </c>
      <c r="D83" s="66">
        <v>82.61</v>
      </c>
      <c r="E83" s="66">
        <v>4.3499999999999996</v>
      </c>
      <c r="F83" s="47">
        <v>0</v>
      </c>
      <c r="G83" s="47">
        <v>0</v>
      </c>
      <c r="H83" s="47">
        <v>0</v>
      </c>
      <c r="I83" s="47">
        <v>69</v>
      </c>
      <c r="J83" s="74"/>
    </row>
    <row r="84" spans="1:10" ht="14.1" customHeight="1" x14ac:dyDescent="0.3">
      <c r="A84" s="46" t="s">
        <v>26</v>
      </c>
      <c r="B84" s="65">
        <v>2022</v>
      </c>
      <c r="C84" s="66">
        <v>11.27</v>
      </c>
      <c r="D84" s="66">
        <v>84.51</v>
      </c>
      <c r="E84" s="66">
        <v>4.2300000000000004</v>
      </c>
      <c r="F84" s="47">
        <v>0</v>
      </c>
      <c r="G84" s="47">
        <v>0</v>
      </c>
      <c r="H84" s="47">
        <v>0</v>
      </c>
      <c r="I84" s="47">
        <v>71</v>
      </c>
      <c r="J84" s="74"/>
    </row>
    <row r="85" spans="1:10" ht="14.1" customHeight="1" x14ac:dyDescent="0.3">
      <c r="A85" s="46" t="s">
        <v>26</v>
      </c>
      <c r="B85" s="65">
        <v>2023</v>
      </c>
      <c r="C85" s="66">
        <v>15.29</v>
      </c>
      <c r="D85" s="66">
        <v>81.180000000000007</v>
      </c>
      <c r="E85" s="66">
        <v>2.35</v>
      </c>
      <c r="F85" s="66">
        <v>1.18</v>
      </c>
      <c r="G85" s="47">
        <v>0</v>
      </c>
      <c r="H85" s="47">
        <v>0</v>
      </c>
      <c r="I85" s="47">
        <v>85</v>
      </c>
      <c r="J85" s="74"/>
    </row>
    <row r="86" spans="1:10" ht="14.1" customHeight="1" x14ac:dyDescent="0.3">
      <c r="A86" s="46" t="s">
        <v>26</v>
      </c>
      <c r="B86" s="65">
        <v>2024</v>
      </c>
      <c r="C86" s="66">
        <v>15.07</v>
      </c>
      <c r="D86" s="66">
        <v>73.97</v>
      </c>
      <c r="E86" s="66">
        <v>10.96</v>
      </c>
      <c r="F86" s="47">
        <v>0</v>
      </c>
      <c r="G86" s="47">
        <v>0</v>
      </c>
      <c r="H86" s="47">
        <v>0</v>
      </c>
      <c r="I86" s="47">
        <v>73</v>
      </c>
      <c r="J86" s="74"/>
    </row>
    <row r="87" spans="1:10" ht="14.1" customHeight="1" x14ac:dyDescent="0.3">
      <c r="A87" s="46" t="s">
        <v>27</v>
      </c>
      <c r="B87" s="65">
        <v>2020</v>
      </c>
      <c r="C87" s="66">
        <v>23.81</v>
      </c>
      <c r="D87" s="66">
        <v>61.9</v>
      </c>
      <c r="E87" s="66">
        <v>14.29</v>
      </c>
      <c r="F87" s="47">
        <v>0</v>
      </c>
      <c r="G87" s="47">
        <v>0</v>
      </c>
      <c r="H87" s="47">
        <v>0</v>
      </c>
      <c r="I87" s="47">
        <v>21</v>
      </c>
      <c r="J87" s="74"/>
    </row>
    <row r="88" spans="1:10" ht="14.1" customHeight="1" x14ac:dyDescent="0.3">
      <c r="A88" s="46" t="s">
        <v>27</v>
      </c>
      <c r="B88" s="65">
        <v>2021</v>
      </c>
      <c r="C88" s="66">
        <v>17.86</v>
      </c>
      <c r="D88" s="66">
        <v>67.86</v>
      </c>
      <c r="E88" s="66">
        <v>14.29</v>
      </c>
      <c r="F88" s="47">
        <v>0</v>
      </c>
      <c r="G88" s="47">
        <v>0</v>
      </c>
      <c r="H88" s="47">
        <v>0</v>
      </c>
      <c r="I88" s="47">
        <v>28</v>
      </c>
      <c r="J88" s="74"/>
    </row>
    <row r="89" spans="1:10" ht="14.1" customHeight="1" x14ac:dyDescent="0.3">
      <c r="A89" s="46" t="s">
        <v>27</v>
      </c>
      <c r="B89" s="65">
        <v>2022</v>
      </c>
      <c r="C89" s="66">
        <v>17.239999999999998</v>
      </c>
      <c r="D89" s="66">
        <v>65.52</v>
      </c>
      <c r="E89" s="66">
        <v>17.239999999999998</v>
      </c>
      <c r="F89" s="47">
        <v>0</v>
      </c>
      <c r="G89" s="47">
        <v>0</v>
      </c>
      <c r="H89" s="47">
        <v>0</v>
      </c>
      <c r="I89" s="47">
        <v>29</v>
      </c>
      <c r="J89" s="74"/>
    </row>
    <row r="90" spans="1:10" ht="14.1" customHeight="1" x14ac:dyDescent="0.3">
      <c r="A90" s="46" t="s">
        <v>27</v>
      </c>
      <c r="B90" s="65">
        <v>2023</v>
      </c>
      <c r="C90" s="66">
        <v>32.5</v>
      </c>
      <c r="D90" s="47">
        <v>50</v>
      </c>
      <c r="E90" s="66">
        <v>17.5</v>
      </c>
      <c r="F90" s="47">
        <v>0</v>
      </c>
      <c r="G90" s="47">
        <v>0</v>
      </c>
      <c r="H90" s="47">
        <v>0</v>
      </c>
      <c r="I90" s="47">
        <v>40</v>
      </c>
      <c r="J90" s="74"/>
    </row>
    <row r="91" spans="1:10" ht="14.1" customHeight="1" x14ac:dyDescent="0.3">
      <c r="A91" s="46" t="s">
        <v>27</v>
      </c>
      <c r="B91" s="65">
        <v>2024</v>
      </c>
      <c r="C91" s="66">
        <v>21.88</v>
      </c>
      <c r="D91" s="66">
        <v>59.38</v>
      </c>
      <c r="E91" s="66">
        <v>15.63</v>
      </c>
      <c r="F91" s="66">
        <v>3.13</v>
      </c>
      <c r="G91" s="47">
        <v>0</v>
      </c>
      <c r="H91" s="47">
        <v>0</v>
      </c>
      <c r="I91" s="47">
        <v>32</v>
      </c>
      <c r="J91" s="74"/>
    </row>
    <row r="92" spans="1:10" ht="14.1" customHeight="1" x14ac:dyDescent="0.3">
      <c r="A92" s="46" t="s">
        <v>28</v>
      </c>
      <c r="B92" s="65">
        <v>2020</v>
      </c>
      <c r="C92" s="66">
        <v>40.909999999999997</v>
      </c>
      <c r="D92" s="66">
        <v>46.97</v>
      </c>
      <c r="E92" s="66">
        <v>10.61</v>
      </c>
      <c r="F92" s="66">
        <v>1.52</v>
      </c>
      <c r="G92" s="47">
        <v>0</v>
      </c>
      <c r="H92" s="47">
        <v>0</v>
      </c>
      <c r="I92" s="47">
        <v>66</v>
      </c>
      <c r="J92" s="74"/>
    </row>
    <row r="93" spans="1:10" ht="14.1" customHeight="1" x14ac:dyDescent="0.3">
      <c r="A93" s="46" t="s">
        <v>28</v>
      </c>
      <c r="B93" s="65">
        <v>2021</v>
      </c>
      <c r="C93" s="66">
        <v>27.5</v>
      </c>
      <c r="D93" s="66">
        <v>56.25</v>
      </c>
      <c r="E93" s="66">
        <v>16.25</v>
      </c>
      <c r="F93" s="47">
        <v>0</v>
      </c>
      <c r="G93" s="47">
        <v>0</v>
      </c>
      <c r="H93" s="47">
        <v>0</v>
      </c>
      <c r="I93" s="47">
        <v>80</v>
      </c>
      <c r="J93" s="74"/>
    </row>
    <row r="94" spans="1:10" ht="14.1" customHeight="1" x14ac:dyDescent="0.3">
      <c r="A94" s="46" t="s">
        <v>28</v>
      </c>
      <c r="B94" s="65">
        <v>2022</v>
      </c>
      <c r="C94" s="66">
        <v>26.83</v>
      </c>
      <c r="D94" s="66">
        <v>60.98</v>
      </c>
      <c r="E94" s="66">
        <v>12.2</v>
      </c>
      <c r="F94" s="47">
        <v>0</v>
      </c>
      <c r="G94" s="47">
        <v>0</v>
      </c>
      <c r="H94" s="47">
        <v>0</v>
      </c>
      <c r="I94" s="47">
        <v>82</v>
      </c>
      <c r="J94" s="74"/>
    </row>
    <row r="95" spans="1:10" ht="14.1" customHeight="1" x14ac:dyDescent="0.3">
      <c r="A95" s="46" t="s">
        <v>28</v>
      </c>
      <c r="B95" s="65">
        <v>2023</v>
      </c>
      <c r="C95" s="66">
        <v>27.96</v>
      </c>
      <c r="D95" s="66">
        <v>54.84</v>
      </c>
      <c r="E95" s="66">
        <v>17.2</v>
      </c>
      <c r="F95" s="47">
        <v>0</v>
      </c>
      <c r="G95" s="47">
        <v>0</v>
      </c>
      <c r="H95" s="47">
        <v>0</v>
      </c>
      <c r="I95" s="47">
        <v>93</v>
      </c>
      <c r="J95" s="74"/>
    </row>
    <row r="96" spans="1:10" ht="14.1" customHeight="1" x14ac:dyDescent="0.3">
      <c r="A96" s="46" t="s">
        <v>28</v>
      </c>
      <c r="B96" s="65">
        <v>2024</v>
      </c>
      <c r="C96" s="66">
        <v>23.71</v>
      </c>
      <c r="D96" s="66">
        <v>54.64</v>
      </c>
      <c r="E96" s="66">
        <v>21.65</v>
      </c>
      <c r="F96" s="47">
        <v>0</v>
      </c>
      <c r="G96" s="47">
        <v>0</v>
      </c>
      <c r="H96" s="47">
        <v>0</v>
      </c>
      <c r="I96" s="47">
        <v>97</v>
      </c>
      <c r="J96" s="74"/>
    </row>
    <row r="97" spans="1:10" ht="14.1" customHeight="1" x14ac:dyDescent="0.3">
      <c r="A97" s="46" t="s">
        <v>29</v>
      </c>
      <c r="B97" s="65">
        <v>2020</v>
      </c>
      <c r="C97" s="66">
        <v>41.51</v>
      </c>
      <c r="D97" s="66">
        <v>49.06</v>
      </c>
      <c r="E97" s="66">
        <v>9.43</v>
      </c>
      <c r="F97" s="47">
        <v>0</v>
      </c>
      <c r="G97" s="47">
        <v>0</v>
      </c>
      <c r="H97" s="47">
        <v>0</v>
      </c>
      <c r="I97" s="47">
        <v>53</v>
      </c>
      <c r="J97" s="74"/>
    </row>
    <row r="98" spans="1:10" ht="14.1" customHeight="1" x14ac:dyDescent="0.3">
      <c r="A98" s="46" t="s">
        <v>29</v>
      </c>
      <c r="B98" s="65">
        <v>2021</v>
      </c>
      <c r="C98" s="66">
        <v>26.53</v>
      </c>
      <c r="D98" s="66">
        <v>53.06</v>
      </c>
      <c r="E98" s="66">
        <v>20.41</v>
      </c>
      <c r="F98" s="47">
        <v>0</v>
      </c>
      <c r="G98" s="47">
        <v>0</v>
      </c>
      <c r="H98" s="47">
        <v>0</v>
      </c>
      <c r="I98" s="47">
        <v>49</v>
      </c>
      <c r="J98" s="74"/>
    </row>
    <row r="99" spans="1:10" ht="14.1" customHeight="1" x14ac:dyDescent="0.3">
      <c r="A99" s="46" t="s">
        <v>29</v>
      </c>
      <c r="B99" s="65">
        <v>2022</v>
      </c>
      <c r="C99" s="66">
        <v>27.08</v>
      </c>
      <c r="D99" s="66">
        <v>68.75</v>
      </c>
      <c r="E99" s="66">
        <v>4.17</v>
      </c>
      <c r="F99" s="47">
        <v>0</v>
      </c>
      <c r="G99" s="47">
        <v>0</v>
      </c>
      <c r="H99" s="47">
        <v>0</v>
      </c>
      <c r="I99" s="47">
        <v>48</v>
      </c>
      <c r="J99" s="74"/>
    </row>
    <row r="100" spans="1:10" ht="14.1" customHeight="1" x14ac:dyDescent="0.3">
      <c r="A100" s="46" t="s">
        <v>29</v>
      </c>
      <c r="B100" s="65">
        <v>2023</v>
      </c>
      <c r="C100" s="66">
        <v>25.93</v>
      </c>
      <c r="D100" s="47">
        <v>50</v>
      </c>
      <c r="E100" s="66">
        <v>24.07</v>
      </c>
      <c r="F100" s="47">
        <v>0</v>
      </c>
      <c r="G100" s="47">
        <v>0</v>
      </c>
      <c r="H100" s="47">
        <v>0</v>
      </c>
      <c r="I100" s="47">
        <v>54</v>
      </c>
      <c r="J100" s="74"/>
    </row>
    <row r="101" spans="1:10" ht="14.1" customHeight="1" x14ac:dyDescent="0.3">
      <c r="A101" s="46" t="s">
        <v>29</v>
      </c>
      <c r="B101" s="65">
        <v>2024</v>
      </c>
      <c r="C101" s="47">
        <v>32</v>
      </c>
      <c r="D101" s="47">
        <v>52</v>
      </c>
      <c r="E101" s="47">
        <v>16</v>
      </c>
      <c r="F101" s="47">
        <v>0</v>
      </c>
      <c r="G101" s="47">
        <v>0</v>
      </c>
      <c r="H101" s="47">
        <v>0</v>
      </c>
      <c r="I101" s="47">
        <v>50</v>
      </c>
      <c r="J101" s="74"/>
    </row>
    <row r="102" spans="1:10" ht="14.1" customHeight="1" x14ac:dyDescent="0.3">
      <c r="A102" s="46" t="s">
        <v>30</v>
      </c>
      <c r="B102" s="65">
        <v>2020</v>
      </c>
      <c r="C102" s="66">
        <v>28.36</v>
      </c>
      <c r="D102" s="66">
        <v>65.67</v>
      </c>
      <c r="E102" s="66">
        <v>5.97</v>
      </c>
      <c r="F102" s="47">
        <v>0</v>
      </c>
      <c r="G102" s="47">
        <v>0</v>
      </c>
      <c r="H102" s="47">
        <v>0</v>
      </c>
      <c r="I102" s="47">
        <v>67</v>
      </c>
      <c r="J102" s="74"/>
    </row>
    <row r="103" spans="1:10" ht="14.1" customHeight="1" x14ac:dyDescent="0.3">
      <c r="A103" s="46" t="s">
        <v>30</v>
      </c>
      <c r="B103" s="65">
        <v>2021</v>
      </c>
      <c r="C103" s="66">
        <v>8.82</v>
      </c>
      <c r="D103" s="66">
        <v>79.41</v>
      </c>
      <c r="E103" s="66">
        <v>11.76</v>
      </c>
      <c r="F103" s="47">
        <v>0</v>
      </c>
      <c r="G103" s="47">
        <v>0</v>
      </c>
      <c r="H103" s="47">
        <v>0</v>
      </c>
      <c r="I103" s="47">
        <v>68</v>
      </c>
      <c r="J103" s="74"/>
    </row>
    <row r="104" spans="1:10" ht="14.1" customHeight="1" x14ac:dyDescent="0.3">
      <c r="A104" s="46" t="s">
        <v>30</v>
      </c>
      <c r="B104" s="65">
        <v>2022</v>
      </c>
      <c r="C104" s="66">
        <v>13.54</v>
      </c>
      <c r="D104" s="66">
        <v>80.209999999999994</v>
      </c>
      <c r="E104" s="66">
        <v>6.25</v>
      </c>
      <c r="F104" s="47">
        <v>0</v>
      </c>
      <c r="G104" s="47">
        <v>0</v>
      </c>
      <c r="H104" s="47">
        <v>0</v>
      </c>
      <c r="I104" s="47">
        <v>96</v>
      </c>
      <c r="J104" s="74"/>
    </row>
    <row r="105" spans="1:10" ht="14.1" customHeight="1" x14ac:dyDescent="0.3">
      <c r="A105" s="46" t="s">
        <v>30</v>
      </c>
      <c r="B105" s="65">
        <v>2023</v>
      </c>
      <c r="C105" s="47">
        <v>16</v>
      </c>
      <c r="D105" s="47">
        <v>70</v>
      </c>
      <c r="E105" s="66">
        <v>14</v>
      </c>
      <c r="F105" s="47">
        <v>0</v>
      </c>
      <c r="G105" s="47">
        <v>0</v>
      </c>
      <c r="H105" s="47">
        <v>0</v>
      </c>
      <c r="I105" s="47">
        <v>100</v>
      </c>
      <c r="J105" s="74"/>
    </row>
    <row r="106" spans="1:10" ht="14.1" customHeight="1" x14ac:dyDescent="0.3">
      <c r="A106" s="46" t="s">
        <v>30</v>
      </c>
      <c r="B106" s="65">
        <v>2024</v>
      </c>
      <c r="C106" s="66">
        <v>22.03</v>
      </c>
      <c r="D106" s="66">
        <v>66.099999999999994</v>
      </c>
      <c r="E106" s="66">
        <v>11.86</v>
      </c>
      <c r="F106" s="47">
        <v>0</v>
      </c>
      <c r="G106" s="47">
        <v>0</v>
      </c>
      <c r="H106" s="47">
        <v>0</v>
      </c>
      <c r="I106" s="47">
        <v>59</v>
      </c>
      <c r="J106" s="74"/>
    </row>
    <row r="107" spans="1:10" ht="14.1" customHeight="1" x14ac:dyDescent="0.3">
      <c r="A107" s="46" t="s">
        <v>31</v>
      </c>
      <c r="B107" s="65">
        <v>2020</v>
      </c>
      <c r="C107" s="66">
        <v>25.23</v>
      </c>
      <c r="D107" s="66">
        <v>50.47</v>
      </c>
      <c r="E107" s="66">
        <v>22.43</v>
      </c>
      <c r="F107" s="66">
        <v>0.93</v>
      </c>
      <c r="G107" s="66">
        <v>0.93</v>
      </c>
      <c r="H107" s="47">
        <v>0</v>
      </c>
      <c r="I107" s="47">
        <v>107</v>
      </c>
      <c r="J107" s="74"/>
    </row>
    <row r="108" spans="1:10" ht="14.1" customHeight="1" x14ac:dyDescent="0.3">
      <c r="A108" s="46" t="s">
        <v>31</v>
      </c>
      <c r="B108" s="65">
        <v>2021</v>
      </c>
      <c r="C108" s="66">
        <v>29.25</v>
      </c>
      <c r="D108" s="66">
        <v>54.72</v>
      </c>
      <c r="E108" s="66">
        <v>14.15</v>
      </c>
      <c r="F108" s="66">
        <v>1.89</v>
      </c>
      <c r="G108" s="47">
        <v>0</v>
      </c>
      <c r="H108" s="47">
        <v>0</v>
      </c>
      <c r="I108" s="47">
        <v>106</v>
      </c>
      <c r="J108" s="74"/>
    </row>
    <row r="109" spans="1:10" ht="14.1" customHeight="1" x14ac:dyDescent="0.3">
      <c r="A109" s="46" t="s">
        <v>31</v>
      </c>
      <c r="B109" s="65">
        <v>2022</v>
      </c>
      <c r="C109" s="66">
        <v>21.85</v>
      </c>
      <c r="D109" s="66">
        <v>59.66</v>
      </c>
      <c r="E109" s="66">
        <v>17.649999999999999</v>
      </c>
      <c r="F109" s="47">
        <v>0</v>
      </c>
      <c r="G109" s="66">
        <v>0.84</v>
      </c>
      <c r="H109" s="47">
        <v>0</v>
      </c>
      <c r="I109" s="47">
        <v>119</v>
      </c>
      <c r="J109" s="74"/>
    </row>
    <row r="110" spans="1:10" ht="14.1" customHeight="1" x14ac:dyDescent="0.3">
      <c r="A110" s="46" t="s">
        <v>31</v>
      </c>
      <c r="B110" s="65">
        <v>2023</v>
      </c>
      <c r="C110" s="66">
        <v>28.93</v>
      </c>
      <c r="D110" s="66">
        <v>52.07</v>
      </c>
      <c r="E110" s="66">
        <v>19.010000000000002</v>
      </c>
      <c r="F110" s="47">
        <v>0</v>
      </c>
      <c r="G110" s="47">
        <v>0</v>
      </c>
      <c r="H110" s="47">
        <v>0</v>
      </c>
      <c r="I110" s="47">
        <v>121</v>
      </c>
      <c r="J110" s="74"/>
    </row>
    <row r="111" spans="1:10" ht="14.1" customHeight="1" x14ac:dyDescent="0.3">
      <c r="A111" s="46" t="s">
        <v>31</v>
      </c>
      <c r="B111" s="65">
        <v>2024</v>
      </c>
      <c r="C111" s="66">
        <v>21.98</v>
      </c>
      <c r="D111" s="66">
        <v>49.45</v>
      </c>
      <c r="E111" s="66">
        <v>27.47</v>
      </c>
      <c r="F111" s="66">
        <v>1.1000000000000001</v>
      </c>
      <c r="G111" s="47">
        <v>0</v>
      </c>
      <c r="H111" s="47">
        <v>0</v>
      </c>
      <c r="I111" s="47">
        <v>91</v>
      </c>
      <c r="J111" s="74"/>
    </row>
    <row r="112" spans="1:10" ht="14.1" customHeight="1" x14ac:dyDescent="0.3">
      <c r="A112" s="46" t="s">
        <v>32</v>
      </c>
      <c r="B112" s="65">
        <v>2020</v>
      </c>
      <c r="C112" s="66">
        <v>7.41</v>
      </c>
      <c r="D112" s="66">
        <v>48.15</v>
      </c>
      <c r="E112" s="66">
        <v>40.74</v>
      </c>
      <c r="F112" s="66">
        <v>3.7</v>
      </c>
      <c r="G112" s="47">
        <v>0</v>
      </c>
      <c r="H112" s="47">
        <v>0</v>
      </c>
      <c r="I112" s="47">
        <v>27</v>
      </c>
      <c r="J112" s="74"/>
    </row>
    <row r="113" spans="1:10" ht="14.1" customHeight="1" x14ac:dyDescent="0.3">
      <c r="A113" s="46" t="s">
        <v>32</v>
      </c>
      <c r="B113" s="65">
        <v>2021</v>
      </c>
      <c r="C113" s="66">
        <v>13.33</v>
      </c>
      <c r="D113" s="47">
        <v>40</v>
      </c>
      <c r="E113" s="66">
        <v>46.67</v>
      </c>
      <c r="F113" s="47">
        <v>0</v>
      </c>
      <c r="G113" s="47">
        <v>0</v>
      </c>
      <c r="H113" s="47">
        <v>0</v>
      </c>
      <c r="I113" s="47">
        <v>15</v>
      </c>
      <c r="J113" s="74"/>
    </row>
    <row r="114" spans="1:10" ht="14.1" customHeight="1" x14ac:dyDescent="0.3">
      <c r="A114" s="46" t="s">
        <v>32</v>
      </c>
      <c r="B114" s="65">
        <v>2022</v>
      </c>
      <c r="C114" s="47">
        <v>20</v>
      </c>
      <c r="D114" s="47">
        <v>60</v>
      </c>
      <c r="E114" s="47">
        <v>20</v>
      </c>
      <c r="F114" s="47">
        <v>0</v>
      </c>
      <c r="G114" s="47">
        <v>0</v>
      </c>
      <c r="H114" s="47">
        <v>0</v>
      </c>
      <c r="I114" s="47">
        <v>30</v>
      </c>
      <c r="J114" s="74"/>
    </row>
    <row r="115" spans="1:10" ht="14.1" customHeight="1" x14ac:dyDescent="0.3">
      <c r="A115" s="46" t="s">
        <v>32</v>
      </c>
      <c r="B115" s="65">
        <v>2023</v>
      </c>
      <c r="C115" s="66">
        <v>28.57</v>
      </c>
      <c r="D115" s="66">
        <v>46.43</v>
      </c>
      <c r="E115" s="47">
        <v>25</v>
      </c>
      <c r="F115" s="47">
        <v>0</v>
      </c>
      <c r="G115" s="47">
        <v>0</v>
      </c>
      <c r="H115" s="47">
        <v>0</v>
      </c>
      <c r="I115" s="47">
        <v>28</v>
      </c>
      <c r="J115" s="74"/>
    </row>
    <row r="116" spans="1:10" ht="14.1" customHeight="1" x14ac:dyDescent="0.3">
      <c r="A116" s="46" t="s">
        <v>32</v>
      </c>
      <c r="B116" s="65">
        <v>2024</v>
      </c>
      <c r="C116" s="66">
        <v>28.57</v>
      </c>
      <c r="D116" s="66">
        <v>39.29</v>
      </c>
      <c r="E116" s="66">
        <v>28.57</v>
      </c>
      <c r="F116" s="66">
        <v>3.57</v>
      </c>
      <c r="G116" s="47">
        <v>0</v>
      </c>
      <c r="H116" s="47">
        <v>0</v>
      </c>
      <c r="I116" s="47">
        <v>28</v>
      </c>
      <c r="J116" s="74"/>
    </row>
    <row r="117" spans="1:10" ht="14.1" customHeight="1" x14ac:dyDescent="0.3">
      <c r="A117" s="46" t="s">
        <v>33</v>
      </c>
      <c r="B117" s="65">
        <v>2020</v>
      </c>
      <c r="C117" s="47">
        <v>10</v>
      </c>
      <c r="D117" s="47">
        <v>65</v>
      </c>
      <c r="E117" s="47">
        <v>25</v>
      </c>
      <c r="F117" s="47">
        <v>0</v>
      </c>
      <c r="G117" s="47">
        <v>0</v>
      </c>
      <c r="H117" s="47">
        <v>0</v>
      </c>
      <c r="I117" s="47">
        <v>20</v>
      </c>
      <c r="J117" s="74"/>
    </row>
    <row r="118" spans="1:10" ht="14.1" customHeight="1" x14ac:dyDescent="0.3">
      <c r="A118" s="46" t="s">
        <v>33</v>
      </c>
      <c r="B118" s="65">
        <v>2021</v>
      </c>
      <c r="C118" s="66">
        <v>27.59</v>
      </c>
      <c r="D118" s="66">
        <v>51.72</v>
      </c>
      <c r="E118" s="66">
        <v>20.69</v>
      </c>
      <c r="F118" s="47">
        <v>0</v>
      </c>
      <c r="G118" s="47">
        <v>0</v>
      </c>
      <c r="H118" s="47">
        <v>0</v>
      </c>
      <c r="I118" s="47">
        <v>29</v>
      </c>
      <c r="J118" s="74"/>
    </row>
    <row r="119" spans="1:10" ht="14.1" customHeight="1" x14ac:dyDescent="0.3">
      <c r="A119" s="46" t="s">
        <v>33</v>
      </c>
      <c r="B119" s="65">
        <v>2022</v>
      </c>
      <c r="C119" s="66">
        <v>30.77</v>
      </c>
      <c r="D119" s="47">
        <v>50</v>
      </c>
      <c r="E119" s="66">
        <v>19.23</v>
      </c>
      <c r="F119" s="47">
        <v>0</v>
      </c>
      <c r="G119" s="47">
        <v>0</v>
      </c>
      <c r="H119" s="47">
        <v>0</v>
      </c>
      <c r="I119" s="47">
        <v>26</v>
      </c>
      <c r="J119" s="74"/>
    </row>
    <row r="120" spans="1:10" ht="14.1" customHeight="1" x14ac:dyDescent="0.3">
      <c r="A120" s="46" t="s">
        <v>33</v>
      </c>
      <c r="B120" s="65">
        <v>2023</v>
      </c>
      <c r="C120" s="66">
        <v>17.14</v>
      </c>
      <c r="D120" s="66">
        <v>68.569999999999993</v>
      </c>
      <c r="E120" s="66">
        <v>14.29</v>
      </c>
      <c r="F120" s="47">
        <v>0</v>
      </c>
      <c r="G120" s="47">
        <v>0</v>
      </c>
      <c r="H120" s="47">
        <v>0</v>
      </c>
      <c r="I120" s="47">
        <v>35</v>
      </c>
      <c r="J120" s="74"/>
    </row>
    <row r="121" spans="1:10" ht="14.1" customHeight="1" x14ac:dyDescent="0.3">
      <c r="A121" s="46" t="s">
        <v>33</v>
      </c>
      <c r="B121" s="65">
        <v>2024</v>
      </c>
      <c r="C121" s="66">
        <v>10.53</v>
      </c>
      <c r="D121" s="66">
        <v>57.89</v>
      </c>
      <c r="E121" s="66">
        <v>26.32</v>
      </c>
      <c r="F121" s="66">
        <v>5.26</v>
      </c>
      <c r="G121" s="47">
        <v>0</v>
      </c>
      <c r="H121" s="47">
        <v>0</v>
      </c>
      <c r="I121" s="47">
        <v>19</v>
      </c>
      <c r="J121" s="74"/>
    </row>
    <row r="122" spans="1:10" ht="14.1" customHeight="1" x14ac:dyDescent="0.3">
      <c r="A122" s="46" t="s">
        <v>34</v>
      </c>
      <c r="B122" s="65">
        <v>2020</v>
      </c>
      <c r="C122" s="66">
        <v>27.37</v>
      </c>
      <c r="D122" s="66">
        <v>55.79</v>
      </c>
      <c r="E122" s="66">
        <v>16.84</v>
      </c>
      <c r="F122" s="47">
        <v>0</v>
      </c>
      <c r="G122" s="47">
        <v>0</v>
      </c>
      <c r="H122" s="47">
        <v>0</v>
      </c>
      <c r="I122" s="47">
        <v>95</v>
      </c>
      <c r="J122" s="74"/>
    </row>
    <row r="123" spans="1:10" ht="14.1" customHeight="1" x14ac:dyDescent="0.3">
      <c r="A123" s="46" t="s">
        <v>34</v>
      </c>
      <c r="B123" s="65">
        <v>2021</v>
      </c>
      <c r="C123" s="66">
        <v>16.84</v>
      </c>
      <c r="D123" s="66">
        <v>65.260000000000005</v>
      </c>
      <c r="E123" s="66">
        <v>17.89</v>
      </c>
      <c r="F123" s="47">
        <v>0</v>
      </c>
      <c r="G123" s="47">
        <v>0</v>
      </c>
      <c r="H123" s="47">
        <v>0</v>
      </c>
      <c r="I123" s="47">
        <v>95</v>
      </c>
      <c r="J123" s="74"/>
    </row>
    <row r="124" spans="1:10" ht="14.1" customHeight="1" x14ac:dyDescent="0.3">
      <c r="A124" s="46" t="s">
        <v>34</v>
      </c>
      <c r="B124" s="65">
        <v>2022</v>
      </c>
      <c r="C124" s="66">
        <v>16.329999999999998</v>
      </c>
      <c r="D124" s="66">
        <v>62.24</v>
      </c>
      <c r="E124" s="66">
        <v>20.41</v>
      </c>
      <c r="F124" s="66">
        <v>1.02</v>
      </c>
      <c r="G124" s="47">
        <v>0</v>
      </c>
      <c r="H124" s="47">
        <v>0</v>
      </c>
      <c r="I124" s="47">
        <v>98</v>
      </c>
      <c r="J124" s="74"/>
    </row>
    <row r="125" spans="1:10" ht="14.1" customHeight="1" x14ac:dyDescent="0.3">
      <c r="A125" s="46" t="s">
        <v>34</v>
      </c>
      <c r="B125" s="65">
        <v>2023</v>
      </c>
      <c r="C125" s="66">
        <v>23.96</v>
      </c>
      <c r="D125" s="66">
        <v>61.46</v>
      </c>
      <c r="E125" s="66">
        <v>14.58</v>
      </c>
      <c r="F125" s="47">
        <v>0</v>
      </c>
      <c r="G125" s="47">
        <v>0</v>
      </c>
      <c r="H125" s="47">
        <v>0</v>
      </c>
      <c r="I125" s="47">
        <v>96</v>
      </c>
      <c r="J125" s="74"/>
    </row>
    <row r="126" spans="1:10" ht="14.1" customHeight="1" x14ac:dyDescent="0.3">
      <c r="A126" s="46" t="s">
        <v>34</v>
      </c>
      <c r="B126" s="65">
        <v>2024</v>
      </c>
      <c r="C126" s="66">
        <v>21.35</v>
      </c>
      <c r="D126" s="66">
        <v>59.55</v>
      </c>
      <c r="E126" s="66">
        <v>19.100000000000001</v>
      </c>
      <c r="F126" s="47">
        <v>0</v>
      </c>
      <c r="G126" s="47">
        <v>0</v>
      </c>
      <c r="H126" s="47">
        <v>0</v>
      </c>
      <c r="I126" s="47">
        <v>89</v>
      </c>
      <c r="J126" s="74"/>
    </row>
    <row r="127" spans="1:10" ht="14.1" customHeight="1" x14ac:dyDescent="0.3">
      <c r="A127" s="49" t="s">
        <v>422</v>
      </c>
      <c r="B127" s="70">
        <v>0</v>
      </c>
      <c r="C127" s="72">
        <v>22.94</v>
      </c>
      <c r="D127" s="72">
        <v>57.96</v>
      </c>
      <c r="E127" s="72">
        <v>17.940000000000001</v>
      </c>
      <c r="F127" s="72">
        <v>1.1399999999999999</v>
      </c>
      <c r="G127" s="72">
        <v>0.03</v>
      </c>
      <c r="H127" s="50">
        <v>0</v>
      </c>
      <c r="I127" s="50">
        <v>8881</v>
      </c>
      <c r="J127" s="74"/>
    </row>
  </sheetData>
  <mergeCells count="1">
    <mergeCell ref="A1:I5"/>
  </mergeCells>
  <printOptions horizontalCentered="1"/>
  <pageMargins left="0.70866141732283472" right="0.70866141732283472" top="0.74803149606299213" bottom="0.74803149606299213" header="0.31496062992125978" footer="0.31496062992125978"/>
  <pageSetup paperSize="9" scale="85" fitToWidth="0" fitToHeight="0"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A1:F23"/>
  <sheetViews>
    <sheetView zoomScaleNormal="100" zoomScalePageLayoutView="125" workbookViewId="0">
      <selection activeCell="A8" sqref="A8"/>
    </sheetView>
  </sheetViews>
  <sheetFormatPr defaultColWidth="8.88671875" defaultRowHeight="13.8" x14ac:dyDescent="0.3"/>
  <cols>
    <col min="1" max="1" width="11.88671875" style="20" customWidth="1"/>
    <col min="2" max="3" width="16.44140625" style="20" customWidth="1"/>
    <col min="4" max="4" width="8.88671875" style="20" customWidth="1"/>
    <col min="5" max="16384" width="8.88671875" style="20"/>
  </cols>
  <sheetData>
    <row r="1" spans="1:6" ht="12.75" customHeight="1" x14ac:dyDescent="0.3">
      <c r="A1" s="135" t="s">
        <v>768</v>
      </c>
      <c r="B1" s="112"/>
      <c r="C1" s="113"/>
      <c r="D1" s="75"/>
      <c r="E1" s="75"/>
      <c r="F1" s="75"/>
    </row>
    <row r="2" spans="1:6" x14ac:dyDescent="0.3">
      <c r="A2" s="114"/>
      <c r="B2" s="137"/>
      <c r="C2" s="117"/>
      <c r="D2" s="75"/>
      <c r="E2" s="75"/>
      <c r="F2" s="75"/>
    </row>
    <row r="3" spans="1:6" x14ac:dyDescent="0.3">
      <c r="A3" s="114"/>
      <c r="B3" s="137"/>
      <c r="C3" s="117"/>
      <c r="D3" s="75"/>
      <c r="E3" s="75"/>
      <c r="F3" s="75"/>
    </row>
    <row r="4" spans="1:6" x14ac:dyDescent="0.3">
      <c r="A4" s="114"/>
      <c r="B4" s="137"/>
      <c r="C4" s="117"/>
      <c r="D4" s="75"/>
      <c r="E4" s="75"/>
      <c r="F4" s="75"/>
    </row>
    <row r="5" spans="1:6" x14ac:dyDescent="0.3">
      <c r="A5" s="114"/>
      <c r="B5" s="137"/>
      <c r="C5" s="117"/>
      <c r="D5" s="75"/>
      <c r="E5" s="75"/>
      <c r="F5" s="75"/>
    </row>
    <row r="6" spans="1:6" x14ac:dyDescent="0.3">
      <c r="A6" s="114"/>
      <c r="B6" s="137"/>
      <c r="C6" s="117"/>
      <c r="D6" s="75"/>
      <c r="E6" s="75"/>
      <c r="F6" s="75"/>
    </row>
    <row r="7" spans="1:6" x14ac:dyDescent="0.3">
      <c r="A7" s="118"/>
      <c r="B7" s="108"/>
      <c r="C7" s="119"/>
      <c r="D7" s="75"/>
      <c r="E7" s="75"/>
      <c r="F7" s="75"/>
    </row>
    <row r="8" spans="1:6" ht="42.9" customHeight="1" x14ac:dyDescent="0.3">
      <c r="A8" s="52" t="s">
        <v>456</v>
      </c>
      <c r="B8" s="52" t="s">
        <v>457</v>
      </c>
      <c r="C8" s="52" t="s">
        <v>458</v>
      </c>
      <c r="D8" s="53"/>
      <c r="E8" s="53"/>
      <c r="F8" s="53"/>
    </row>
    <row r="9" spans="1:6" ht="14.1" customHeight="1" x14ac:dyDescent="0.3">
      <c r="A9" s="76" t="s">
        <v>459</v>
      </c>
      <c r="B9" s="47">
        <v>4</v>
      </c>
      <c r="C9" s="66">
        <v>0.05</v>
      </c>
      <c r="D9" s="53"/>
      <c r="E9" s="53"/>
      <c r="F9" s="53"/>
    </row>
    <row r="10" spans="1:6" ht="14.1" customHeight="1" x14ac:dyDescent="0.3">
      <c r="A10" s="76" t="s">
        <v>460</v>
      </c>
      <c r="B10" s="47">
        <v>5</v>
      </c>
      <c r="C10" s="66">
        <v>0.06</v>
      </c>
      <c r="D10" s="53"/>
      <c r="E10" s="53"/>
      <c r="F10" s="53"/>
    </row>
    <row r="11" spans="1:6" ht="14.1" customHeight="1" x14ac:dyDescent="0.3">
      <c r="A11" s="76" t="s">
        <v>461</v>
      </c>
      <c r="B11" s="47">
        <v>1</v>
      </c>
      <c r="C11" s="66">
        <v>0.01</v>
      </c>
      <c r="D11" s="53"/>
      <c r="E11" s="53"/>
      <c r="F11" s="53"/>
    </row>
    <row r="12" spans="1:6" ht="14.1" customHeight="1" x14ac:dyDescent="0.3">
      <c r="A12" s="76" t="s">
        <v>462</v>
      </c>
      <c r="B12" s="47">
        <v>3</v>
      </c>
      <c r="C12" s="66">
        <v>0.03</v>
      </c>
      <c r="D12" s="53"/>
      <c r="E12" s="53"/>
      <c r="F12" s="53"/>
    </row>
    <row r="13" spans="1:6" ht="14.1" customHeight="1" x14ac:dyDescent="0.3">
      <c r="A13" s="76" t="s">
        <v>463</v>
      </c>
      <c r="B13" s="47">
        <v>1</v>
      </c>
      <c r="C13" s="66">
        <v>0.01</v>
      </c>
      <c r="D13" s="53"/>
      <c r="E13" s="53"/>
      <c r="F13" s="53"/>
    </row>
    <row r="14" spans="1:6" ht="14.1" customHeight="1" x14ac:dyDescent="0.3">
      <c r="A14" s="76" t="s">
        <v>464</v>
      </c>
      <c r="B14" s="47">
        <v>11</v>
      </c>
      <c r="C14" s="66">
        <v>0.12</v>
      </c>
      <c r="D14" s="53"/>
      <c r="E14" s="53"/>
      <c r="F14" s="53"/>
    </row>
    <row r="15" spans="1:6" ht="14.1" customHeight="1" x14ac:dyDescent="0.3">
      <c r="A15" s="77" t="s">
        <v>465</v>
      </c>
      <c r="B15" s="47">
        <v>8827</v>
      </c>
      <c r="C15" s="66">
        <v>99.39</v>
      </c>
      <c r="D15" s="53"/>
      <c r="E15" s="53"/>
      <c r="F15" s="53"/>
    </row>
    <row r="16" spans="1:6" ht="14.1" customHeight="1" x14ac:dyDescent="0.3">
      <c r="A16" s="77" t="s">
        <v>466</v>
      </c>
      <c r="B16" s="47">
        <v>13</v>
      </c>
      <c r="C16" s="66">
        <v>0.15</v>
      </c>
      <c r="D16" s="53"/>
      <c r="E16" s="53"/>
      <c r="F16" s="53"/>
    </row>
    <row r="17" spans="1:6" ht="14.1" customHeight="1" x14ac:dyDescent="0.3">
      <c r="A17" s="77" t="s">
        <v>467</v>
      </c>
      <c r="B17" s="47">
        <v>1</v>
      </c>
      <c r="C17" s="66">
        <v>0.01</v>
      </c>
      <c r="D17" s="53"/>
      <c r="E17" s="53"/>
      <c r="F17" s="53"/>
    </row>
    <row r="18" spans="1:6" ht="14.1" customHeight="1" x14ac:dyDescent="0.3">
      <c r="A18" s="77" t="s">
        <v>468</v>
      </c>
      <c r="B18" s="47">
        <v>7</v>
      </c>
      <c r="C18" s="66">
        <v>0.08</v>
      </c>
      <c r="D18" s="53"/>
      <c r="E18" s="53"/>
      <c r="F18" s="53"/>
    </row>
    <row r="19" spans="1:6" ht="14.1" customHeight="1" x14ac:dyDescent="0.3">
      <c r="A19" s="76" t="s">
        <v>469</v>
      </c>
      <c r="B19" s="47">
        <v>8</v>
      </c>
      <c r="C19" s="66">
        <v>0.09</v>
      </c>
      <c r="D19" s="53"/>
      <c r="E19" s="53"/>
      <c r="F19" s="53"/>
    </row>
    <row r="20" spans="1:6" ht="14.1" customHeight="1" x14ac:dyDescent="0.3">
      <c r="A20" s="71" t="s">
        <v>422</v>
      </c>
      <c r="B20" s="50">
        <v>8881</v>
      </c>
      <c r="C20" s="71"/>
      <c r="D20" s="53"/>
      <c r="E20" s="53"/>
      <c r="F20" s="53"/>
    </row>
    <row r="21" spans="1:6" ht="14.1" customHeight="1" x14ac:dyDescent="0.3"/>
    <row r="22" spans="1:6" ht="14.1" customHeight="1" x14ac:dyDescent="0.3"/>
    <row r="23" spans="1:6" ht="14.1" customHeight="1" x14ac:dyDescent="0.3"/>
  </sheetData>
  <mergeCells count="1">
    <mergeCell ref="A1:C7"/>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C21"/>
  <sheetViews>
    <sheetView zoomScaleNormal="100" zoomScalePageLayoutView="125" workbookViewId="0">
      <selection activeCell="A5" sqref="A5"/>
    </sheetView>
  </sheetViews>
  <sheetFormatPr defaultColWidth="9.109375" defaultRowHeight="13.8" x14ac:dyDescent="0.3"/>
  <cols>
    <col min="1" max="1" width="10" style="20" customWidth="1"/>
    <col min="2" max="3" width="16.44140625" style="20" customWidth="1"/>
    <col min="4" max="4" width="9.109375" style="20" customWidth="1"/>
    <col min="5" max="16384" width="9.109375" style="20"/>
  </cols>
  <sheetData>
    <row r="1" spans="1:3" ht="12.75" customHeight="1" x14ac:dyDescent="0.3">
      <c r="A1" s="135" t="s">
        <v>769</v>
      </c>
      <c r="B1" s="112"/>
      <c r="C1" s="113"/>
    </row>
    <row r="2" spans="1:3" x14ac:dyDescent="0.3">
      <c r="A2" s="114"/>
      <c r="B2" s="137"/>
      <c r="C2" s="117"/>
    </row>
    <row r="3" spans="1:3" x14ac:dyDescent="0.3">
      <c r="A3" s="114"/>
      <c r="B3" s="137"/>
      <c r="C3" s="117"/>
    </row>
    <row r="4" spans="1:3" x14ac:dyDescent="0.3">
      <c r="A4" s="118"/>
      <c r="B4" s="108"/>
      <c r="C4" s="119"/>
    </row>
    <row r="5" spans="1:3" s="21" customFormat="1" ht="42.9" customHeight="1" x14ac:dyDescent="0.3">
      <c r="A5" s="64" t="s">
        <v>470</v>
      </c>
      <c r="B5" s="52" t="s">
        <v>471</v>
      </c>
      <c r="C5" s="52" t="s">
        <v>472</v>
      </c>
    </row>
    <row r="6" spans="1:3" ht="14.1" customHeight="1" x14ac:dyDescent="0.3">
      <c r="A6" s="76" t="s">
        <v>459</v>
      </c>
      <c r="B6" s="47">
        <v>14</v>
      </c>
      <c r="C6" s="66">
        <v>0.15</v>
      </c>
    </row>
    <row r="7" spans="1:3" ht="14.1" customHeight="1" x14ac:dyDescent="0.3">
      <c r="A7" s="76" t="s">
        <v>460</v>
      </c>
      <c r="B7" s="47">
        <v>1</v>
      </c>
      <c r="C7" s="66">
        <v>0.01</v>
      </c>
    </row>
    <row r="8" spans="1:3" ht="14.1" customHeight="1" x14ac:dyDescent="0.3">
      <c r="A8" s="76" t="s">
        <v>473</v>
      </c>
      <c r="B8" s="47">
        <v>2</v>
      </c>
      <c r="C8" s="66">
        <v>0.02</v>
      </c>
    </row>
    <row r="9" spans="1:3" ht="14.1" customHeight="1" x14ac:dyDescent="0.3">
      <c r="A9" s="76" t="s">
        <v>461</v>
      </c>
      <c r="B9" s="47">
        <v>4</v>
      </c>
      <c r="C9" s="66">
        <v>0.04</v>
      </c>
    </row>
    <row r="10" spans="1:3" ht="14.1" customHeight="1" x14ac:dyDescent="0.3">
      <c r="A10" s="76" t="s">
        <v>462</v>
      </c>
      <c r="B10" s="47">
        <v>4</v>
      </c>
      <c r="C10" s="66">
        <v>0.04</v>
      </c>
    </row>
    <row r="11" spans="1:3" ht="14.1" customHeight="1" x14ac:dyDescent="0.3">
      <c r="A11" s="76" t="s">
        <v>474</v>
      </c>
      <c r="B11" s="47">
        <v>79</v>
      </c>
      <c r="C11" s="66">
        <v>0.87</v>
      </c>
    </row>
    <row r="12" spans="1:3" ht="14.1" customHeight="1" x14ac:dyDescent="0.3">
      <c r="A12" s="76" t="s">
        <v>475</v>
      </c>
      <c r="B12" s="47">
        <v>1</v>
      </c>
      <c r="C12" s="66">
        <v>0.01</v>
      </c>
    </row>
    <row r="13" spans="1:3" ht="14.1" customHeight="1" x14ac:dyDescent="0.3">
      <c r="A13" s="77" t="s">
        <v>476</v>
      </c>
      <c r="B13" s="47">
        <v>2</v>
      </c>
      <c r="C13" s="66">
        <v>0.02</v>
      </c>
    </row>
    <row r="14" spans="1:3" ht="14.1" customHeight="1" x14ac:dyDescent="0.3">
      <c r="A14" s="76" t="s">
        <v>463</v>
      </c>
      <c r="B14" s="47">
        <v>4</v>
      </c>
      <c r="C14" s="66">
        <v>0.04</v>
      </c>
    </row>
    <row r="15" spans="1:3" ht="14.1" customHeight="1" x14ac:dyDescent="0.3">
      <c r="A15" s="76" t="s">
        <v>464</v>
      </c>
      <c r="B15" s="47">
        <v>30</v>
      </c>
      <c r="C15" s="66">
        <v>0.33</v>
      </c>
    </row>
    <row r="16" spans="1:3" ht="14.1" customHeight="1" x14ac:dyDescent="0.3">
      <c r="A16" s="77" t="s">
        <v>465</v>
      </c>
      <c r="B16" s="47">
        <v>8827</v>
      </c>
      <c r="C16" s="66">
        <v>97.69</v>
      </c>
    </row>
    <row r="17" spans="1:3" ht="14.1" customHeight="1" x14ac:dyDescent="0.3">
      <c r="A17" s="77" t="s">
        <v>466</v>
      </c>
      <c r="B17" s="47">
        <v>12</v>
      </c>
      <c r="C17" s="66">
        <v>0.13</v>
      </c>
    </row>
    <row r="18" spans="1:3" ht="14.1" customHeight="1" x14ac:dyDescent="0.3">
      <c r="A18" s="77" t="s">
        <v>467</v>
      </c>
      <c r="B18" s="47">
        <v>16</v>
      </c>
      <c r="C18" s="66">
        <v>0.18</v>
      </c>
    </row>
    <row r="19" spans="1:3" ht="14.1" customHeight="1" x14ac:dyDescent="0.3">
      <c r="A19" s="77" t="s">
        <v>468</v>
      </c>
      <c r="B19" s="47">
        <v>20</v>
      </c>
      <c r="C19" s="66">
        <v>0.22</v>
      </c>
    </row>
    <row r="20" spans="1:3" ht="14.1" customHeight="1" x14ac:dyDescent="0.3">
      <c r="A20" s="76" t="s">
        <v>469</v>
      </c>
      <c r="B20" s="47">
        <v>20</v>
      </c>
      <c r="C20" s="66">
        <v>0.22</v>
      </c>
    </row>
    <row r="21" spans="1:3" ht="14.1" customHeight="1" x14ac:dyDescent="0.3">
      <c r="A21" s="71" t="s">
        <v>422</v>
      </c>
      <c r="B21" s="50">
        <v>9036</v>
      </c>
      <c r="C21" s="71"/>
    </row>
  </sheetData>
  <mergeCells count="1">
    <mergeCell ref="A1:C4"/>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I114"/>
  <sheetViews>
    <sheetView topLeftCell="A10" zoomScaleNormal="100" zoomScalePageLayoutView="125" workbookViewId="0">
      <selection activeCell="A9" sqref="A9"/>
    </sheetView>
  </sheetViews>
  <sheetFormatPr defaultColWidth="8.88671875" defaultRowHeight="13.8" x14ac:dyDescent="0.25"/>
  <cols>
    <col min="1" max="1" width="11.44140625" style="18" customWidth="1"/>
    <col min="2" max="8" width="11.88671875" style="18" customWidth="1"/>
    <col min="9" max="9" width="17.5546875" style="18" customWidth="1"/>
    <col min="10" max="255" width="11.44140625" style="18" customWidth="1"/>
    <col min="256" max="256" width="6.33203125" style="18" bestFit="1" customWidth="1"/>
    <col min="257" max="257" width="10.6640625" style="18" customWidth="1"/>
    <col min="258" max="259" width="11.44140625" style="18" customWidth="1"/>
    <col min="260" max="263" width="9.88671875" style="18" customWidth="1"/>
    <col min="264" max="511" width="11.44140625" style="18" customWidth="1"/>
    <col min="512" max="512" width="6.33203125" style="18" bestFit="1" customWidth="1"/>
    <col min="513" max="513" width="10.6640625" style="18" customWidth="1"/>
    <col min="514" max="515" width="11.44140625" style="18" customWidth="1"/>
    <col min="516" max="519" width="9.88671875" style="18" customWidth="1"/>
    <col min="520" max="767" width="11.44140625" style="18" customWidth="1"/>
    <col min="768" max="768" width="6.33203125" style="18" bestFit="1" customWidth="1"/>
    <col min="769" max="769" width="10.6640625" style="18" customWidth="1"/>
    <col min="770" max="771" width="11.44140625" style="18" customWidth="1"/>
    <col min="772" max="775" width="9.88671875" style="18" customWidth="1"/>
    <col min="776" max="1023" width="11.44140625" style="18" customWidth="1"/>
    <col min="1024" max="1024" width="6.33203125" style="18" bestFit="1" customWidth="1"/>
    <col min="1025" max="1025" width="10.6640625" style="18" customWidth="1"/>
    <col min="1026" max="1027" width="11.44140625" style="18" customWidth="1"/>
    <col min="1028" max="1031" width="9.88671875" style="18" customWidth="1"/>
    <col min="1032" max="1279" width="11.44140625" style="18" customWidth="1"/>
    <col min="1280" max="1280" width="6.33203125" style="18" bestFit="1" customWidth="1"/>
    <col min="1281" max="1281" width="10.6640625" style="18" customWidth="1"/>
    <col min="1282" max="1283" width="11.44140625" style="18" customWidth="1"/>
    <col min="1284" max="1287" width="9.88671875" style="18" customWidth="1"/>
    <col min="1288" max="1535" width="11.44140625" style="18" customWidth="1"/>
    <col min="1536" max="1536" width="6.33203125" style="18" bestFit="1" customWidth="1"/>
    <col min="1537" max="1537" width="10.6640625" style="18" customWidth="1"/>
    <col min="1538" max="1539" width="11.44140625" style="18" customWidth="1"/>
    <col min="1540" max="1543" width="9.88671875" style="18" customWidth="1"/>
    <col min="1544" max="1791" width="11.44140625" style="18" customWidth="1"/>
    <col min="1792" max="1792" width="6.33203125" style="18" bestFit="1" customWidth="1"/>
    <col min="1793" max="1793" width="10.6640625" style="18" customWidth="1"/>
    <col min="1794" max="1795" width="11.44140625" style="18" customWidth="1"/>
    <col min="1796" max="1799" width="9.88671875" style="18" customWidth="1"/>
    <col min="1800" max="2047" width="11.44140625" style="18" customWidth="1"/>
    <col min="2048" max="2048" width="6.33203125" style="18" bestFit="1" customWidth="1"/>
    <col min="2049" max="2049" width="10.6640625" style="18" customWidth="1"/>
    <col min="2050" max="2051" width="11.44140625" style="18" customWidth="1"/>
    <col min="2052" max="2055" width="9.88671875" style="18" customWidth="1"/>
    <col min="2056" max="2303" width="11.44140625" style="18" customWidth="1"/>
    <col min="2304" max="2304" width="6.33203125" style="18" bestFit="1" customWidth="1"/>
    <col min="2305" max="2305" width="10.6640625" style="18" customWidth="1"/>
    <col min="2306" max="2307" width="11.44140625" style="18" customWidth="1"/>
    <col min="2308" max="2311" width="9.88671875" style="18" customWidth="1"/>
    <col min="2312" max="2559" width="11.44140625" style="18" customWidth="1"/>
    <col min="2560" max="2560" width="6.33203125" style="18" bestFit="1" customWidth="1"/>
    <col min="2561" max="2561" width="10.6640625" style="18" customWidth="1"/>
    <col min="2562" max="2563" width="11.44140625" style="18" customWidth="1"/>
    <col min="2564" max="2567" width="9.88671875" style="18" customWidth="1"/>
    <col min="2568" max="2815" width="11.44140625" style="18" customWidth="1"/>
    <col min="2816" max="2816" width="6.33203125" style="18" bestFit="1" customWidth="1"/>
    <col min="2817" max="2817" width="10.6640625" style="18" customWidth="1"/>
    <col min="2818" max="2819" width="11.44140625" style="18" customWidth="1"/>
    <col min="2820" max="2823" width="9.88671875" style="18" customWidth="1"/>
    <col min="2824" max="3071" width="11.44140625" style="18" customWidth="1"/>
    <col min="3072" max="3072" width="6.33203125" style="18" bestFit="1" customWidth="1"/>
    <col min="3073" max="3073" width="10.6640625" style="18" customWidth="1"/>
    <col min="3074" max="3075" width="11.44140625" style="18" customWidth="1"/>
    <col min="3076" max="3079" width="9.88671875" style="18" customWidth="1"/>
    <col min="3080" max="3327" width="11.44140625" style="18" customWidth="1"/>
    <col min="3328" max="3328" width="6.33203125" style="18" bestFit="1" customWidth="1"/>
    <col min="3329" max="3329" width="10.6640625" style="18" customWidth="1"/>
    <col min="3330" max="3331" width="11.44140625" style="18" customWidth="1"/>
    <col min="3332" max="3335" width="9.88671875" style="18" customWidth="1"/>
    <col min="3336" max="3583" width="11.44140625" style="18" customWidth="1"/>
    <col min="3584" max="3584" width="6.33203125" style="18" bestFit="1" customWidth="1"/>
    <col min="3585" max="3585" width="10.6640625" style="18" customWidth="1"/>
    <col min="3586" max="3587" width="11.44140625" style="18" customWidth="1"/>
    <col min="3588" max="3591" width="9.88671875" style="18" customWidth="1"/>
    <col min="3592" max="3839" width="11.44140625" style="18" customWidth="1"/>
    <col min="3840" max="3840" width="6.33203125" style="18" bestFit="1" customWidth="1"/>
    <col min="3841" max="3841" width="10.6640625" style="18" customWidth="1"/>
    <col min="3842" max="3843" width="11.44140625" style="18" customWidth="1"/>
    <col min="3844" max="3847" width="9.88671875" style="18" customWidth="1"/>
    <col min="3848" max="4095" width="11.44140625" style="18" customWidth="1"/>
    <col min="4096" max="4096" width="6.33203125" style="18" bestFit="1" customWidth="1"/>
    <col min="4097" max="4097" width="10.6640625" style="18" customWidth="1"/>
    <col min="4098" max="4099" width="11.44140625" style="18" customWidth="1"/>
    <col min="4100" max="4103" width="9.88671875" style="18" customWidth="1"/>
    <col min="4104" max="4351" width="11.44140625" style="18" customWidth="1"/>
    <col min="4352" max="4352" width="6.33203125" style="18" bestFit="1" customWidth="1"/>
    <col min="4353" max="4353" width="10.6640625" style="18" customWidth="1"/>
    <col min="4354" max="4355" width="11.44140625" style="18" customWidth="1"/>
    <col min="4356" max="4359" width="9.88671875" style="18" customWidth="1"/>
    <col min="4360" max="4607" width="11.44140625" style="18" customWidth="1"/>
    <col min="4608" max="4608" width="6.33203125" style="18" bestFit="1" customWidth="1"/>
    <col min="4609" max="4609" width="10.6640625" style="18" customWidth="1"/>
    <col min="4610" max="4611" width="11.44140625" style="18" customWidth="1"/>
    <col min="4612" max="4615" width="9.88671875" style="18" customWidth="1"/>
    <col min="4616" max="4863" width="11.44140625" style="18" customWidth="1"/>
    <col min="4864" max="4864" width="6.33203125" style="18" bestFit="1" customWidth="1"/>
    <col min="4865" max="4865" width="10.6640625" style="18" customWidth="1"/>
    <col min="4866" max="4867" width="11.44140625" style="18" customWidth="1"/>
    <col min="4868" max="4871" width="9.88671875" style="18" customWidth="1"/>
    <col min="4872" max="5119" width="11.44140625" style="18" customWidth="1"/>
    <col min="5120" max="5120" width="6.33203125" style="18" bestFit="1" customWidth="1"/>
    <col min="5121" max="5121" width="10.6640625" style="18" customWidth="1"/>
    <col min="5122" max="5123" width="11.44140625" style="18" customWidth="1"/>
    <col min="5124" max="5127" width="9.88671875" style="18" customWidth="1"/>
    <col min="5128" max="5375" width="11.44140625" style="18" customWidth="1"/>
    <col min="5376" max="5376" width="6.33203125" style="18" bestFit="1" customWidth="1"/>
    <col min="5377" max="5377" width="10.6640625" style="18" customWidth="1"/>
    <col min="5378" max="5379" width="11.44140625" style="18" customWidth="1"/>
    <col min="5380" max="5383" width="9.88671875" style="18" customWidth="1"/>
    <col min="5384" max="5631" width="11.44140625" style="18" customWidth="1"/>
    <col min="5632" max="5632" width="6.33203125" style="18" bestFit="1" customWidth="1"/>
    <col min="5633" max="5633" width="10.6640625" style="18" customWidth="1"/>
    <col min="5634" max="5635" width="11.44140625" style="18" customWidth="1"/>
    <col min="5636" max="5639" width="9.88671875" style="18" customWidth="1"/>
    <col min="5640" max="5887" width="11.44140625" style="18" customWidth="1"/>
    <col min="5888" max="5888" width="6.33203125" style="18" bestFit="1" customWidth="1"/>
    <col min="5889" max="5889" width="10.6640625" style="18" customWidth="1"/>
    <col min="5890" max="5891" width="11.44140625" style="18" customWidth="1"/>
    <col min="5892" max="5895" width="9.88671875" style="18" customWidth="1"/>
    <col min="5896" max="6143" width="11.44140625" style="18" customWidth="1"/>
    <col min="6144" max="6144" width="6.33203125" style="18" bestFit="1" customWidth="1"/>
    <col min="6145" max="6145" width="10.6640625" style="18" customWidth="1"/>
    <col min="6146" max="6147" width="11.44140625" style="18" customWidth="1"/>
    <col min="6148" max="6151" width="9.88671875" style="18" customWidth="1"/>
    <col min="6152" max="6399" width="11.44140625" style="18" customWidth="1"/>
    <col min="6400" max="6400" width="6.33203125" style="18" bestFit="1" customWidth="1"/>
    <col min="6401" max="6401" width="10.6640625" style="18" customWidth="1"/>
    <col min="6402" max="6403" width="11.44140625" style="18" customWidth="1"/>
    <col min="6404" max="6407" width="9.88671875" style="18" customWidth="1"/>
    <col min="6408" max="6655" width="11.44140625" style="18" customWidth="1"/>
    <col min="6656" max="6656" width="6.33203125" style="18" bestFit="1" customWidth="1"/>
    <col min="6657" max="6657" width="10.6640625" style="18" customWidth="1"/>
    <col min="6658" max="6659" width="11.44140625" style="18" customWidth="1"/>
    <col min="6660" max="6663" width="9.88671875" style="18" customWidth="1"/>
    <col min="6664" max="6911" width="11.44140625" style="18" customWidth="1"/>
    <col min="6912" max="6912" width="6.33203125" style="18" bestFit="1" customWidth="1"/>
    <col min="6913" max="6913" width="10.6640625" style="18" customWidth="1"/>
    <col min="6914" max="6915" width="11.44140625" style="18" customWidth="1"/>
    <col min="6916" max="6919" width="9.88671875" style="18" customWidth="1"/>
    <col min="6920" max="7167" width="11.44140625" style="18" customWidth="1"/>
    <col min="7168" max="7168" width="6.33203125" style="18" bestFit="1" customWidth="1"/>
    <col min="7169" max="7169" width="10.6640625" style="18" customWidth="1"/>
    <col min="7170" max="7171" width="11.44140625" style="18" customWidth="1"/>
    <col min="7172" max="7175" width="9.88671875" style="18" customWidth="1"/>
    <col min="7176" max="7423" width="11.44140625" style="18" customWidth="1"/>
    <col min="7424" max="7424" width="6.33203125" style="18" bestFit="1" customWidth="1"/>
    <col min="7425" max="7425" width="10.6640625" style="18" customWidth="1"/>
    <col min="7426" max="7427" width="11.44140625" style="18" customWidth="1"/>
    <col min="7428" max="7431" width="9.88671875" style="18" customWidth="1"/>
    <col min="7432" max="7679" width="11.44140625" style="18" customWidth="1"/>
    <col min="7680" max="7680" width="6.33203125" style="18" bestFit="1" customWidth="1"/>
    <col min="7681" max="7681" width="10.6640625" style="18" customWidth="1"/>
    <col min="7682" max="7683" width="11.44140625" style="18" customWidth="1"/>
    <col min="7684" max="7687" width="9.88671875" style="18" customWidth="1"/>
    <col min="7688" max="7935" width="11.44140625" style="18" customWidth="1"/>
    <col min="7936" max="7936" width="6.33203125" style="18" bestFit="1" customWidth="1"/>
    <col min="7937" max="7937" width="10.6640625" style="18" customWidth="1"/>
    <col min="7938" max="7939" width="11.44140625" style="18" customWidth="1"/>
    <col min="7940" max="7943" width="9.88671875" style="18" customWidth="1"/>
    <col min="7944" max="8191" width="11.44140625" style="18" customWidth="1"/>
    <col min="8192" max="8192" width="6.33203125" style="18" bestFit="1" customWidth="1"/>
    <col min="8193" max="8193" width="10.6640625" style="18" customWidth="1"/>
    <col min="8194" max="8195" width="11.44140625" style="18" customWidth="1"/>
    <col min="8196" max="8199" width="9.88671875" style="18" customWidth="1"/>
    <col min="8200" max="8447" width="11.44140625" style="18" customWidth="1"/>
    <col min="8448" max="8448" width="6.33203125" style="18" bestFit="1" customWidth="1"/>
    <col min="8449" max="8449" width="10.6640625" style="18" customWidth="1"/>
    <col min="8450" max="8451" width="11.44140625" style="18" customWidth="1"/>
    <col min="8452" max="8455" width="9.88671875" style="18" customWidth="1"/>
    <col min="8456" max="8703" width="11.44140625" style="18" customWidth="1"/>
    <col min="8704" max="8704" width="6.33203125" style="18" bestFit="1" customWidth="1"/>
    <col min="8705" max="8705" width="10.6640625" style="18" customWidth="1"/>
    <col min="8706" max="8707" width="11.44140625" style="18" customWidth="1"/>
    <col min="8708" max="8711" width="9.88671875" style="18" customWidth="1"/>
    <col min="8712" max="8959" width="11.44140625" style="18" customWidth="1"/>
    <col min="8960" max="8960" width="6.33203125" style="18" bestFit="1" customWidth="1"/>
    <col min="8961" max="8961" width="10.6640625" style="18" customWidth="1"/>
    <col min="8962" max="8963" width="11.44140625" style="18" customWidth="1"/>
    <col min="8964" max="8967" width="9.88671875" style="18" customWidth="1"/>
    <col min="8968" max="9215" width="11.44140625" style="18" customWidth="1"/>
    <col min="9216" max="9216" width="6.33203125" style="18" bestFit="1" customWidth="1"/>
    <col min="9217" max="9217" width="10.6640625" style="18" customWidth="1"/>
    <col min="9218" max="9219" width="11.44140625" style="18" customWidth="1"/>
    <col min="9220" max="9223" width="9.88671875" style="18" customWidth="1"/>
    <col min="9224" max="9471" width="11.44140625" style="18" customWidth="1"/>
    <col min="9472" max="9472" width="6.33203125" style="18" bestFit="1" customWidth="1"/>
    <col min="9473" max="9473" width="10.6640625" style="18" customWidth="1"/>
    <col min="9474" max="9475" width="11.44140625" style="18" customWidth="1"/>
    <col min="9476" max="9479" width="9.88671875" style="18" customWidth="1"/>
    <col min="9480" max="9727" width="11.44140625" style="18" customWidth="1"/>
    <col min="9728" max="9728" width="6.33203125" style="18" bestFit="1" customWidth="1"/>
    <col min="9729" max="9729" width="10.6640625" style="18" customWidth="1"/>
    <col min="9730" max="9731" width="11.44140625" style="18" customWidth="1"/>
    <col min="9732" max="9735" width="9.88671875" style="18" customWidth="1"/>
    <col min="9736" max="9983" width="11.44140625" style="18" customWidth="1"/>
    <col min="9984" max="9984" width="6.33203125" style="18" bestFit="1" customWidth="1"/>
    <col min="9985" max="9985" width="10.6640625" style="18" customWidth="1"/>
    <col min="9986" max="9987" width="11.44140625" style="18" customWidth="1"/>
    <col min="9988" max="9991" width="9.88671875" style="18" customWidth="1"/>
    <col min="9992" max="10239" width="11.44140625" style="18" customWidth="1"/>
    <col min="10240" max="10240" width="6.33203125" style="18" bestFit="1" customWidth="1"/>
    <col min="10241" max="10241" width="10.6640625" style="18" customWidth="1"/>
    <col min="10242" max="10243" width="11.44140625" style="18" customWidth="1"/>
    <col min="10244" max="10247" width="9.88671875" style="18" customWidth="1"/>
    <col min="10248" max="10495" width="11.44140625" style="18" customWidth="1"/>
    <col min="10496" max="10496" width="6.33203125" style="18" bestFit="1" customWidth="1"/>
    <col min="10497" max="10497" width="10.6640625" style="18" customWidth="1"/>
    <col min="10498" max="10499" width="11.44140625" style="18" customWidth="1"/>
    <col min="10500" max="10503" width="9.88671875" style="18" customWidth="1"/>
    <col min="10504" max="10751" width="11.44140625" style="18" customWidth="1"/>
    <col min="10752" max="10752" width="6.33203125" style="18" bestFit="1" customWidth="1"/>
    <col min="10753" max="10753" width="10.6640625" style="18" customWidth="1"/>
    <col min="10754" max="10755" width="11.44140625" style="18" customWidth="1"/>
    <col min="10756" max="10759" width="9.88671875" style="18" customWidth="1"/>
    <col min="10760" max="11007" width="11.44140625" style="18" customWidth="1"/>
    <col min="11008" max="11008" width="6.33203125" style="18" bestFit="1" customWidth="1"/>
    <col min="11009" max="11009" width="10.6640625" style="18" customWidth="1"/>
    <col min="11010" max="11011" width="11.44140625" style="18" customWidth="1"/>
    <col min="11012" max="11015" width="9.88671875" style="18" customWidth="1"/>
    <col min="11016" max="11263" width="11.44140625" style="18" customWidth="1"/>
    <col min="11264" max="11264" width="6.33203125" style="18" bestFit="1" customWidth="1"/>
    <col min="11265" max="11265" width="10.6640625" style="18" customWidth="1"/>
    <col min="11266" max="11267" width="11.44140625" style="18" customWidth="1"/>
    <col min="11268" max="11271" width="9.88671875" style="18" customWidth="1"/>
    <col min="11272" max="11519" width="11.44140625" style="18" customWidth="1"/>
    <col min="11520" max="11520" width="6.33203125" style="18" bestFit="1" customWidth="1"/>
    <col min="11521" max="11521" width="10.6640625" style="18" customWidth="1"/>
    <col min="11522" max="11523" width="11.44140625" style="18" customWidth="1"/>
    <col min="11524" max="11527" width="9.88671875" style="18" customWidth="1"/>
    <col min="11528" max="11775" width="11.44140625" style="18" customWidth="1"/>
    <col min="11776" max="11776" width="6.33203125" style="18" bestFit="1" customWidth="1"/>
    <col min="11777" max="11777" width="10.6640625" style="18" customWidth="1"/>
    <col min="11778" max="11779" width="11.44140625" style="18" customWidth="1"/>
    <col min="11780" max="11783" width="9.88671875" style="18" customWidth="1"/>
    <col min="11784" max="12031" width="11.44140625" style="18" customWidth="1"/>
    <col min="12032" max="12032" width="6.33203125" style="18" bestFit="1" customWidth="1"/>
    <col min="12033" max="12033" width="10.6640625" style="18" customWidth="1"/>
    <col min="12034" max="12035" width="11.44140625" style="18" customWidth="1"/>
    <col min="12036" max="12039" width="9.88671875" style="18" customWidth="1"/>
    <col min="12040" max="12287" width="11.44140625" style="18" customWidth="1"/>
    <col min="12288" max="12288" width="6.33203125" style="18" bestFit="1" customWidth="1"/>
    <col min="12289" max="12289" width="10.6640625" style="18" customWidth="1"/>
    <col min="12290" max="12291" width="11.44140625" style="18" customWidth="1"/>
    <col min="12292" max="12295" width="9.88671875" style="18" customWidth="1"/>
    <col min="12296" max="12543" width="11.44140625" style="18" customWidth="1"/>
    <col min="12544" max="12544" width="6.33203125" style="18" bestFit="1" customWidth="1"/>
    <col min="12545" max="12545" width="10.6640625" style="18" customWidth="1"/>
    <col min="12546" max="12547" width="11.44140625" style="18" customWidth="1"/>
    <col min="12548" max="12551" width="9.88671875" style="18" customWidth="1"/>
    <col min="12552" max="12799" width="11.44140625" style="18" customWidth="1"/>
    <col min="12800" max="12800" width="6.33203125" style="18" bestFit="1" customWidth="1"/>
    <col min="12801" max="12801" width="10.6640625" style="18" customWidth="1"/>
    <col min="12802" max="12803" width="11.44140625" style="18" customWidth="1"/>
    <col min="12804" max="12807" width="9.88671875" style="18" customWidth="1"/>
    <col min="12808" max="13055" width="11.44140625" style="18" customWidth="1"/>
    <col min="13056" max="13056" width="6.33203125" style="18" bestFit="1" customWidth="1"/>
    <col min="13057" max="13057" width="10.6640625" style="18" customWidth="1"/>
    <col min="13058" max="13059" width="11.44140625" style="18" customWidth="1"/>
    <col min="13060" max="13063" width="9.88671875" style="18" customWidth="1"/>
    <col min="13064" max="13311" width="11.44140625" style="18" customWidth="1"/>
    <col min="13312" max="13312" width="6.33203125" style="18" bestFit="1" customWidth="1"/>
    <col min="13313" max="13313" width="10.6640625" style="18" customWidth="1"/>
    <col min="13314" max="13315" width="11.44140625" style="18" customWidth="1"/>
    <col min="13316" max="13319" width="9.88671875" style="18" customWidth="1"/>
    <col min="13320" max="13567" width="11.44140625" style="18" customWidth="1"/>
    <col min="13568" max="13568" width="6.33203125" style="18" bestFit="1" customWidth="1"/>
    <col min="13569" max="13569" width="10.6640625" style="18" customWidth="1"/>
    <col min="13570" max="13571" width="11.44140625" style="18" customWidth="1"/>
    <col min="13572" max="13575" width="9.88671875" style="18" customWidth="1"/>
    <col min="13576" max="13823" width="11.44140625" style="18" customWidth="1"/>
    <col min="13824" max="13824" width="6.33203125" style="18" bestFit="1" customWidth="1"/>
    <col min="13825" max="13825" width="10.6640625" style="18" customWidth="1"/>
    <col min="13826" max="13827" width="11.44140625" style="18" customWidth="1"/>
    <col min="13828" max="13831" width="9.88671875" style="18" customWidth="1"/>
    <col min="13832" max="14079" width="11.44140625" style="18" customWidth="1"/>
    <col min="14080" max="14080" width="6.33203125" style="18" bestFit="1" customWidth="1"/>
    <col min="14081" max="14081" width="10.6640625" style="18" customWidth="1"/>
    <col min="14082" max="14083" width="11.44140625" style="18" customWidth="1"/>
    <col min="14084" max="14087" width="9.88671875" style="18" customWidth="1"/>
    <col min="14088" max="14335" width="11.44140625" style="18" customWidth="1"/>
    <col min="14336" max="14336" width="6.33203125" style="18" bestFit="1" customWidth="1"/>
    <col min="14337" max="14337" width="10.6640625" style="18" customWidth="1"/>
    <col min="14338" max="14339" width="11.44140625" style="18" customWidth="1"/>
    <col min="14340" max="14343" width="9.88671875" style="18" customWidth="1"/>
    <col min="14344" max="14591" width="11.44140625" style="18" customWidth="1"/>
    <col min="14592" max="14592" width="6.33203125" style="18" bestFit="1" customWidth="1"/>
    <col min="14593" max="14593" width="10.6640625" style="18" customWidth="1"/>
    <col min="14594" max="14595" width="11.44140625" style="18" customWidth="1"/>
    <col min="14596" max="14599" width="9.88671875" style="18" customWidth="1"/>
    <col min="14600" max="14847" width="11.44140625" style="18" customWidth="1"/>
    <col min="14848" max="14848" width="6.33203125" style="18" bestFit="1" customWidth="1"/>
    <col min="14849" max="14849" width="10.6640625" style="18" customWidth="1"/>
    <col min="14850" max="14851" width="11.44140625" style="18" customWidth="1"/>
    <col min="14852" max="14855" width="9.88671875" style="18" customWidth="1"/>
    <col min="14856" max="15103" width="11.44140625" style="18" customWidth="1"/>
    <col min="15104" max="15104" width="6.33203125" style="18" bestFit="1" customWidth="1"/>
    <col min="15105" max="15105" width="10.6640625" style="18" customWidth="1"/>
    <col min="15106" max="15107" width="11.44140625" style="18" customWidth="1"/>
    <col min="15108" max="15111" width="9.88671875" style="18" customWidth="1"/>
    <col min="15112" max="15359" width="11.44140625" style="18" customWidth="1"/>
    <col min="15360" max="15360" width="6.33203125" style="18" bestFit="1" customWidth="1"/>
    <col min="15361" max="15361" width="10.6640625" style="18" customWidth="1"/>
    <col min="15362" max="15363" width="11.44140625" style="18" customWidth="1"/>
    <col min="15364" max="15367" width="9.88671875" style="18" customWidth="1"/>
    <col min="15368" max="15615" width="11.44140625" style="18" customWidth="1"/>
    <col min="15616" max="15616" width="6.33203125" style="18" bestFit="1" customWidth="1"/>
    <col min="15617" max="15617" width="10.6640625" style="18" customWidth="1"/>
    <col min="15618" max="15619" width="11.44140625" style="18" customWidth="1"/>
    <col min="15620" max="15623" width="9.88671875" style="18" customWidth="1"/>
    <col min="15624" max="15871" width="11.44140625" style="18" customWidth="1"/>
    <col min="15872" max="15872" width="6.33203125" style="18" bestFit="1" customWidth="1"/>
    <col min="15873" max="15873" width="10.6640625" style="18" customWidth="1"/>
    <col min="15874" max="15875" width="11.44140625" style="18" customWidth="1"/>
    <col min="15876" max="15879" width="9.88671875" style="18" customWidth="1"/>
    <col min="15880" max="16127" width="11.44140625" style="18" customWidth="1"/>
    <col min="16128" max="16128" width="6.33203125" style="18" bestFit="1" customWidth="1"/>
    <col min="16129" max="16129" width="10.6640625" style="18" customWidth="1"/>
    <col min="16130" max="16131" width="11.44140625" style="18" customWidth="1"/>
    <col min="16132" max="16135" width="9.88671875" style="18" customWidth="1"/>
    <col min="16136" max="16384" width="11.44140625" style="18" customWidth="1"/>
  </cols>
  <sheetData>
    <row r="1" spans="1:9" ht="12.75" customHeight="1" x14ac:dyDescent="0.25">
      <c r="A1" s="111" t="s">
        <v>780</v>
      </c>
      <c r="B1" s="111"/>
      <c r="C1" s="111"/>
      <c r="D1" s="111"/>
      <c r="E1" s="111"/>
      <c r="F1" s="111"/>
      <c r="G1" s="111"/>
      <c r="H1" s="111"/>
      <c r="I1" s="111"/>
    </row>
    <row r="2" spans="1:9" x14ac:dyDescent="0.25">
      <c r="A2" s="111"/>
      <c r="B2" s="111"/>
      <c r="C2" s="111"/>
      <c r="D2" s="111"/>
      <c r="E2" s="111"/>
      <c r="F2" s="111"/>
      <c r="G2" s="111"/>
      <c r="H2" s="111"/>
      <c r="I2" s="111"/>
    </row>
    <row r="3" spans="1:9" x14ac:dyDescent="0.25">
      <c r="A3" s="111"/>
      <c r="B3" s="111"/>
      <c r="C3" s="111"/>
      <c r="D3" s="111"/>
      <c r="E3" s="111"/>
      <c r="F3" s="111"/>
      <c r="G3" s="111"/>
      <c r="H3" s="111"/>
      <c r="I3" s="111"/>
    </row>
    <row r="4" spans="1:9" x14ac:dyDescent="0.25">
      <c r="A4" s="111"/>
      <c r="B4" s="111"/>
      <c r="C4" s="111"/>
      <c r="D4" s="111"/>
      <c r="E4" s="111"/>
      <c r="F4" s="111"/>
      <c r="G4" s="111"/>
      <c r="H4" s="111"/>
      <c r="I4" s="111"/>
    </row>
    <row r="5" spans="1:9" x14ac:dyDescent="0.25">
      <c r="A5" s="111"/>
      <c r="B5" s="111"/>
      <c r="C5" s="111"/>
      <c r="D5" s="111"/>
      <c r="E5" s="111"/>
      <c r="F5" s="111"/>
      <c r="G5" s="111"/>
      <c r="H5" s="111"/>
      <c r="I5" s="111"/>
    </row>
    <row r="6" spans="1:9" x14ac:dyDescent="0.25">
      <c r="A6" s="111"/>
      <c r="B6" s="111"/>
      <c r="C6" s="111"/>
      <c r="D6" s="111"/>
      <c r="E6" s="111"/>
      <c r="F6" s="111"/>
      <c r="G6" s="111"/>
      <c r="H6" s="111"/>
      <c r="I6" s="111"/>
    </row>
    <row r="7" spans="1:9" x14ac:dyDescent="0.25">
      <c r="A7" s="111"/>
      <c r="B7" s="111"/>
      <c r="C7" s="111"/>
      <c r="D7" s="111"/>
      <c r="E7" s="111"/>
      <c r="F7" s="111"/>
      <c r="G7" s="111"/>
      <c r="H7" s="111"/>
      <c r="I7" s="111"/>
    </row>
    <row r="8" spans="1:9" x14ac:dyDescent="0.25">
      <c r="A8" s="111"/>
      <c r="B8" s="111"/>
      <c r="C8" s="111"/>
      <c r="D8" s="111"/>
      <c r="E8" s="111"/>
      <c r="F8" s="111"/>
      <c r="G8" s="111"/>
      <c r="H8" s="111"/>
      <c r="I8" s="111"/>
    </row>
    <row r="9" spans="1:9" ht="42.9" customHeight="1" x14ac:dyDescent="0.25">
      <c r="A9" s="52" t="s">
        <v>444</v>
      </c>
      <c r="B9" s="52" t="s">
        <v>477</v>
      </c>
      <c r="C9" s="52" t="s">
        <v>478</v>
      </c>
      <c r="D9" s="52" t="s">
        <v>479</v>
      </c>
      <c r="E9" s="52" t="s">
        <v>480</v>
      </c>
      <c r="F9" s="52" t="s">
        <v>481</v>
      </c>
      <c r="G9" s="52" t="s">
        <v>482</v>
      </c>
      <c r="H9" s="52" t="s">
        <v>483</v>
      </c>
      <c r="I9" s="52" t="s">
        <v>484</v>
      </c>
    </row>
    <row r="10" spans="1:9" ht="14.1" customHeight="1" x14ac:dyDescent="0.3">
      <c r="A10" s="46" t="s">
        <v>11</v>
      </c>
      <c r="B10" s="66">
        <v>289.60000000000002</v>
      </c>
      <c r="C10" s="47">
        <v>436</v>
      </c>
      <c r="D10" s="66">
        <v>0.68</v>
      </c>
      <c r="E10" s="66">
        <v>15.37</v>
      </c>
      <c r="F10" s="66">
        <v>35.549999999999997</v>
      </c>
      <c r="G10" s="66">
        <v>42.66</v>
      </c>
      <c r="H10" s="66">
        <v>6.42</v>
      </c>
      <c r="I10" s="47">
        <v>0</v>
      </c>
    </row>
    <row r="11" spans="1:9" ht="14.1" customHeight="1" x14ac:dyDescent="0.3">
      <c r="A11" s="46" t="s">
        <v>12</v>
      </c>
      <c r="B11" s="66">
        <v>241.7</v>
      </c>
      <c r="C11" s="47">
        <v>368</v>
      </c>
      <c r="D11" s="66">
        <v>0.66</v>
      </c>
      <c r="E11" s="66">
        <v>20.65</v>
      </c>
      <c r="F11" s="66">
        <v>25.82</v>
      </c>
      <c r="G11" s="66">
        <v>45.92</v>
      </c>
      <c r="H11" s="66">
        <v>7.07</v>
      </c>
      <c r="I11" s="66">
        <v>0.54</v>
      </c>
    </row>
    <row r="12" spans="1:9" ht="14.1" customHeight="1" x14ac:dyDescent="0.3">
      <c r="A12" s="46" t="s">
        <v>13</v>
      </c>
      <c r="B12" s="66">
        <v>271.5</v>
      </c>
      <c r="C12" s="47">
        <v>404</v>
      </c>
      <c r="D12" s="66">
        <v>0.69</v>
      </c>
      <c r="E12" s="66">
        <v>15.35</v>
      </c>
      <c r="F12" s="66">
        <v>43.56</v>
      </c>
      <c r="G12" s="66">
        <v>30.45</v>
      </c>
      <c r="H12" s="66">
        <v>8.91</v>
      </c>
      <c r="I12" s="66">
        <v>1.73</v>
      </c>
    </row>
    <row r="13" spans="1:9" ht="14.1" customHeight="1" x14ac:dyDescent="0.3">
      <c r="A13" s="46" t="s">
        <v>14</v>
      </c>
      <c r="B13" s="66">
        <v>346.6</v>
      </c>
      <c r="C13" s="47">
        <v>587</v>
      </c>
      <c r="D13" s="66">
        <v>0.61</v>
      </c>
      <c r="E13" s="66">
        <v>6.98</v>
      </c>
      <c r="F13" s="66">
        <v>34.409999999999997</v>
      </c>
      <c r="G13" s="66">
        <v>44.29</v>
      </c>
      <c r="H13" s="66">
        <v>11.93</v>
      </c>
      <c r="I13" s="66">
        <v>2.39</v>
      </c>
    </row>
    <row r="14" spans="1:9" ht="14.1" customHeight="1" x14ac:dyDescent="0.3">
      <c r="A14" s="46" t="s">
        <v>15</v>
      </c>
      <c r="B14" s="66">
        <v>561.6</v>
      </c>
      <c r="C14" s="47">
        <v>942</v>
      </c>
      <c r="D14" s="66">
        <v>0.62</v>
      </c>
      <c r="E14" s="66">
        <v>8.17</v>
      </c>
      <c r="F14" s="66">
        <v>36.090000000000003</v>
      </c>
      <c r="G14" s="66">
        <v>40.98</v>
      </c>
      <c r="H14" s="66">
        <v>10.4</v>
      </c>
      <c r="I14" s="66">
        <v>4.3499999999999996</v>
      </c>
    </row>
    <row r="15" spans="1:9" ht="14.1" customHeight="1" x14ac:dyDescent="0.3">
      <c r="A15" s="46" t="s">
        <v>16</v>
      </c>
      <c r="B15" s="66">
        <v>23.1</v>
      </c>
      <c r="C15" s="47">
        <v>35</v>
      </c>
      <c r="D15" s="66">
        <v>0.66</v>
      </c>
      <c r="E15" s="66">
        <v>14.29</v>
      </c>
      <c r="F15" s="66">
        <v>42.86</v>
      </c>
      <c r="G15" s="66">
        <v>31.43</v>
      </c>
      <c r="H15" s="66">
        <v>8.57</v>
      </c>
      <c r="I15" s="66">
        <v>2.86</v>
      </c>
    </row>
    <row r="16" spans="1:9" ht="14.1" customHeight="1" x14ac:dyDescent="0.3">
      <c r="A16" s="46" t="s">
        <v>17</v>
      </c>
      <c r="B16" s="66">
        <v>57.6</v>
      </c>
      <c r="C16" s="47">
        <v>86</v>
      </c>
      <c r="D16" s="66">
        <v>0.69</v>
      </c>
      <c r="E16" s="66">
        <v>11.63</v>
      </c>
      <c r="F16" s="66">
        <v>44.19</v>
      </c>
      <c r="G16" s="66">
        <v>37.21</v>
      </c>
      <c r="H16" s="66">
        <v>6.98</v>
      </c>
      <c r="I16" s="47">
        <v>0</v>
      </c>
    </row>
    <row r="17" spans="1:9" ht="14.1" customHeight="1" x14ac:dyDescent="0.3">
      <c r="A17" s="46" t="s">
        <v>18</v>
      </c>
      <c r="B17" s="66">
        <v>120.5</v>
      </c>
      <c r="C17" s="47">
        <v>173</v>
      </c>
      <c r="D17" s="66">
        <v>0.71</v>
      </c>
      <c r="E17" s="66">
        <v>10.98</v>
      </c>
      <c r="F17" s="66">
        <v>56.07</v>
      </c>
      <c r="G17" s="66">
        <v>24.86</v>
      </c>
      <c r="H17" s="66">
        <v>6.94</v>
      </c>
      <c r="I17" s="66">
        <v>1.1599999999999999</v>
      </c>
    </row>
    <row r="18" spans="1:9" ht="14.1" customHeight="1" x14ac:dyDescent="0.3">
      <c r="A18" s="46" t="s">
        <v>19</v>
      </c>
      <c r="B18" s="66">
        <v>125.7</v>
      </c>
      <c r="C18" s="47">
        <v>211</v>
      </c>
      <c r="D18" s="66">
        <v>0.6</v>
      </c>
      <c r="E18" s="66">
        <v>7.58</v>
      </c>
      <c r="F18" s="66">
        <v>32.229999999999997</v>
      </c>
      <c r="G18" s="66">
        <v>48.82</v>
      </c>
      <c r="H18" s="66">
        <v>9</v>
      </c>
      <c r="I18" s="66">
        <v>2.37</v>
      </c>
    </row>
    <row r="19" spans="1:9" ht="14.1" customHeight="1" x14ac:dyDescent="0.3">
      <c r="A19" s="46" t="s">
        <v>20</v>
      </c>
      <c r="B19" s="66">
        <v>95</v>
      </c>
      <c r="C19" s="47">
        <v>135</v>
      </c>
      <c r="D19" s="66">
        <v>0.73</v>
      </c>
      <c r="E19" s="66">
        <v>9.6300000000000008</v>
      </c>
      <c r="F19" s="66">
        <v>57.78</v>
      </c>
      <c r="G19" s="66">
        <v>28.15</v>
      </c>
      <c r="H19" s="66">
        <v>2.2200000000000002</v>
      </c>
      <c r="I19" s="66">
        <v>2.2200000000000002</v>
      </c>
    </row>
    <row r="20" spans="1:9" ht="14.1" customHeight="1" x14ac:dyDescent="0.3">
      <c r="A20" s="46" t="s">
        <v>21</v>
      </c>
      <c r="B20" s="66">
        <v>551.29999999999995</v>
      </c>
      <c r="C20" s="47">
        <v>787</v>
      </c>
      <c r="D20" s="66">
        <v>0.72</v>
      </c>
      <c r="E20" s="66">
        <v>24.14</v>
      </c>
      <c r="F20" s="66">
        <v>36.85</v>
      </c>
      <c r="G20" s="66">
        <v>29.86</v>
      </c>
      <c r="H20" s="66">
        <v>7.5</v>
      </c>
      <c r="I20" s="66">
        <v>1.65</v>
      </c>
    </row>
    <row r="21" spans="1:9" ht="14.1" customHeight="1" x14ac:dyDescent="0.3">
      <c r="A21" s="46" t="s">
        <v>22</v>
      </c>
      <c r="B21" s="66">
        <v>204.7</v>
      </c>
      <c r="C21" s="47">
        <v>295</v>
      </c>
      <c r="D21" s="66">
        <v>0.71</v>
      </c>
      <c r="E21" s="66">
        <v>26.78</v>
      </c>
      <c r="F21" s="66">
        <v>35.25</v>
      </c>
      <c r="G21" s="66">
        <v>26.1</v>
      </c>
      <c r="H21" s="66">
        <v>6.78</v>
      </c>
      <c r="I21" s="66">
        <v>5.08</v>
      </c>
    </row>
    <row r="22" spans="1:9" ht="14.1" customHeight="1" x14ac:dyDescent="0.3">
      <c r="A22" s="46" t="s">
        <v>23</v>
      </c>
      <c r="B22" s="66">
        <v>576.4</v>
      </c>
      <c r="C22" s="47">
        <v>823</v>
      </c>
      <c r="D22" s="66">
        <v>0.71</v>
      </c>
      <c r="E22" s="66">
        <v>20.53</v>
      </c>
      <c r="F22" s="66">
        <v>42.53</v>
      </c>
      <c r="G22" s="66">
        <v>27.46</v>
      </c>
      <c r="H22" s="66">
        <v>8.75</v>
      </c>
      <c r="I22" s="66">
        <v>0.73</v>
      </c>
    </row>
    <row r="23" spans="1:9" ht="14.1" customHeight="1" x14ac:dyDescent="0.3">
      <c r="A23" s="46" t="s">
        <v>24</v>
      </c>
      <c r="B23" s="66">
        <v>278</v>
      </c>
      <c r="C23" s="47">
        <v>399</v>
      </c>
      <c r="D23" s="66">
        <v>0.7</v>
      </c>
      <c r="E23" s="66">
        <v>24.81</v>
      </c>
      <c r="F23" s="66">
        <v>36.840000000000003</v>
      </c>
      <c r="G23" s="66">
        <v>27.07</v>
      </c>
      <c r="H23" s="66">
        <v>9.27</v>
      </c>
      <c r="I23" s="66">
        <v>2.0099999999999998</v>
      </c>
    </row>
    <row r="24" spans="1:9" ht="14.1" customHeight="1" x14ac:dyDescent="0.3">
      <c r="A24" s="46" t="s">
        <v>25</v>
      </c>
      <c r="B24" s="66">
        <v>260.8</v>
      </c>
      <c r="C24" s="47">
        <v>361</v>
      </c>
      <c r="D24" s="66">
        <v>0.74</v>
      </c>
      <c r="E24" s="66">
        <v>25.48</v>
      </c>
      <c r="F24" s="66">
        <v>39.06</v>
      </c>
      <c r="G24" s="66">
        <v>28.81</v>
      </c>
      <c r="H24" s="66">
        <v>5.54</v>
      </c>
      <c r="I24" s="66">
        <v>1.1100000000000001</v>
      </c>
    </row>
    <row r="25" spans="1:9" ht="14.1" customHeight="1" x14ac:dyDescent="0.3">
      <c r="A25" s="46" t="s">
        <v>26</v>
      </c>
      <c r="B25" s="66">
        <v>235.2</v>
      </c>
      <c r="C25" s="47">
        <v>353</v>
      </c>
      <c r="D25" s="66">
        <v>0.68</v>
      </c>
      <c r="E25" s="66">
        <v>10.76</v>
      </c>
      <c r="F25" s="66">
        <v>45.33</v>
      </c>
      <c r="G25" s="66">
        <v>37.39</v>
      </c>
      <c r="H25" s="66">
        <v>4.53</v>
      </c>
      <c r="I25" s="66">
        <v>1.98</v>
      </c>
    </row>
    <row r="26" spans="1:9" ht="14.1" customHeight="1" x14ac:dyDescent="0.3">
      <c r="A26" s="46" t="s">
        <v>27</v>
      </c>
      <c r="B26" s="66">
        <v>116.1</v>
      </c>
      <c r="C26" s="47">
        <v>150</v>
      </c>
      <c r="D26" s="66">
        <v>0.8</v>
      </c>
      <c r="E26" s="66">
        <v>34.67</v>
      </c>
      <c r="F26" s="66">
        <v>39.33</v>
      </c>
      <c r="G26" s="66">
        <v>20.67</v>
      </c>
      <c r="H26" s="66">
        <v>4.67</v>
      </c>
      <c r="I26" s="66">
        <v>0.67</v>
      </c>
    </row>
    <row r="27" spans="1:9" ht="14.1" customHeight="1" x14ac:dyDescent="0.3">
      <c r="A27" s="46" t="s">
        <v>28</v>
      </c>
      <c r="B27" s="66">
        <v>291.39999999999998</v>
      </c>
      <c r="C27" s="47">
        <v>418</v>
      </c>
      <c r="D27" s="66">
        <v>0.71</v>
      </c>
      <c r="E27" s="66">
        <v>15.79</v>
      </c>
      <c r="F27" s="66">
        <v>43.54</v>
      </c>
      <c r="G27" s="66">
        <v>36.840000000000003</v>
      </c>
      <c r="H27" s="66">
        <v>3.35</v>
      </c>
      <c r="I27" s="66">
        <v>0.48</v>
      </c>
    </row>
    <row r="28" spans="1:9" ht="14.1" customHeight="1" x14ac:dyDescent="0.3">
      <c r="A28" s="46" t="s">
        <v>29</v>
      </c>
      <c r="B28" s="66">
        <v>185.2</v>
      </c>
      <c r="C28" s="47">
        <v>254</v>
      </c>
      <c r="D28" s="66">
        <v>0.78</v>
      </c>
      <c r="E28" s="66">
        <v>16.93</v>
      </c>
      <c r="F28" s="66">
        <v>51.18</v>
      </c>
      <c r="G28" s="66">
        <v>29.13</v>
      </c>
      <c r="H28" s="66">
        <v>2.36</v>
      </c>
      <c r="I28" s="66">
        <v>0.39</v>
      </c>
    </row>
    <row r="29" spans="1:9" ht="14.1" customHeight="1" x14ac:dyDescent="0.3">
      <c r="A29" s="46" t="s">
        <v>30</v>
      </c>
      <c r="B29" s="66">
        <v>238.3</v>
      </c>
      <c r="C29" s="47">
        <v>390</v>
      </c>
      <c r="D29" s="66">
        <v>0.62</v>
      </c>
      <c r="E29" s="66">
        <v>6.67</v>
      </c>
      <c r="F29" s="66">
        <v>37.69</v>
      </c>
      <c r="G29" s="66">
        <v>44.87</v>
      </c>
      <c r="H29" s="66">
        <v>9.23</v>
      </c>
      <c r="I29" s="66">
        <v>1.54</v>
      </c>
    </row>
    <row r="30" spans="1:9" ht="14.1" customHeight="1" x14ac:dyDescent="0.3">
      <c r="A30" s="46" t="s">
        <v>31</v>
      </c>
      <c r="B30" s="66">
        <v>356.6</v>
      </c>
      <c r="C30" s="47">
        <v>544</v>
      </c>
      <c r="D30" s="66">
        <v>0.67</v>
      </c>
      <c r="E30" s="66">
        <v>9.01</v>
      </c>
      <c r="F30" s="66">
        <v>46.14</v>
      </c>
      <c r="G30" s="66">
        <v>36.76</v>
      </c>
      <c r="H30" s="66">
        <v>6.25</v>
      </c>
      <c r="I30" s="66">
        <v>1.84</v>
      </c>
    </row>
    <row r="31" spans="1:9" ht="14.1" customHeight="1" x14ac:dyDescent="0.3">
      <c r="A31" s="46" t="s">
        <v>32</v>
      </c>
      <c r="B31" s="66">
        <v>91.2</v>
      </c>
      <c r="C31" s="47">
        <v>128</v>
      </c>
      <c r="D31" s="66">
        <v>0.72</v>
      </c>
      <c r="E31" s="66">
        <v>14.84</v>
      </c>
      <c r="F31" s="66">
        <v>49.22</v>
      </c>
      <c r="G31" s="66">
        <v>32.81</v>
      </c>
      <c r="H31" s="66">
        <v>3.13</v>
      </c>
      <c r="I31" s="47">
        <v>0</v>
      </c>
    </row>
    <row r="32" spans="1:9" ht="14.1" customHeight="1" x14ac:dyDescent="0.3">
      <c r="A32" s="46" t="s">
        <v>33</v>
      </c>
      <c r="B32" s="66">
        <v>99.3</v>
      </c>
      <c r="C32" s="47">
        <v>129</v>
      </c>
      <c r="D32" s="66">
        <v>0.78</v>
      </c>
      <c r="E32" s="66">
        <v>20.93</v>
      </c>
      <c r="F32" s="66">
        <v>56.59</v>
      </c>
      <c r="G32" s="66">
        <v>20.93</v>
      </c>
      <c r="H32" s="66">
        <v>1.55</v>
      </c>
      <c r="I32" s="47">
        <v>0</v>
      </c>
    </row>
    <row r="33" spans="1:9" ht="14.1" customHeight="1" x14ac:dyDescent="0.3">
      <c r="A33" s="46" t="s">
        <v>34</v>
      </c>
      <c r="B33" s="66">
        <v>263.8</v>
      </c>
      <c r="C33" s="47">
        <v>473</v>
      </c>
      <c r="D33" s="66">
        <v>0.56999999999999995</v>
      </c>
      <c r="E33" s="66">
        <v>4.6500000000000004</v>
      </c>
      <c r="F33" s="66">
        <v>33.619999999999997</v>
      </c>
      <c r="G33" s="66">
        <v>43.97</v>
      </c>
      <c r="H33" s="66">
        <v>11.21</v>
      </c>
      <c r="I33" s="66">
        <v>6.55</v>
      </c>
    </row>
    <row r="34" spans="1:9" ht="14.1" customHeight="1" x14ac:dyDescent="0.3">
      <c r="A34" s="49" t="s">
        <v>422</v>
      </c>
      <c r="B34" s="99">
        <v>5881.2</v>
      </c>
      <c r="C34" s="50">
        <v>8881</v>
      </c>
      <c r="D34" s="72">
        <v>0.68</v>
      </c>
      <c r="E34" s="72">
        <v>15.28</v>
      </c>
      <c r="F34" s="72">
        <v>39.64</v>
      </c>
      <c r="G34" s="72">
        <v>35.4</v>
      </c>
      <c r="H34" s="72">
        <v>7.67</v>
      </c>
      <c r="I34" s="72">
        <v>2.02</v>
      </c>
    </row>
    <row r="35" spans="1:9" ht="14.1" customHeight="1" x14ac:dyDescent="0.25"/>
    <row r="36" spans="1:9" ht="14.1" customHeight="1" x14ac:dyDescent="0.25"/>
    <row r="37" spans="1:9" ht="14.1" customHeight="1" x14ac:dyDescent="0.25"/>
    <row r="38" spans="1:9" ht="14.1" customHeight="1" x14ac:dyDescent="0.25"/>
    <row r="39" spans="1:9" ht="14.1" customHeight="1" x14ac:dyDescent="0.25"/>
    <row r="40" spans="1:9" ht="14.1" customHeight="1" x14ac:dyDescent="0.25"/>
    <row r="41" spans="1:9" ht="14.1" customHeight="1" x14ac:dyDescent="0.25"/>
    <row r="42" spans="1:9" ht="14.1" customHeight="1" x14ac:dyDescent="0.25"/>
    <row r="43" spans="1:9" ht="14.1" customHeight="1" x14ac:dyDescent="0.25"/>
    <row r="44" spans="1:9" ht="14.1" customHeight="1" x14ac:dyDescent="0.25"/>
    <row r="45" spans="1:9" ht="14.1" customHeight="1" x14ac:dyDescent="0.25"/>
    <row r="46" spans="1:9" ht="14.1" customHeight="1" x14ac:dyDescent="0.25"/>
    <row r="47" spans="1:9" ht="14.1" customHeight="1" x14ac:dyDescent="0.25"/>
    <row r="48" spans="1:9" ht="14.1" customHeight="1" x14ac:dyDescent="0.25"/>
    <row r="49" ht="14.1" customHeight="1" x14ac:dyDescent="0.25"/>
    <row r="50" ht="14.1" customHeight="1" x14ac:dyDescent="0.25"/>
    <row r="51" ht="14.1" customHeight="1" x14ac:dyDescent="0.25"/>
    <row r="52" ht="14.1" customHeight="1" x14ac:dyDescent="0.25"/>
    <row r="53" ht="14.1" customHeight="1" x14ac:dyDescent="0.25"/>
    <row r="54" ht="14.1" customHeight="1" x14ac:dyDescent="0.25"/>
    <row r="55" ht="14.1" customHeight="1" x14ac:dyDescent="0.25"/>
    <row r="56" ht="14.1" customHeight="1" x14ac:dyDescent="0.25"/>
    <row r="57" ht="14.1" customHeight="1" x14ac:dyDescent="0.25"/>
    <row r="58" ht="14.1" customHeight="1" x14ac:dyDescent="0.25"/>
    <row r="59" ht="14.1" customHeight="1" x14ac:dyDescent="0.25"/>
    <row r="60" ht="14.1" customHeight="1" x14ac:dyDescent="0.25"/>
    <row r="61" ht="14.1" customHeight="1" x14ac:dyDescent="0.25"/>
    <row r="62" ht="14.1" customHeight="1" x14ac:dyDescent="0.25"/>
    <row r="63" ht="14.1" customHeight="1" x14ac:dyDescent="0.25"/>
    <row r="64" ht="14.1" customHeight="1" x14ac:dyDescent="0.25"/>
    <row r="65" ht="14.1" customHeight="1" x14ac:dyDescent="0.25"/>
    <row r="66" ht="14.1" customHeight="1" x14ac:dyDescent="0.25"/>
    <row r="67" ht="14.1" customHeight="1" x14ac:dyDescent="0.25"/>
    <row r="68" ht="14.1" customHeight="1" x14ac:dyDescent="0.25"/>
    <row r="69" ht="14.1" customHeight="1" x14ac:dyDescent="0.25"/>
    <row r="70" ht="14.1" customHeight="1" x14ac:dyDescent="0.25"/>
    <row r="71" ht="14.1" customHeight="1" x14ac:dyDescent="0.25"/>
    <row r="72" ht="14.1" customHeight="1" x14ac:dyDescent="0.25"/>
    <row r="73" ht="14.1" customHeight="1" x14ac:dyDescent="0.25"/>
    <row r="74" ht="14.1" customHeight="1" x14ac:dyDescent="0.25"/>
    <row r="75" ht="14.1" customHeight="1" x14ac:dyDescent="0.25"/>
    <row r="76" ht="14.1" customHeight="1" x14ac:dyDescent="0.25"/>
    <row r="77" ht="14.1" customHeight="1" x14ac:dyDescent="0.25"/>
    <row r="78" ht="14.1" customHeight="1" x14ac:dyDescent="0.25"/>
    <row r="79" ht="14.1" customHeight="1" x14ac:dyDescent="0.25"/>
    <row r="80" ht="14.1" customHeight="1" x14ac:dyDescent="0.25"/>
    <row r="81" ht="14.1" customHeight="1" x14ac:dyDescent="0.25"/>
    <row r="82" ht="14.1" customHeight="1" x14ac:dyDescent="0.25"/>
    <row r="83" ht="14.1" customHeight="1" x14ac:dyDescent="0.25"/>
    <row r="84" ht="14.1" customHeight="1" x14ac:dyDescent="0.25"/>
    <row r="85" ht="14.1" customHeight="1" x14ac:dyDescent="0.25"/>
    <row r="86" ht="14.1" customHeight="1" x14ac:dyDescent="0.25"/>
    <row r="87" ht="14.1" customHeight="1" x14ac:dyDescent="0.25"/>
    <row r="88" ht="14.1" customHeight="1" x14ac:dyDescent="0.25"/>
    <row r="89" ht="14.1" customHeight="1" x14ac:dyDescent="0.25"/>
    <row r="90" ht="14.1" customHeight="1" x14ac:dyDescent="0.25"/>
    <row r="91" ht="14.1" customHeight="1" x14ac:dyDescent="0.25"/>
    <row r="92" ht="14.1" customHeight="1" x14ac:dyDescent="0.25"/>
    <row r="93" ht="14.1" customHeight="1" x14ac:dyDescent="0.25"/>
    <row r="94" ht="14.1" customHeight="1" x14ac:dyDescent="0.25"/>
    <row r="95" ht="14.1" customHeight="1" x14ac:dyDescent="0.25"/>
    <row r="96" ht="14.1" customHeight="1" x14ac:dyDescent="0.25"/>
    <row r="97" ht="14.1" customHeight="1" x14ac:dyDescent="0.25"/>
    <row r="98" ht="14.1" customHeight="1" x14ac:dyDescent="0.25"/>
    <row r="99" ht="14.1" customHeight="1" x14ac:dyDescent="0.25"/>
    <row r="100" ht="14.1" customHeight="1" x14ac:dyDescent="0.25"/>
    <row r="101" ht="14.1" customHeight="1" x14ac:dyDescent="0.25"/>
    <row r="102" ht="14.1" customHeight="1" x14ac:dyDescent="0.25"/>
    <row r="103" ht="14.1" customHeight="1" x14ac:dyDescent="0.25"/>
    <row r="104" ht="14.1" customHeight="1" x14ac:dyDescent="0.25"/>
    <row r="105" ht="14.1" customHeight="1" x14ac:dyDescent="0.25"/>
    <row r="106" ht="14.1" customHeight="1" x14ac:dyDescent="0.25"/>
    <row r="107" ht="14.1" customHeight="1" x14ac:dyDescent="0.25"/>
    <row r="108" ht="14.1" customHeight="1" x14ac:dyDescent="0.25"/>
    <row r="109" ht="14.1" customHeight="1" x14ac:dyDescent="0.25"/>
    <row r="110" ht="14.1" customHeight="1" x14ac:dyDescent="0.25"/>
    <row r="111" ht="14.1" customHeight="1" x14ac:dyDescent="0.25"/>
    <row r="112" ht="14.1" customHeight="1" x14ac:dyDescent="0.25"/>
    <row r="113" ht="14.1" customHeight="1" x14ac:dyDescent="0.25"/>
    <row r="114" ht="14.1" customHeight="1" x14ac:dyDescent="0.25"/>
  </sheetData>
  <mergeCells count="1">
    <mergeCell ref="A1:I8"/>
  </mergeCells>
  <printOptions horizontalCentered="1"/>
  <pageMargins left="0.70866141732283472" right="0.70866141732283472" top="0.74803149606299213" bottom="0.74803149606299213" header="0.31496062992125978" footer="0.31496062992125978"/>
  <pageSetup paperSize="9" scale="60" fitToHeight="0" orientation="landscape"/>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I14"/>
  <sheetViews>
    <sheetView zoomScaleNormal="100" zoomScalePageLayoutView="125" workbookViewId="0">
      <selection activeCell="A9" sqref="A9"/>
    </sheetView>
  </sheetViews>
  <sheetFormatPr defaultColWidth="8.88671875" defaultRowHeight="13.8" x14ac:dyDescent="0.25"/>
  <cols>
    <col min="1" max="1" width="20.5546875" style="18" customWidth="1"/>
    <col min="2" max="9" width="14.109375" style="19" customWidth="1"/>
    <col min="10" max="259" width="10.6640625" style="18" customWidth="1"/>
    <col min="260" max="263" width="8.109375" style="18" customWidth="1"/>
    <col min="264" max="515" width="10.6640625" style="18" customWidth="1"/>
    <col min="516" max="519" width="8.109375" style="18" customWidth="1"/>
    <col min="520" max="771" width="10.6640625" style="18" customWidth="1"/>
    <col min="772" max="775" width="8.109375" style="18" customWidth="1"/>
    <col min="776" max="1027" width="10.6640625" style="18" customWidth="1"/>
    <col min="1028" max="1031" width="8.109375" style="18" customWidth="1"/>
    <col min="1032" max="1283" width="10.6640625" style="18" customWidth="1"/>
    <col min="1284" max="1287" width="8.109375" style="18" customWidth="1"/>
    <col min="1288" max="1539" width="10.6640625" style="18" customWidth="1"/>
    <col min="1540" max="1543" width="8.109375" style="18" customWidth="1"/>
    <col min="1544" max="1795" width="10.6640625" style="18" customWidth="1"/>
    <col min="1796" max="1799" width="8.109375" style="18" customWidth="1"/>
    <col min="1800" max="2051" width="10.6640625" style="18" customWidth="1"/>
    <col min="2052" max="2055" width="8.109375" style="18" customWidth="1"/>
    <col min="2056" max="2307" width="10.6640625" style="18" customWidth="1"/>
    <col min="2308" max="2311" width="8.109375" style="18" customWidth="1"/>
    <col min="2312" max="2563" width="10.6640625" style="18" customWidth="1"/>
    <col min="2564" max="2567" width="8.109375" style="18" customWidth="1"/>
    <col min="2568" max="2819" width="10.6640625" style="18" customWidth="1"/>
    <col min="2820" max="2823" width="8.109375" style="18" customWidth="1"/>
    <col min="2824" max="3075" width="10.6640625" style="18" customWidth="1"/>
    <col min="3076" max="3079" width="8.109375" style="18" customWidth="1"/>
    <col min="3080" max="3331" width="10.6640625" style="18" customWidth="1"/>
    <col min="3332" max="3335" width="8.109375" style="18" customWidth="1"/>
    <col min="3336" max="3587" width="10.6640625" style="18" customWidth="1"/>
    <col min="3588" max="3591" width="8.109375" style="18" customWidth="1"/>
    <col min="3592" max="3843" width="10.6640625" style="18" customWidth="1"/>
    <col min="3844" max="3847" width="8.109375" style="18" customWidth="1"/>
    <col min="3848" max="4099" width="10.6640625" style="18" customWidth="1"/>
    <col min="4100" max="4103" width="8.109375" style="18" customWidth="1"/>
    <col min="4104" max="4355" width="10.6640625" style="18" customWidth="1"/>
    <col min="4356" max="4359" width="8.109375" style="18" customWidth="1"/>
    <col min="4360" max="4611" width="10.6640625" style="18" customWidth="1"/>
    <col min="4612" max="4615" width="8.109375" style="18" customWidth="1"/>
    <col min="4616" max="4867" width="10.6640625" style="18" customWidth="1"/>
    <col min="4868" max="4871" width="8.109375" style="18" customWidth="1"/>
    <col min="4872" max="5123" width="10.6640625" style="18" customWidth="1"/>
    <col min="5124" max="5127" width="8.109375" style="18" customWidth="1"/>
    <col min="5128" max="5379" width="10.6640625" style="18" customWidth="1"/>
    <col min="5380" max="5383" width="8.109375" style="18" customWidth="1"/>
    <col min="5384" max="5635" width="10.6640625" style="18" customWidth="1"/>
    <col min="5636" max="5639" width="8.109375" style="18" customWidth="1"/>
    <col min="5640" max="5891" width="10.6640625" style="18" customWidth="1"/>
    <col min="5892" max="5895" width="8.109375" style="18" customWidth="1"/>
    <col min="5896" max="6147" width="10.6640625" style="18" customWidth="1"/>
    <col min="6148" max="6151" width="8.109375" style="18" customWidth="1"/>
    <col min="6152" max="6403" width="10.6640625" style="18" customWidth="1"/>
    <col min="6404" max="6407" width="8.109375" style="18" customWidth="1"/>
    <col min="6408" max="6659" width="10.6640625" style="18" customWidth="1"/>
    <col min="6660" max="6663" width="8.109375" style="18" customWidth="1"/>
    <col min="6664" max="6915" width="10.6640625" style="18" customWidth="1"/>
    <col min="6916" max="6919" width="8.109375" style="18" customWidth="1"/>
    <col min="6920" max="7171" width="10.6640625" style="18" customWidth="1"/>
    <col min="7172" max="7175" width="8.109375" style="18" customWidth="1"/>
    <col min="7176" max="7427" width="10.6640625" style="18" customWidth="1"/>
    <col min="7428" max="7431" width="8.109375" style="18" customWidth="1"/>
    <col min="7432" max="7683" width="10.6640625" style="18" customWidth="1"/>
    <col min="7684" max="7687" width="8.109375" style="18" customWidth="1"/>
    <col min="7688" max="7939" width="10.6640625" style="18" customWidth="1"/>
    <col min="7940" max="7943" width="8.109375" style="18" customWidth="1"/>
    <col min="7944" max="8195" width="10.6640625" style="18" customWidth="1"/>
    <col min="8196" max="8199" width="8.109375" style="18" customWidth="1"/>
    <col min="8200" max="8451" width="10.6640625" style="18" customWidth="1"/>
    <col min="8452" max="8455" width="8.109375" style="18" customWidth="1"/>
    <col min="8456" max="8707" width="10.6640625" style="18" customWidth="1"/>
    <col min="8708" max="8711" width="8.109375" style="18" customWidth="1"/>
    <col min="8712" max="8963" width="10.6640625" style="18" customWidth="1"/>
    <col min="8964" max="8967" width="8.109375" style="18" customWidth="1"/>
    <col min="8968" max="9219" width="10.6640625" style="18" customWidth="1"/>
    <col min="9220" max="9223" width="8.109375" style="18" customWidth="1"/>
    <col min="9224" max="9475" width="10.6640625" style="18" customWidth="1"/>
    <col min="9476" max="9479" width="8.109375" style="18" customWidth="1"/>
    <col min="9480" max="9731" width="10.6640625" style="18" customWidth="1"/>
    <col min="9732" max="9735" width="8.109375" style="18" customWidth="1"/>
    <col min="9736" max="9987" width="10.6640625" style="18" customWidth="1"/>
    <col min="9988" max="9991" width="8.109375" style="18" customWidth="1"/>
    <col min="9992" max="10243" width="10.6640625" style="18" customWidth="1"/>
    <col min="10244" max="10247" width="8.109375" style="18" customWidth="1"/>
    <col min="10248" max="10499" width="10.6640625" style="18" customWidth="1"/>
    <col min="10500" max="10503" width="8.109375" style="18" customWidth="1"/>
    <col min="10504" max="10755" width="10.6640625" style="18" customWidth="1"/>
    <col min="10756" max="10759" width="8.109375" style="18" customWidth="1"/>
    <col min="10760" max="11011" width="10.6640625" style="18" customWidth="1"/>
    <col min="11012" max="11015" width="8.109375" style="18" customWidth="1"/>
    <col min="11016" max="11267" width="10.6640625" style="18" customWidth="1"/>
    <col min="11268" max="11271" width="8.109375" style="18" customWidth="1"/>
    <col min="11272" max="11523" width="10.6640625" style="18" customWidth="1"/>
    <col min="11524" max="11527" width="8.109375" style="18" customWidth="1"/>
    <col min="11528" max="11779" width="10.6640625" style="18" customWidth="1"/>
    <col min="11780" max="11783" width="8.109375" style="18" customWidth="1"/>
    <col min="11784" max="12035" width="10.6640625" style="18" customWidth="1"/>
    <col min="12036" max="12039" width="8.109375" style="18" customWidth="1"/>
    <col min="12040" max="12291" width="10.6640625" style="18" customWidth="1"/>
    <col min="12292" max="12295" width="8.109375" style="18" customWidth="1"/>
    <col min="12296" max="12547" width="10.6640625" style="18" customWidth="1"/>
    <col min="12548" max="12551" width="8.109375" style="18" customWidth="1"/>
    <col min="12552" max="12803" width="10.6640625" style="18" customWidth="1"/>
    <col min="12804" max="12807" width="8.109375" style="18" customWidth="1"/>
    <col min="12808" max="13059" width="10.6640625" style="18" customWidth="1"/>
    <col min="13060" max="13063" width="8.109375" style="18" customWidth="1"/>
    <col min="13064" max="13315" width="10.6640625" style="18" customWidth="1"/>
    <col min="13316" max="13319" width="8.109375" style="18" customWidth="1"/>
    <col min="13320" max="13571" width="10.6640625" style="18" customWidth="1"/>
    <col min="13572" max="13575" width="8.109375" style="18" customWidth="1"/>
    <col min="13576" max="13827" width="10.6640625" style="18" customWidth="1"/>
    <col min="13828" max="13831" width="8.109375" style="18" customWidth="1"/>
    <col min="13832" max="14083" width="10.6640625" style="18" customWidth="1"/>
    <col min="14084" max="14087" width="8.109375" style="18" customWidth="1"/>
    <col min="14088" max="14339" width="10.6640625" style="18" customWidth="1"/>
    <col min="14340" max="14343" width="8.109375" style="18" customWidth="1"/>
    <col min="14344" max="14595" width="10.6640625" style="18" customWidth="1"/>
    <col min="14596" max="14599" width="8.109375" style="18" customWidth="1"/>
    <col min="14600" max="14851" width="10.6640625" style="18" customWidth="1"/>
    <col min="14852" max="14855" width="8.109375" style="18" customWidth="1"/>
    <col min="14856" max="15107" width="10.6640625" style="18" customWidth="1"/>
    <col min="15108" max="15111" width="8.109375" style="18" customWidth="1"/>
    <col min="15112" max="15363" width="10.6640625" style="18" customWidth="1"/>
    <col min="15364" max="15367" width="8.109375" style="18" customWidth="1"/>
    <col min="15368" max="15619" width="10.6640625" style="18" customWidth="1"/>
    <col min="15620" max="15623" width="8.109375" style="18" customWidth="1"/>
    <col min="15624" max="15875" width="10.6640625" style="18" customWidth="1"/>
    <col min="15876" max="15879" width="8.109375" style="18" customWidth="1"/>
    <col min="15880" max="16131" width="10.6640625" style="18" customWidth="1"/>
    <col min="16132" max="16135" width="8.109375" style="18" customWidth="1"/>
    <col min="16136" max="16384" width="10.6640625" style="18" customWidth="1"/>
  </cols>
  <sheetData>
    <row r="1" spans="1:9" ht="12.9" customHeight="1" x14ac:dyDescent="0.25">
      <c r="A1" s="135" t="s">
        <v>751</v>
      </c>
      <c r="B1" s="135"/>
      <c r="C1" s="135"/>
      <c r="D1" s="135"/>
      <c r="E1" s="135"/>
      <c r="F1" s="135"/>
      <c r="G1" s="135"/>
      <c r="H1" s="135"/>
      <c r="I1" s="135"/>
    </row>
    <row r="2" spans="1:9" x14ac:dyDescent="0.25">
      <c r="A2" s="135"/>
      <c r="B2" s="135"/>
      <c r="C2" s="135"/>
      <c r="D2" s="135"/>
      <c r="E2" s="135"/>
      <c r="F2" s="135"/>
      <c r="G2" s="135"/>
      <c r="H2" s="135"/>
      <c r="I2" s="135"/>
    </row>
    <row r="3" spans="1:9" x14ac:dyDescent="0.25">
      <c r="A3" s="135"/>
      <c r="B3" s="135"/>
      <c r="C3" s="135"/>
      <c r="D3" s="135"/>
      <c r="E3" s="135"/>
      <c r="F3" s="135"/>
      <c r="G3" s="135"/>
      <c r="H3" s="135"/>
      <c r="I3" s="135"/>
    </row>
    <row r="4" spans="1:9" x14ac:dyDescent="0.25">
      <c r="A4" s="135"/>
      <c r="B4" s="135"/>
      <c r="C4" s="135"/>
      <c r="D4" s="135"/>
      <c r="E4" s="135"/>
      <c r="F4" s="135"/>
      <c r="G4" s="135"/>
      <c r="H4" s="135"/>
      <c r="I4" s="135"/>
    </row>
    <row r="5" spans="1:9" x14ac:dyDescent="0.25">
      <c r="A5" s="135"/>
      <c r="B5" s="135"/>
      <c r="C5" s="135"/>
      <c r="D5" s="135"/>
      <c r="E5" s="135"/>
      <c r="F5" s="135"/>
      <c r="G5" s="135"/>
      <c r="H5" s="135"/>
      <c r="I5" s="135"/>
    </row>
    <row r="6" spans="1:9" x14ac:dyDescent="0.25">
      <c r="A6" s="135"/>
      <c r="B6" s="135"/>
      <c r="C6" s="135"/>
      <c r="D6" s="135"/>
      <c r="E6" s="135"/>
      <c r="F6" s="135"/>
      <c r="G6" s="135"/>
      <c r="H6" s="135"/>
      <c r="I6" s="135"/>
    </row>
    <row r="7" spans="1:9" x14ac:dyDescent="0.25">
      <c r="A7" s="135"/>
      <c r="B7" s="135"/>
      <c r="C7" s="135"/>
      <c r="D7" s="135"/>
      <c r="E7" s="135"/>
      <c r="F7" s="135"/>
      <c r="G7" s="135"/>
      <c r="H7" s="135"/>
      <c r="I7" s="135"/>
    </row>
    <row r="8" spans="1:9" x14ac:dyDescent="0.25">
      <c r="A8" s="135"/>
      <c r="B8" s="135"/>
      <c r="C8" s="135"/>
      <c r="D8" s="135"/>
      <c r="E8" s="135"/>
      <c r="F8" s="135"/>
      <c r="G8" s="135"/>
      <c r="H8" s="135"/>
      <c r="I8" s="135"/>
    </row>
    <row r="9" spans="1:9" ht="42.9" customHeight="1" x14ac:dyDescent="0.25">
      <c r="A9" s="101" t="s">
        <v>485</v>
      </c>
      <c r="B9" s="52" t="s">
        <v>477</v>
      </c>
      <c r="C9" s="52" t="s">
        <v>478</v>
      </c>
      <c r="D9" s="52" t="s">
        <v>479</v>
      </c>
      <c r="E9" s="52" t="s">
        <v>480</v>
      </c>
      <c r="F9" s="52" t="s">
        <v>481</v>
      </c>
      <c r="G9" s="52" t="s">
        <v>482</v>
      </c>
      <c r="H9" s="52" t="s">
        <v>483</v>
      </c>
      <c r="I9" s="52" t="s">
        <v>484</v>
      </c>
    </row>
    <row r="10" spans="1:9" ht="14.1" customHeight="1" x14ac:dyDescent="0.3">
      <c r="A10" s="46" t="s">
        <v>426</v>
      </c>
      <c r="B10" s="98">
        <v>1449.7</v>
      </c>
      <c r="C10" s="47">
        <v>2037</v>
      </c>
      <c r="D10" s="66">
        <v>0.8</v>
      </c>
      <c r="E10" s="66">
        <v>23.02</v>
      </c>
      <c r="F10" s="66">
        <v>41.24</v>
      </c>
      <c r="G10" s="66">
        <v>28.23</v>
      </c>
      <c r="H10" s="66">
        <v>5.2</v>
      </c>
      <c r="I10" s="66">
        <v>2.31</v>
      </c>
    </row>
    <row r="11" spans="1:9" ht="14.1" customHeight="1" x14ac:dyDescent="0.3">
      <c r="A11" s="46" t="s">
        <v>434</v>
      </c>
      <c r="B11" s="98">
        <v>3386.1</v>
      </c>
      <c r="C11" s="47">
        <v>5147</v>
      </c>
      <c r="D11" s="66">
        <v>0.66</v>
      </c>
      <c r="E11" s="66">
        <v>13.95</v>
      </c>
      <c r="F11" s="66">
        <v>39.83</v>
      </c>
      <c r="G11" s="66">
        <v>36.9</v>
      </c>
      <c r="H11" s="66">
        <v>7.64</v>
      </c>
      <c r="I11" s="66">
        <v>1.69</v>
      </c>
    </row>
    <row r="12" spans="1:9" ht="14.1" customHeight="1" x14ac:dyDescent="0.3">
      <c r="A12" s="46" t="s">
        <v>437</v>
      </c>
      <c r="B12" s="98">
        <v>991.4</v>
      </c>
      <c r="C12" s="47">
        <v>1593</v>
      </c>
      <c r="D12" s="66">
        <v>0.62</v>
      </c>
      <c r="E12" s="66">
        <v>10.36</v>
      </c>
      <c r="F12" s="66">
        <v>37.979999999999997</v>
      </c>
      <c r="G12" s="66">
        <v>38.92</v>
      </c>
      <c r="H12" s="66">
        <v>10.17</v>
      </c>
      <c r="I12" s="66">
        <v>2.57</v>
      </c>
    </row>
    <row r="13" spans="1:9" ht="14.1" customHeight="1" x14ac:dyDescent="0.3">
      <c r="A13" s="46" t="s">
        <v>441</v>
      </c>
      <c r="B13" s="98">
        <v>53.8</v>
      </c>
      <c r="C13" s="47">
        <v>101</v>
      </c>
      <c r="D13" s="66">
        <v>0.53</v>
      </c>
      <c r="E13" s="66">
        <v>4.95</v>
      </c>
      <c r="F13" s="66">
        <v>24.75</v>
      </c>
      <c r="G13" s="66">
        <v>49.5</v>
      </c>
      <c r="H13" s="66">
        <v>18.809999999999999</v>
      </c>
      <c r="I13" s="66">
        <v>1.98</v>
      </c>
    </row>
    <row r="14" spans="1:9" ht="14.1" customHeight="1" x14ac:dyDescent="0.3">
      <c r="A14" s="49" t="s">
        <v>422</v>
      </c>
      <c r="B14" s="99">
        <v>5881.2</v>
      </c>
      <c r="C14" s="50">
        <v>8881</v>
      </c>
      <c r="D14" s="72">
        <v>0.68</v>
      </c>
      <c r="E14" s="72">
        <v>15.28</v>
      </c>
      <c r="F14" s="72">
        <v>39.64</v>
      </c>
      <c r="G14" s="72">
        <v>35.4</v>
      </c>
      <c r="H14" s="72">
        <v>7.67</v>
      </c>
      <c r="I14" s="72">
        <v>2.02</v>
      </c>
    </row>
  </sheetData>
  <mergeCells count="1">
    <mergeCell ref="A1:I8"/>
  </mergeCells>
  <printOptions horizontalCentered="1"/>
  <pageMargins left="0.70866141732283472" right="0.70866141732283472" top="0.74803149606299213" bottom="0.74803149606299213" header="0.31496062992125978" footer="0.31496062992125978"/>
  <pageSetup paperSize="9" scale="80" orientation="landscape"/>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J91"/>
  <sheetViews>
    <sheetView topLeftCell="A61" zoomScaleNormal="100" zoomScalePageLayoutView="125" workbookViewId="0">
      <selection activeCell="A9" sqref="A9"/>
    </sheetView>
  </sheetViews>
  <sheetFormatPr defaultColWidth="8.88671875" defaultRowHeight="13.8" x14ac:dyDescent="0.3"/>
  <cols>
    <col min="1" max="1" width="11.88671875" style="10" customWidth="1"/>
    <col min="2" max="2" width="24.77734375" style="10" bestFit="1" customWidth="1"/>
    <col min="3" max="10" width="11.88671875" style="10" customWidth="1"/>
    <col min="11" max="11" width="8.88671875" style="10" customWidth="1"/>
    <col min="12" max="16384" width="8.88671875" style="10"/>
  </cols>
  <sheetData>
    <row r="1" spans="1:10" x14ac:dyDescent="0.3">
      <c r="A1" s="135" t="s">
        <v>750</v>
      </c>
      <c r="B1" s="112"/>
      <c r="C1" s="112"/>
      <c r="D1" s="112"/>
      <c r="E1" s="112"/>
      <c r="F1" s="112"/>
      <c r="G1" s="112"/>
      <c r="H1" s="112"/>
      <c r="I1" s="112"/>
      <c r="J1" s="113"/>
    </row>
    <row r="2" spans="1:10" x14ac:dyDescent="0.3">
      <c r="A2" s="114"/>
      <c r="B2" s="127"/>
      <c r="C2" s="127"/>
      <c r="D2" s="127"/>
      <c r="E2" s="127"/>
      <c r="F2" s="127"/>
      <c r="G2" s="127"/>
      <c r="H2" s="127"/>
      <c r="I2" s="127"/>
      <c r="J2" s="117"/>
    </row>
    <row r="3" spans="1:10" x14ac:dyDescent="0.3">
      <c r="A3" s="114"/>
      <c r="B3" s="127"/>
      <c r="C3" s="127"/>
      <c r="D3" s="127"/>
      <c r="E3" s="127"/>
      <c r="F3" s="127"/>
      <c r="G3" s="127"/>
      <c r="H3" s="127"/>
      <c r="I3" s="127"/>
      <c r="J3" s="117"/>
    </row>
    <row r="4" spans="1:10" x14ac:dyDescent="0.3">
      <c r="A4" s="114"/>
      <c r="B4" s="127"/>
      <c r="C4" s="127"/>
      <c r="D4" s="127"/>
      <c r="E4" s="127"/>
      <c r="F4" s="127"/>
      <c r="G4" s="127"/>
      <c r="H4" s="127"/>
      <c r="I4" s="127"/>
      <c r="J4" s="117"/>
    </row>
    <row r="5" spans="1:10" x14ac:dyDescent="0.3">
      <c r="A5" s="114"/>
      <c r="B5" s="127"/>
      <c r="C5" s="127"/>
      <c r="D5" s="127"/>
      <c r="E5" s="127"/>
      <c r="F5" s="127"/>
      <c r="G5" s="127"/>
      <c r="H5" s="127"/>
      <c r="I5" s="127"/>
      <c r="J5" s="117"/>
    </row>
    <row r="6" spans="1:10" x14ac:dyDescent="0.3">
      <c r="A6" s="114"/>
      <c r="B6" s="127"/>
      <c r="C6" s="127"/>
      <c r="D6" s="127"/>
      <c r="E6" s="127"/>
      <c r="F6" s="127"/>
      <c r="G6" s="127"/>
      <c r="H6" s="127"/>
      <c r="I6" s="127"/>
      <c r="J6" s="117"/>
    </row>
    <row r="7" spans="1:10" x14ac:dyDescent="0.3">
      <c r="A7" s="114"/>
      <c r="B7" s="127"/>
      <c r="C7" s="127"/>
      <c r="D7" s="127"/>
      <c r="E7" s="127"/>
      <c r="F7" s="127"/>
      <c r="G7" s="127"/>
      <c r="H7" s="127"/>
      <c r="I7" s="127"/>
      <c r="J7" s="117"/>
    </row>
    <row r="8" spans="1:10" x14ac:dyDescent="0.3">
      <c r="A8" s="118"/>
      <c r="B8" s="108"/>
      <c r="C8" s="108"/>
      <c r="D8" s="108"/>
      <c r="E8" s="108"/>
      <c r="F8" s="108"/>
      <c r="G8" s="108"/>
      <c r="H8" s="108"/>
      <c r="I8" s="108"/>
      <c r="J8" s="119"/>
    </row>
    <row r="9" spans="1:10" ht="42.9" customHeight="1" x14ac:dyDescent="0.3">
      <c r="A9" s="52" t="s">
        <v>444</v>
      </c>
      <c r="B9" s="52" t="s">
        <v>485</v>
      </c>
      <c r="C9" s="52" t="s">
        <v>477</v>
      </c>
      <c r="D9" s="52" t="s">
        <v>478</v>
      </c>
      <c r="E9" s="52" t="s">
        <v>479</v>
      </c>
      <c r="F9" s="52" t="s">
        <v>480</v>
      </c>
      <c r="G9" s="52" t="s">
        <v>481</v>
      </c>
      <c r="H9" s="52" t="s">
        <v>482</v>
      </c>
      <c r="I9" s="52" t="s">
        <v>483</v>
      </c>
      <c r="J9" s="52" t="s">
        <v>484</v>
      </c>
    </row>
    <row r="10" spans="1:10" ht="14.1" customHeight="1" x14ac:dyDescent="0.3">
      <c r="A10" s="134" t="s">
        <v>11</v>
      </c>
      <c r="B10" s="46" t="s">
        <v>426</v>
      </c>
      <c r="C10" s="66">
        <v>50.1</v>
      </c>
      <c r="D10" s="47">
        <v>76</v>
      </c>
      <c r="E10" s="66">
        <v>0.8</v>
      </c>
      <c r="F10" s="66">
        <v>10.53</v>
      </c>
      <c r="G10" s="66">
        <v>40.79</v>
      </c>
      <c r="H10" s="66">
        <v>43.42</v>
      </c>
      <c r="I10" s="66">
        <v>5.26</v>
      </c>
      <c r="J10" s="47">
        <v>0</v>
      </c>
    </row>
    <row r="11" spans="1:10" ht="14.1" customHeight="1" x14ac:dyDescent="0.3">
      <c r="A11" s="132"/>
      <c r="B11" s="46" t="s">
        <v>434</v>
      </c>
      <c r="C11" s="66">
        <v>201.1</v>
      </c>
      <c r="D11" s="47">
        <v>294</v>
      </c>
      <c r="E11" s="66">
        <v>0.68</v>
      </c>
      <c r="F11" s="66">
        <v>19.05</v>
      </c>
      <c r="G11" s="66">
        <v>35.03</v>
      </c>
      <c r="H11" s="66">
        <v>40.479999999999997</v>
      </c>
      <c r="I11" s="66">
        <v>5.44</v>
      </c>
      <c r="J11" s="47">
        <v>0</v>
      </c>
    </row>
    <row r="12" spans="1:10" ht="14.1" customHeight="1" x14ac:dyDescent="0.3">
      <c r="A12" s="133"/>
      <c r="B12" s="46" t="s">
        <v>437</v>
      </c>
      <c r="C12" s="66">
        <v>37.200000000000003</v>
      </c>
      <c r="D12" s="47">
        <v>63</v>
      </c>
      <c r="E12" s="66">
        <v>0.59</v>
      </c>
      <c r="F12" s="66">
        <v>4.76</v>
      </c>
      <c r="G12" s="66">
        <v>33.33</v>
      </c>
      <c r="H12" s="66">
        <v>50.79</v>
      </c>
      <c r="I12" s="66">
        <v>11.11</v>
      </c>
      <c r="J12" s="47">
        <v>0</v>
      </c>
    </row>
    <row r="13" spans="1:10" ht="14.1" customHeight="1" x14ac:dyDescent="0.3">
      <c r="A13" s="134" t="s">
        <v>12</v>
      </c>
      <c r="B13" s="46" t="s">
        <v>426</v>
      </c>
      <c r="C13" s="66">
        <v>27.8</v>
      </c>
      <c r="D13" s="47">
        <v>40</v>
      </c>
      <c r="E13" s="66">
        <v>0.77</v>
      </c>
      <c r="F13" s="66">
        <v>17.5</v>
      </c>
      <c r="G13" s="66">
        <v>47.5</v>
      </c>
      <c r="H13" s="47">
        <v>25</v>
      </c>
      <c r="I13" s="66">
        <v>7.5</v>
      </c>
      <c r="J13" s="66">
        <v>2.5</v>
      </c>
    </row>
    <row r="14" spans="1:10" ht="14.1" customHeight="1" x14ac:dyDescent="0.3">
      <c r="A14" s="132"/>
      <c r="B14" s="46" t="s">
        <v>434</v>
      </c>
      <c r="C14" s="66">
        <v>196.1</v>
      </c>
      <c r="D14" s="47">
        <v>294</v>
      </c>
      <c r="E14" s="66">
        <v>0.67</v>
      </c>
      <c r="F14" s="66">
        <v>22.79</v>
      </c>
      <c r="G14" s="66">
        <v>23.47</v>
      </c>
      <c r="H14" s="66">
        <v>47.96</v>
      </c>
      <c r="I14" s="66">
        <v>5.78</v>
      </c>
      <c r="J14" s="47">
        <v>0</v>
      </c>
    </row>
    <row r="15" spans="1:10" ht="14.1" customHeight="1" x14ac:dyDescent="0.3">
      <c r="A15" s="133"/>
      <c r="B15" s="46" t="s">
        <v>437</v>
      </c>
      <c r="C15" s="66">
        <v>17.3</v>
      </c>
      <c r="D15" s="47">
        <v>33</v>
      </c>
      <c r="E15" s="66">
        <v>0.52</v>
      </c>
      <c r="F15" s="66">
        <v>6.06</v>
      </c>
      <c r="G15" s="66">
        <v>21.21</v>
      </c>
      <c r="H15" s="66">
        <v>51.52</v>
      </c>
      <c r="I15" s="66">
        <v>18.18</v>
      </c>
      <c r="J15" s="66">
        <v>3.03</v>
      </c>
    </row>
    <row r="16" spans="1:10" ht="14.1" customHeight="1" x14ac:dyDescent="0.3">
      <c r="A16" s="134" t="s">
        <v>13</v>
      </c>
      <c r="B16" s="46" t="s">
        <v>426</v>
      </c>
      <c r="C16" s="66">
        <v>56.3</v>
      </c>
      <c r="D16" s="47">
        <v>82</v>
      </c>
      <c r="E16" s="66">
        <v>0.77</v>
      </c>
      <c r="F16" s="66">
        <v>24.39</v>
      </c>
      <c r="G16" s="66">
        <v>41.46</v>
      </c>
      <c r="H16" s="66">
        <v>18.29</v>
      </c>
      <c r="I16" s="66">
        <v>9.76</v>
      </c>
      <c r="J16" s="66">
        <v>6.1</v>
      </c>
    </row>
    <row r="17" spans="1:10" ht="14.1" customHeight="1" x14ac:dyDescent="0.3">
      <c r="A17" s="132"/>
      <c r="B17" s="46" t="s">
        <v>434</v>
      </c>
      <c r="C17" s="66">
        <v>107.2</v>
      </c>
      <c r="D17" s="47">
        <v>160</v>
      </c>
      <c r="E17" s="66">
        <v>0.67</v>
      </c>
      <c r="F17" s="66">
        <v>14.37</v>
      </c>
      <c r="G17" s="66">
        <v>41.88</v>
      </c>
      <c r="H17" s="47">
        <v>35</v>
      </c>
      <c r="I17" s="66">
        <v>8.1300000000000008</v>
      </c>
      <c r="J17" s="66">
        <v>0.63</v>
      </c>
    </row>
    <row r="18" spans="1:10" ht="14.1" customHeight="1" x14ac:dyDescent="0.3">
      <c r="A18" s="132"/>
      <c r="B18" s="46" t="s">
        <v>437</v>
      </c>
      <c r="C18" s="66">
        <v>95.4</v>
      </c>
      <c r="D18" s="47">
        <v>142</v>
      </c>
      <c r="E18" s="66">
        <v>0.67</v>
      </c>
      <c r="F18" s="66">
        <v>11.97</v>
      </c>
      <c r="G18" s="66">
        <v>47.18</v>
      </c>
      <c r="H18" s="66">
        <v>30.99</v>
      </c>
      <c r="I18" s="66">
        <v>9.86</v>
      </c>
      <c r="J18" s="47">
        <v>0</v>
      </c>
    </row>
    <row r="19" spans="1:10" ht="14.1" customHeight="1" x14ac:dyDescent="0.3">
      <c r="A19" s="133"/>
      <c r="B19" s="46" t="s">
        <v>441</v>
      </c>
      <c r="C19" s="66">
        <v>12.6</v>
      </c>
      <c r="D19" s="47">
        <v>20</v>
      </c>
      <c r="E19" s="66">
        <v>0.63</v>
      </c>
      <c r="F19" s="47">
        <v>10</v>
      </c>
      <c r="G19" s="47">
        <v>40</v>
      </c>
      <c r="H19" s="47">
        <v>40</v>
      </c>
      <c r="I19" s="47">
        <v>5</v>
      </c>
      <c r="J19" s="47">
        <v>5</v>
      </c>
    </row>
    <row r="20" spans="1:10" ht="14.1" customHeight="1" x14ac:dyDescent="0.3">
      <c r="A20" s="134" t="s">
        <v>14</v>
      </c>
      <c r="B20" s="46" t="s">
        <v>426</v>
      </c>
      <c r="C20" s="66">
        <v>110.3</v>
      </c>
      <c r="D20" s="47">
        <v>168</v>
      </c>
      <c r="E20" s="66">
        <v>0.73</v>
      </c>
      <c r="F20" s="66">
        <v>13.1</v>
      </c>
      <c r="G20" s="66">
        <v>44.05</v>
      </c>
      <c r="H20" s="66">
        <v>31.55</v>
      </c>
      <c r="I20" s="66">
        <v>7.74</v>
      </c>
      <c r="J20" s="66">
        <v>3.57</v>
      </c>
    </row>
    <row r="21" spans="1:10" ht="14.1" customHeight="1" x14ac:dyDescent="0.3">
      <c r="A21" s="132"/>
      <c r="B21" s="46" t="s">
        <v>434</v>
      </c>
      <c r="C21" s="66">
        <v>143</v>
      </c>
      <c r="D21" s="47">
        <v>247</v>
      </c>
      <c r="E21" s="66">
        <v>0.57999999999999996</v>
      </c>
      <c r="F21" s="66">
        <v>5.67</v>
      </c>
      <c r="G21" s="66">
        <v>30.77</v>
      </c>
      <c r="H21" s="66">
        <v>51.01</v>
      </c>
      <c r="I21" s="66">
        <v>10.53</v>
      </c>
      <c r="J21" s="66">
        <v>2.02</v>
      </c>
    </row>
    <row r="22" spans="1:10" ht="14.1" customHeight="1" x14ac:dyDescent="0.3">
      <c r="A22" s="133"/>
      <c r="B22" s="46" t="s">
        <v>437</v>
      </c>
      <c r="C22" s="66">
        <v>92.6</v>
      </c>
      <c r="D22" s="47">
        <v>170</v>
      </c>
      <c r="E22" s="66">
        <v>0.54</v>
      </c>
      <c r="F22" s="66">
        <v>2.94</v>
      </c>
      <c r="G22" s="66">
        <v>30.59</v>
      </c>
      <c r="H22" s="66">
        <v>47.06</v>
      </c>
      <c r="I22" s="66">
        <v>17.649999999999999</v>
      </c>
      <c r="J22" s="66">
        <v>1.76</v>
      </c>
    </row>
    <row r="23" spans="1:10" ht="14.1" customHeight="1" x14ac:dyDescent="0.3">
      <c r="A23" s="134" t="s">
        <v>15</v>
      </c>
      <c r="B23" s="46" t="s">
        <v>426</v>
      </c>
      <c r="C23" s="66">
        <v>186.2</v>
      </c>
      <c r="D23" s="47">
        <v>281</v>
      </c>
      <c r="E23" s="66">
        <v>0.77</v>
      </c>
      <c r="F23" s="66">
        <v>18.510000000000002</v>
      </c>
      <c r="G23" s="66">
        <v>40.21</v>
      </c>
      <c r="H23" s="66">
        <v>28.47</v>
      </c>
      <c r="I23" s="66">
        <v>6.76</v>
      </c>
      <c r="J23" s="66">
        <v>6.05</v>
      </c>
    </row>
    <row r="24" spans="1:10" ht="14.1" customHeight="1" x14ac:dyDescent="0.3">
      <c r="A24" s="132"/>
      <c r="B24" s="46" t="s">
        <v>434</v>
      </c>
      <c r="C24" s="66">
        <v>263.60000000000002</v>
      </c>
      <c r="D24" s="47">
        <v>451</v>
      </c>
      <c r="E24" s="66">
        <v>0.57999999999999996</v>
      </c>
      <c r="F24" s="66">
        <v>4.66</v>
      </c>
      <c r="G24" s="66">
        <v>36.36</v>
      </c>
      <c r="H24" s="66">
        <v>44.79</v>
      </c>
      <c r="I24" s="66">
        <v>11.53</v>
      </c>
      <c r="J24" s="66">
        <v>2.66</v>
      </c>
    </row>
    <row r="25" spans="1:10" ht="14.1" customHeight="1" x14ac:dyDescent="0.3">
      <c r="A25" s="133"/>
      <c r="B25" s="46" t="s">
        <v>437</v>
      </c>
      <c r="C25" s="66">
        <v>110.3</v>
      </c>
      <c r="D25" s="47">
        <v>206</v>
      </c>
      <c r="E25" s="66">
        <v>0.54</v>
      </c>
      <c r="F25" s="66">
        <v>1.94</v>
      </c>
      <c r="G25" s="66">
        <v>30.58</v>
      </c>
      <c r="H25" s="66">
        <v>49.03</v>
      </c>
      <c r="I25" s="66">
        <v>13.11</v>
      </c>
      <c r="J25" s="66">
        <v>5.34</v>
      </c>
    </row>
    <row r="26" spans="1:10" ht="14.1" customHeight="1" x14ac:dyDescent="0.3">
      <c r="A26" s="134" t="s">
        <v>16</v>
      </c>
      <c r="B26" s="46" t="s">
        <v>434</v>
      </c>
      <c r="C26" s="66">
        <v>12.3</v>
      </c>
      <c r="D26" s="47">
        <v>18</v>
      </c>
      <c r="E26" s="66">
        <v>0.68</v>
      </c>
      <c r="F26" s="66">
        <v>16.670000000000002</v>
      </c>
      <c r="G26" s="66">
        <v>38.89</v>
      </c>
      <c r="H26" s="66">
        <v>38.89</v>
      </c>
      <c r="I26" s="66">
        <v>5.56</v>
      </c>
      <c r="J26" s="47">
        <v>0</v>
      </c>
    </row>
    <row r="27" spans="1:10" ht="14.1" customHeight="1" x14ac:dyDescent="0.3">
      <c r="A27" s="133"/>
      <c r="B27" s="46" t="s">
        <v>437</v>
      </c>
      <c r="C27" s="66">
        <v>5.9</v>
      </c>
      <c r="D27" s="47">
        <v>11</v>
      </c>
      <c r="E27" s="66">
        <v>0.54</v>
      </c>
      <c r="F27" s="47">
        <v>0</v>
      </c>
      <c r="G27" s="66">
        <v>45.45</v>
      </c>
      <c r="H27" s="66">
        <v>27.27</v>
      </c>
      <c r="I27" s="66">
        <v>18.18</v>
      </c>
      <c r="J27" s="66">
        <v>9.09</v>
      </c>
    </row>
    <row r="28" spans="1:10" ht="14.1" customHeight="1" x14ac:dyDescent="0.3">
      <c r="A28" s="134" t="s">
        <v>17</v>
      </c>
      <c r="B28" s="46" t="s">
        <v>426</v>
      </c>
      <c r="C28" s="66">
        <v>13.1</v>
      </c>
      <c r="D28" s="47">
        <v>18</v>
      </c>
      <c r="E28" s="66">
        <v>0.82</v>
      </c>
      <c r="F28" s="66">
        <v>22.22</v>
      </c>
      <c r="G28" s="66">
        <v>44.44</v>
      </c>
      <c r="H28" s="66">
        <v>27.78</v>
      </c>
      <c r="I28" s="66">
        <v>5.56</v>
      </c>
      <c r="J28" s="47">
        <v>0</v>
      </c>
    </row>
    <row r="29" spans="1:10" ht="14.1" customHeight="1" x14ac:dyDescent="0.3">
      <c r="A29" s="132"/>
      <c r="B29" s="46" t="s">
        <v>434</v>
      </c>
      <c r="C29" s="66">
        <v>30.6</v>
      </c>
      <c r="D29" s="47">
        <v>46</v>
      </c>
      <c r="E29" s="66">
        <v>0.67</v>
      </c>
      <c r="F29" s="66">
        <v>10.87</v>
      </c>
      <c r="G29" s="66">
        <v>43.48</v>
      </c>
      <c r="H29" s="66">
        <v>39.130000000000003</v>
      </c>
      <c r="I29" s="66">
        <v>6.52</v>
      </c>
      <c r="J29" s="47">
        <v>0</v>
      </c>
    </row>
    <row r="30" spans="1:10" ht="14.1" customHeight="1" x14ac:dyDescent="0.3">
      <c r="A30" s="133"/>
      <c r="B30" s="46" t="s">
        <v>437</v>
      </c>
      <c r="C30" s="66">
        <v>13.7</v>
      </c>
      <c r="D30" s="47">
        <v>21</v>
      </c>
      <c r="E30" s="66">
        <v>0.65</v>
      </c>
      <c r="F30" s="66">
        <v>4.76</v>
      </c>
      <c r="G30" s="66">
        <v>47.62</v>
      </c>
      <c r="H30" s="66">
        <v>42.86</v>
      </c>
      <c r="I30" s="66">
        <v>4.76</v>
      </c>
      <c r="J30" s="47">
        <v>0</v>
      </c>
    </row>
    <row r="31" spans="1:10" ht="14.1" customHeight="1" x14ac:dyDescent="0.3">
      <c r="A31" s="134" t="s">
        <v>18</v>
      </c>
      <c r="B31" s="46" t="s">
        <v>426</v>
      </c>
      <c r="C31" s="66">
        <v>28.4</v>
      </c>
      <c r="D31" s="47">
        <v>38</v>
      </c>
      <c r="E31" s="66">
        <v>0.84</v>
      </c>
      <c r="F31" s="66">
        <v>31.58</v>
      </c>
      <c r="G31" s="66">
        <v>42.11</v>
      </c>
      <c r="H31" s="66">
        <v>15.79</v>
      </c>
      <c r="I31" s="66">
        <v>7.89</v>
      </c>
      <c r="J31" s="66">
        <v>2.63</v>
      </c>
    </row>
    <row r="32" spans="1:10" ht="14.1" customHeight="1" x14ac:dyDescent="0.3">
      <c r="A32" s="132"/>
      <c r="B32" s="46" t="s">
        <v>434</v>
      </c>
      <c r="C32" s="66">
        <v>54.1</v>
      </c>
      <c r="D32" s="47">
        <v>79</v>
      </c>
      <c r="E32" s="66">
        <v>0.68</v>
      </c>
      <c r="F32" s="66">
        <v>5.0599999999999996</v>
      </c>
      <c r="G32" s="66">
        <v>60.76</v>
      </c>
      <c r="H32" s="66">
        <v>26.58</v>
      </c>
      <c r="I32" s="66">
        <v>7.59</v>
      </c>
      <c r="J32" s="47">
        <v>0</v>
      </c>
    </row>
    <row r="33" spans="1:10" ht="14.1" customHeight="1" x14ac:dyDescent="0.3">
      <c r="A33" s="133"/>
      <c r="B33" s="46" t="s">
        <v>437</v>
      </c>
      <c r="C33" s="66">
        <v>35</v>
      </c>
      <c r="D33" s="47">
        <v>51</v>
      </c>
      <c r="E33" s="66">
        <v>0.69</v>
      </c>
      <c r="F33" s="66">
        <v>3.92</v>
      </c>
      <c r="G33" s="66">
        <v>62.75</v>
      </c>
      <c r="H33" s="66">
        <v>27.45</v>
      </c>
      <c r="I33" s="66">
        <v>3.92</v>
      </c>
      <c r="J33" s="66">
        <v>1.96</v>
      </c>
    </row>
    <row r="34" spans="1:10" ht="14.1" customHeight="1" x14ac:dyDescent="0.3">
      <c r="A34" s="134" t="s">
        <v>19</v>
      </c>
      <c r="B34" s="46" t="s">
        <v>426</v>
      </c>
      <c r="C34" s="66">
        <v>27.4</v>
      </c>
      <c r="D34" s="47">
        <v>46</v>
      </c>
      <c r="E34" s="66">
        <v>0.6</v>
      </c>
      <c r="F34" s="66">
        <v>8.6999999999999993</v>
      </c>
      <c r="G34" s="66">
        <v>32.61</v>
      </c>
      <c r="H34" s="66">
        <v>47.83</v>
      </c>
      <c r="I34" s="66">
        <v>4.3499999999999996</v>
      </c>
      <c r="J34" s="66">
        <v>6.52</v>
      </c>
    </row>
    <row r="35" spans="1:10" ht="14.1" customHeight="1" x14ac:dyDescent="0.3">
      <c r="A35" s="132"/>
      <c r="B35" s="46" t="s">
        <v>434</v>
      </c>
      <c r="C35" s="66">
        <v>61.2</v>
      </c>
      <c r="D35" s="47">
        <v>101</v>
      </c>
      <c r="E35" s="66">
        <v>0.61</v>
      </c>
      <c r="F35" s="66">
        <v>7.92</v>
      </c>
      <c r="G35" s="66">
        <v>33.659999999999997</v>
      </c>
      <c r="H35" s="66">
        <v>47.52</v>
      </c>
      <c r="I35" s="66">
        <v>9.9</v>
      </c>
      <c r="J35" s="66">
        <v>0.99</v>
      </c>
    </row>
    <row r="36" spans="1:10" ht="14.1" customHeight="1" x14ac:dyDescent="0.3">
      <c r="A36" s="132"/>
      <c r="B36" s="46" t="s">
        <v>437</v>
      </c>
      <c r="C36" s="66">
        <v>28.6</v>
      </c>
      <c r="D36" s="47">
        <v>48</v>
      </c>
      <c r="E36" s="66">
        <v>0.6</v>
      </c>
      <c r="F36" s="66">
        <v>6.25</v>
      </c>
      <c r="G36" s="66">
        <v>33.33</v>
      </c>
      <c r="H36" s="47">
        <v>50</v>
      </c>
      <c r="I36" s="66">
        <v>8.33</v>
      </c>
      <c r="J36" s="66">
        <v>2.08</v>
      </c>
    </row>
    <row r="37" spans="1:10" ht="14.1" customHeight="1" x14ac:dyDescent="0.3">
      <c r="A37" s="133"/>
      <c r="B37" s="46" t="s">
        <v>441</v>
      </c>
      <c r="C37" s="66">
        <v>8.5</v>
      </c>
      <c r="D37" s="47">
        <v>16</v>
      </c>
      <c r="E37" s="66">
        <v>0.53</v>
      </c>
      <c r="F37" s="66">
        <v>6.25</v>
      </c>
      <c r="G37" s="66">
        <v>18.75</v>
      </c>
      <c r="H37" s="66">
        <v>56.25</v>
      </c>
      <c r="I37" s="66">
        <v>18.75</v>
      </c>
      <c r="J37" s="47">
        <v>0</v>
      </c>
    </row>
    <row r="38" spans="1:10" ht="14.1" customHeight="1" x14ac:dyDescent="0.3">
      <c r="A38" s="134" t="s">
        <v>20</v>
      </c>
      <c r="B38" s="46" t="s">
        <v>426</v>
      </c>
      <c r="C38" s="66">
        <v>24.1</v>
      </c>
      <c r="D38" s="47">
        <v>34</v>
      </c>
      <c r="E38" s="66">
        <v>0.83</v>
      </c>
      <c r="F38" s="66">
        <v>17.649999999999999</v>
      </c>
      <c r="G38" s="66">
        <v>52.94</v>
      </c>
      <c r="H38" s="66">
        <v>20.59</v>
      </c>
      <c r="I38" s="66">
        <v>2.94</v>
      </c>
      <c r="J38" s="66">
        <v>5.88</v>
      </c>
    </row>
    <row r="39" spans="1:10" ht="14.1" customHeight="1" x14ac:dyDescent="0.3">
      <c r="A39" s="132"/>
      <c r="B39" s="46" t="s">
        <v>434</v>
      </c>
      <c r="C39" s="66">
        <v>36.9</v>
      </c>
      <c r="D39" s="47">
        <v>51</v>
      </c>
      <c r="E39" s="66">
        <v>0.72</v>
      </c>
      <c r="F39" s="66">
        <v>11.76</v>
      </c>
      <c r="G39" s="66">
        <v>56.86</v>
      </c>
      <c r="H39" s="66">
        <v>29.41</v>
      </c>
      <c r="I39" s="66">
        <v>1.96</v>
      </c>
      <c r="J39" s="47">
        <v>0</v>
      </c>
    </row>
    <row r="40" spans="1:10" ht="14.1" customHeight="1" x14ac:dyDescent="0.3">
      <c r="A40" s="133"/>
      <c r="B40" s="46" t="s">
        <v>437</v>
      </c>
      <c r="C40" s="66">
        <v>29</v>
      </c>
      <c r="D40" s="47">
        <v>43</v>
      </c>
      <c r="E40" s="66">
        <v>0.67</v>
      </c>
      <c r="F40" s="66">
        <v>2.33</v>
      </c>
      <c r="G40" s="66">
        <v>60.47</v>
      </c>
      <c r="H40" s="66">
        <v>32.56</v>
      </c>
      <c r="I40" s="66">
        <v>2.33</v>
      </c>
      <c r="J40" s="66">
        <v>2.33</v>
      </c>
    </row>
    <row r="41" spans="1:10" ht="14.1" customHeight="1" x14ac:dyDescent="0.3">
      <c r="A41" s="134" t="s">
        <v>21</v>
      </c>
      <c r="B41" s="46" t="s">
        <v>426</v>
      </c>
      <c r="C41" s="66">
        <v>184.2</v>
      </c>
      <c r="D41" s="47">
        <v>230</v>
      </c>
      <c r="E41" s="66">
        <v>0.89</v>
      </c>
      <c r="F41" s="66">
        <v>37.83</v>
      </c>
      <c r="G41" s="66">
        <v>42.17</v>
      </c>
      <c r="H41" s="66">
        <v>15.65</v>
      </c>
      <c r="I41" s="66">
        <v>3.48</v>
      </c>
      <c r="J41" s="66">
        <v>0.87</v>
      </c>
    </row>
    <row r="42" spans="1:10" ht="14.1" customHeight="1" x14ac:dyDescent="0.3">
      <c r="A42" s="132"/>
      <c r="B42" s="46" t="s">
        <v>434</v>
      </c>
      <c r="C42" s="66">
        <v>285.8</v>
      </c>
      <c r="D42" s="47">
        <v>443</v>
      </c>
      <c r="E42" s="66">
        <v>0.65</v>
      </c>
      <c r="F42" s="66">
        <v>15.35</v>
      </c>
      <c r="G42" s="66">
        <v>35.67</v>
      </c>
      <c r="H42" s="66">
        <v>37.47</v>
      </c>
      <c r="I42" s="66">
        <v>9.48</v>
      </c>
      <c r="J42" s="66">
        <v>2.0299999999999998</v>
      </c>
    </row>
    <row r="43" spans="1:10" ht="14.1" customHeight="1" x14ac:dyDescent="0.3">
      <c r="A43" s="133"/>
      <c r="B43" s="46" t="s">
        <v>437</v>
      </c>
      <c r="C43" s="66">
        <v>80.3</v>
      </c>
      <c r="D43" s="47">
        <v>112</v>
      </c>
      <c r="E43" s="66">
        <v>0.72</v>
      </c>
      <c r="F43" s="66">
        <v>31.25</v>
      </c>
      <c r="G43" s="66">
        <v>30.36</v>
      </c>
      <c r="H43" s="66">
        <v>29.46</v>
      </c>
      <c r="I43" s="66">
        <v>7.14</v>
      </c>
      <c r="J43" s="66">
        <v>1.79</v>
      </c>
    </row>
    <row r="44" spans="1:10" ht="14.1" customHeight="1" x14ac:dyDescent="0.3">
      <c r="A44" s="134" t="s">
        <v>22</v>
      </c>
      <c r="B44" s="46" t="s">
        <v>426</v>
      </c>
      <c r="C44" s="66">
        <v>44.6</v>
      </c>
      <c r="D44" s="47">
        <v>63</v>
      </c>
      <c r="E44" s="66">
        <v>0.8</v>
      </c>
      <c r="F44" s="66">
        <v>28.57</v>
      </c>
      <c r="G44" s="66">
        <v>31.75</v>
      </c>
      <c r="H44" s="66">
        <v>31.75</v>
      </c>
      <c r="I44" s="66">
        <v>4.76</v>
      </c>
      <c r="J44" s="66">
        <v>3.17</v>
      </c>
    </row>
    <row r="45" spans="1:10" ht="14.1" customHeight="1" x14ac:dyDescent="0.3">
      <c r="A45" s="132"/>
      <c r="B45" s="46" t="s">
        <v>434</v>
      </c>
      <c r="C45" s="66">
        <v>112.1</v>
      </c>
      <c r="D45" s="47">
        <v>170</v>
      </c>
      <c r="E45" s="66">
        <v>0.66</v>
      </c>
      <c r="F45" s="66">
        <v>21.76</v>
      </c>
      <c r="G45" s="66">
        <v>35.29</v>
      </c>
      <c r="H45" s="66">
        <v>28.82</v>
      </c>
      <c r="I45" s="66">
        <v>7.65</v>
      </c>
      <c r="J45" s="66">
        <v>6.47</v>
      </c>
    </row>
    <row r="46" spans="1:10" ht="14.1" customHeight="1" x14ac:dyDescent="0.3">
      <c r="A46" s="133"/>
      <c r="B46" s="46" t="s">
        <v>437</v>
      </c>
      <c r="C46" s="66">
        <v>47</v>
      </c>
      <c r="D46" s="47">
        <v>60</v>
      </c>
      <c r="E46" s="66">
        <v>0.78</v>
      </c>
      <c r="F46" s="47">
        <v>40</v>
      </c>
      <c r="G46" s="66">
        <v>38.33</v>
      </c>
      <c r="H46" s="66">
        <v>13.33</v>
      </c>
      <c r="I46" s="47">
        <v>5</v>
      </c>
      <c r="J46" s="66">
        <v>3.33</v>
      </c>
    </row>
    <row r="47" spans="1:10" ht="14.1" customHeight="1" x14ac:dyDescent="0.3">
      <c r="A47" s="134" t="s">
        <v>23</v>
      </c>
      <c r="B47" s="46" t="s">
        <v>426</v>
      </c>
      <c r="C47" s="66">
        <v>108.1</v>
      </c>
      <c r="D47" s="47">
        <v>149</v>
      </c>
      <c r="E47" s="66">
        <v>0.79</v>
      </c>
      <c r="F47" s="66">
        <v>28.19</v>
      </c>
      <c r="G47" s="66">
        <v>32.89</v>
      </c>
      <c r="H47" s="66">
        <v>34.229999999999997</v>
      </c>
      <c r="I47" s="66">
        <v>4.7</v>
      </c>
      <c r="J47" s="47">
        <v>0</v>
      </c>
    </row>
    <row r="48" spans="1:10" ht="14.1" customHeight="1" x14ac:dyDescent="0.3">
      <c r="A48" s="132"/>
      <c r="B48" s="46" t="s">
        <v>434</v>
      </c>
      <c r="C48" s="66">
        <v>399.5</v>
      </c>
      <c r="D48" s="47">
        <v>568</v>
      </c>
      <c r="E48" s="66">
        <v>0.7</v>
      </c>
      <c r="F48" s="66">
        <v>19.190000000000001</v>
      </c>
      <c r="G48" s="66">
        <v>46.3</v>
      </c>
      <c r="H48" s="66">
        <v>24.47</v>
      </c>
      <c r="I48" s="66">
        <v>9.33</v>
      </c>
      <c r="J48" s="66">
        <v>0.7</v>
      </c>
    </row>
    <row r="49" spans="1:10" ht="14.1" customHeight="1" x14ac:dyDescent="0.3">
      <c r="A49" s="132"/>
      <c r="B49" s="46" t="s">
        <v>437</v>
      </c>
      <c r="C49" s="66">
        <v>61.2</v>
      </c>
      <c r="D49" s="47">
        <v>89</v>
      </c>
      <c r="E49" s="66">
        <v>0.69</v>
      </c>
      <c r="F49" s="66">
        <v>20.22</v>
      </c>
      <c r="G49" s="66">
        <v>39.33</v>
      </c>
      <c r="H49" s="66">
        <v>31.46</v>
      </c>
      <c r="I49" s="66">
        <v>6.74</v>
      </c>
      <c r="J49" s="66">
        <v>2.25</v>
      </c>
    </row>
    <row r="50" spans="1:10" ht="14.1" customHeight="1" x14ac:dyDescent="0.3">
      <c r="A50" s="133"/>
      <c r="B50" s="46" t="s">
        <v>441</v>
      </c>
      <c r="C50" s="66">
        <v>7.6</v>
      </c>
      <c r="D50" s="47">
        <v>17</v>
      </c>
      <c r="E50" s="66">
        <v>0.45</v>
      </c>
      <c r="F50" s="47">
        <v>0</v>
      </c>
      <c r="G50" s="66">
        <v>17.649999999999999</v>
      </c>
      <c r="H50" s="66">
        <v>47.06</v>
      </c>
      <c r="I50" s="66">
        <v>35.29</v>
      </c>
      <c r="J50" s="47">
        <v>0</v>
      </c>
    </row>
    <row r="51" spans="1:10" ht="14.1" customHeight="1" x14ac:dyDescent="0.3">
      <c r="A51" s="134" t="s">
        <v>24</v>
      </c>
      <c r="B51" s="46" t="s">
        <v>426</v>
      </c>
      <c r="C51" s="66">
        <v>38.299999999999997</v>
      </c>
      <c r="D51" s="47">
        <v>54</v>
      </c>
      <c r="E51" s="66">
        <v>0.74</v>
      </c>
      <c r="F51" s="66">
        <v>18.52</v>
      </c>
      <c r="G51" s="66">
        <v>46.3</v>
      </c>
      <c r="H51" s="66">
        <v>27.78</v>
      </c>
      <c r="I51" s="66">
        <v>7.41</v>
      </c>
      <c r="J51" s="47">
        <v>0</v>
      </c>
    </row>
    <row r="52" spans="1:10" ht="14.1" customHeight="1" x14ac:dyDescent="0.3">
      <c r="A52" s="132"/>
      <c r="B52" s="46" t="s">
        <v>434</v>
      </c>
      <c r="C52" s="66">
        <v>210</v>
      </c>
      <c r="D52" s="47">
        <v>293</v>
      </c>
      <c r="E52" s="66">
        <v>0.72</v>
      </c>
      <c r="F52" s="66">
        <v>27.99</v>
      </c>
      <c r="G52" s="66">
        <v>37.880000000000003</v>
      </c>
      <c r="H52" s="66">
        <v>23.21</v>
      </c>
      <c r="I52" s="66">
        <v>8.8699999999999992</v>
      </c>
      <c r="J52" s="66">
        <v>2.0499999999999998</v>
      </c>
    </row>
    <row r="53" spans="1:10" ht="14.1" customHeight="1" x14ac:dyDescent="0.3">
      <c r="A53" s="133"/>
      <c r="B53" s="46" t="s">
        <v>437</v>
      </c>
      <c r="C53" s="66">
        <v>24.7</v>
      </c>
      <c r="D53" s="47">
        <v>42</v>
      </c>
      <c r="E53" s="66">
        <v>0.59</v>
      </c>
      <c r="F53" s="66">
        <v>14.29</v>
      </c>
      <c r="G53" s="66">
        <v>26.19</v>
      </c>
      <c r="H53" s="66">
        <v>40.479999999999997</v>
      </c>
      <c r="I53" s="66">
        <v>16.670000000000002</v>
      </c>
      <c r="J53" s="66">
        <v>2.38</v>
      </c>
    </row>
    <row r="54" spans="1:10" ht="14.1" customHeight="1" x14ac:dyDescent="0.3">
      <c r="A54" s="134" t="s">
        <v>25</v>
      </c>
      <c r="B54" s="46" t="s">
        <v>426</v>
      </c>
      <c r="C54" s="66">
        <v>84.3</v>
      </c>
      <c r="D54" s="47">
        <v>112</v>
      </c>
      <c r="E54" s="66">
        <v>0.83</v>
      </c>
      <c r="F54" s="66">
        <v>31.25</v>
      </c>
      <c r="G54" s="66">
        <v>35.71</v>
      </c>
      <c r="H54" s="66">
        <v>29.46</v>
      </c>
      <c r="I54" s="66">
        <v>3.57</v>
      </c>
      <c r="J54" s="47">
        <v>0</v>
      </c>
    </row>
    <row r="55" spans="1:10" ht="14.1" customHeight="1" x14ac:dyDescent="0.3">
      <c r="A55" s="132"/>
      <c r="B55" s="46" t="s">
        <v>434</v>
      </c>
      <c r="C55" s="66">
        <v>139.80000000000001</v>
      </c>
      <c r="D55" s="47">
        <v>192</v>
      </c>
      <c r="E55" s="66">
        <v>0.73</v>
      </c>
      <c r="F55" s="47">
        <v>25</v>
      </c>
      <c r="G55" s="66">
        <v>41.15</v>
      </c>
      <c r="H55" s="66">
        <v>28.13</v>
      </c>
      <c r="I55" s="66">
        <v>4.17</v>
      </c>
      <c r="J55" s="66">
        <v>1.56</v>
      </c>
    </row>
    <row r="56" spans="1:10" ht="14.1" customHeight="1" x14ac:dyDescent="0.3">
      <c r="A56" s="133"/>
      <c r="B56" s="46" t="s">
        <v>437</v>
      </c>
      <c r="C56" s="66">
        <v>36.5</v>
      </c>
      <c r="D56" s="47">
        <v>56</v>
      </c>
      <c r="E56" s="66">
        <v>0.65</v>
      </c>
      <c r="F56" s="66">
        <v>16.07</v>
      </c>
      <c r="G56" s="66">
        <v>39.29</v>
      </c>
      <c r="H56" s="66">
        <v>30.36</v>
      </c>
      <c r="I56" s="66">
        <v>12.5</v>
      </c>
      <c r="J56" s="66">
        <v>1.79</v>
      </c>
    </row>
    <row r="57" spans="1:10" ht="14.1" customHeight="1" x14ac:dyDescent="0.3">
      <c r="A57" s="134" t="s">
        <v>26</v>
      </c>
      <c r="B57" s="46" t="s">
        <v>426</v>
      </c>
      <c r="C57" s="66">
        <v>36.799999999999997</v>
      </c>
      <c r="D57" s="47">
        <v>49</v>
      </c>
      <c r="E57" s="66">
        <v>0.9</v>
      </c>
      <c r="F57" s="66">
        <v>24.49</v>
      </c>
      <c r="G57" s="66">
        <v>44.9</v>
      </c>
      <c r="H57" s="66">
        <v>28.57</v>
      </c>
      <c r="I57" s="66">
        <v>2.04</v>
      </c>
      <c r="J57" s="47">
        <v>0</v>
      </c>
    </row>
    <row r="58" spans="1:10" ht="14.1" customHeight="1" x14ac:dyDescent="0.3">
      <c r="A58" s="132"/>
      <c r="B58" s="46" t="s">
        <v>434</v>
      </c>
      <c r="C58" s="66">
        <v>186.6</v>
      </c>
      <c r="D58" s="47">
        <v>282</v>
      </c>
      <c r="E58" s="66">
        <v>0.66</v>
      </c>
      <c r="F58" s="66">
        <v>8.51</v>
      </c>
      <c r="G58" s="66">
        <v>47.16</v>
      </c>
      <c r="H58" s="66">
        <v>38.299999999999997</v>
      </c>
      <c r="I58" s="66">
        <v>3.9</v>
      </c>
      <c r="J58" s="66">
        <v>2.13</v>
      </c>
    </row>
    <row r="59" spans="1:10" ht="14.1" customHeight="1" x14ac:dyDescent="0.3">
      <c r="A59" s="133"/>
      <c r="B59" s="46" t="s">
        <v>437</v>
      </c>
      <c r="C59" s="66">
        <v>11.6</v>
      </c>
      <c r="D59" s="47">
        <v>21</v>
      </c>
      <c r="E59" s="66">
        <v>0.55000000000000004</v>
      </c>
      <c r="F59" s="66">
        <v>9.52</v>
      </c>
      <c r="G59" s="66">
        <v>23.81</v>
      </c>
      <c r="H59" s="66">
        <v>47.62</v>
      </c>
      <c r="I59" s="66">
        <v>14.29</v>
      </c>
      <c r="J59" s="66">
        <v>4.76</v>
      </c>
    </row>
    <row r="60" spans="1:10" ht="14.1" customHeight="1" x14ac:dyDescent="0.3">
      <c r="A60" s="134" t="s">
        <v>27</v>
      </c>
      <c r="B60" s="46" t="s">
        <v>426</v>
      </c>
      <c r="C60" s="66">
        <v>28.7</v>
      </c>
      <c r="D60" s="47">
        <v>35</v>
      </c>
      <c r="E60" s="66">
        <v>0.93</v>
      </c>
      <c r="F60" s="66">
        <v>48.57</v>
      </c>
      <c r="G60" s="66">
        <v>31.43</v>
      </c>
      <c r="H60" s="66">
        <v>14.29</v>
      </c>
      <c r="I60" s="66">
        <v>5.71</v>
      </c>
      <c r="J60" s="47">
        <v>0</v>
      </c>
    </row>
    <row r="61" spans="1:10" ht="14.1" customHeight="1" x14ac:dyDescent="0.3">
      <c r="A61" s="132"/>
      <c r="B61" s="46" t="s">
        <v>434</v>
      </c>
      <c r="C61" s="66">
        <v>67.7</v>
      </c>
      <c r="D61" s="47">
        <v>90</v>
      </c>
      <c r="E61" s="66">
        <v>0.75</v>
      </c>
      <c r="F61" s="66">
        <v>32.22</v>
      </c>
      <c r="G61" s="66">
        <v>37.78</v>
      </c>
      <c r="H61" s="66">
        <v>23.33</v>
      </c>
      <c r="I61" s="66">
        <v>5.56</v>
      </c>
      <c r="J61" s="66">
        <v>1.1100000000000001</v>
      </c>
    </row>
    <row r="62" spans="1:10" ht="14.1" customHeight="1" x14ac:dyDescent="0.3">
      <c r="A62" s="133"/>
      <c r="B62" s="46" t="s">
        <v>437</v>
      </c>
      <c r="C62" s="66">
        <v>19.2</v>
      </c>
      <c r="D62" s="47">
        <v>24</v>
      </c>
      <c r="E62" s="66">
        <v>0.8</v>
      </c>
      <c r="F62" s="47">
        <v>25</v>
      </c>
      <c r="G62" s="66">
        <v>58.33</v>
      </c>
      <c r="H62" s="66">
        <v>16.670000000000002</v>
      </c>
      <c r="I62" s="47">
        <v>0</v>
      </c>
      <c r="J62" s="47">
        <v>0</v>
      </c>
    </row>
    <row r="63" spans="1:10" ht="14.1" customHeight="1" x14ac:dyDescent="0.3">
      <c r="A63" s="134" t="s">
        <v>28</v>
      </c>
      <c r="B63" s="46" t="s">
        <v>426</v>
      </c>
      <c r="C63" s="66">
        <v>83.8</v>
      </c>
      <c r="D63" s="47">
        <v>120</v>
      </c>
      <c r="E63" s="66">
        <v>0.76</v>
      </c>
      <c r="F63" s="47">
        <v>15</v>
      </c>
      <c r="G63" s="66">
        <v>44.17</v>
      </c>
      <c r="H63" s="66">
        <v>38.33</v>
      </c>
      <c r="I63" s="66">
        <v>1.67</v>
      </c>
      <c r="J63" s="66">
        <v>0.83</v>
      </c>
    </row>
    <row r="64" spans="1:10" ht="14.1" customHeight="1" x14ac:dyDescent="0.3">
      <c r="A64" s="132"/>
      <c r="B64" s="46" t="s">
        <v>434</v>
      </c>
      <c r="C64" s="66">
        <v>163.5</v>
      </c>
      <c r="D64" s="47">
        <v>230</v>
      </c>
      <c r="E64" s="66">
        <v>0.71</v>
      </c>
      <c r="F64" s="66">
        <v>17.39</v>
      </c>
      <c r="G64" s="66">
        <v>44.78</v>
      </c>
      <c r="H64" s="66">
        <v>34.35</v>
      </c>
      <c r="I64" s="66">
        <v>3.48</v>
      </c>
      <c r="J64" s="47">
        <v>0</v>
      </c>
    </row>
    <row r="65" spans="1:10" ht="14.1" customHeight="1" x14ac:dyDescent="0.3">
      <c r="A65" s="133"/>
      <c r="B65" s="46" t="s">
        <v>437</v>
      </c>
      <c r="C65" s="66">
        <v>43.6</v>
      </c>
      <c r="D65" s="47">
        <v>67</v>
      </c>
      <c r="E65" s="66">
        <v>0.65</v>
      </c>
      <c r="F65" s="66">
        <v>11.94</v>
      </c>
      <c r="G65" s="66">
        <v>38.81</v>
      </c>
      <c r="H65" s="66">
        <v>41.79</v>
      </c>
      <c r="I65" s="66">
        <v>5.97</v>
      </c>
      <c r="J65" s="66">
        <v>1.49</v>
      </c>
    </row>
    <row r="66" spans="1:10" ht="14.1" customHeight="1" x14ac:dyDescent="0.3">
      <c r="A66" s="134" t="s">
        <v>29</v>
      </c>
      <c r="B66" s="46" t="s">
        <v>426</v>
      </c>
      <c r="C66" s="66">
        <v>63.4</v>
      </c>
      <c r="D66" s="47">
        <v>78</v>
      </c>
      <c r="E66" s="66">
        <v>1.02</v>
      </c>
      <c r="F66" s="66">
        <v>33.33</v>
      </c>
      <c r="G66" s="47">
        <v>50</v>
      </c>
      <c r="H66" s="66">
        <v>15.38</v>
      </c>
      <c r="I66" s="66">
        <v>1.28</v>
      </c>
      <c r="J66" s="47">
        <v>0</v>
      </c>
    </row>
    <row r="67" spans="1:10" ht="14.1" customHeight="1" x14ac:dyDescent="0.3">
      <c r="A67" s="132"/>
      <c r="B67" s="46" t="s">
        <v>434</v>
      </c>
      <c r="C67" s="66">
        <v>98.4</v>
      </c>
      <c r="D67" s="47">
        <v>138</v>
      </c>
      <c r="E67" s="66">
        <v>0.71</v>
      </c>
      <c r="F67" s="66">
        <v>10.87</v>
      </c>
      <c r="G67" s="66">
        <v>55.07</v>
      </c>
      <c r="H67" s="66">
        <v>31.88</v>
      </c>
      <c r="I67" s="66">
        <v>2.17</v>
      </c>
      <c r="J67" s="47">
        <v>0</v>
      </c>
    </row>
    <row r="68" spans="1:10" ht="14.1" customHeight="1" x14ac:dyDescent="0.3">
      <c r="A68" s="133"/>
      <c r="B68" s="46" t="s">
        <v>437</v>
      </c>
      <c r="C68" s="66">
        <v>23.4</v>
      </c>
      <c r="D68" s="47">
        <v>38</v>
      </c>
      <c r="E68" s="66">
        <v>0.62</v>
      </c>
      <c r="F68" s="66">
        <v>5.26</v>
      </c>
      <c r="G68" s="66">
        <v>39.47</v>
      </c>
      <c r="H68" s="66">
        <v>47.37</v>
      </c>
      <c r="I68" s="66">
        <v>5.26</v>
      </c>
      <c r="J68" s="66">
        <v>2.63</v>
      </c>
    </row>
    <row r="69" spans="1:10" ht="14.1" customHeight="1" x14ac:dyDescent="0.3">
      <c r="A69" s="134" t="s">
        <v>30</v>
      </c>
      <c r="B69" s="46" t="s">
        <v>426</v>
      </c>
      <c r="C69" s="66">
        <v>44.7</v>
      </c>
      <c r="D69" s="47">
        <v>67</v>
      </c>
      <c r="E69" s="66">
        <v>0.75</v>
      </c>
      <c r="F69" s="66">
        <v>16.420000000000002</v>
      </c>
      <c r="G69" s="66">
        <v>35.82</v>
      </c>
      <c r="H69" s="66">
        <v>40.299999999999997</v>
      </c>
      <c r="I69" s="66">
        <v>7.46</v>
      </c>
      <c r="J69" s="47">
        <v>0</v>
      </c>
    </row>
    <row r="70" spans="1:10" ht="14.1" customHeight="1" x14ac:dyDescent="0.3">
      <c r="A70" s="132"/>
      <c r="B70" s="46" t="s">
        <v>434</v>
      </c>
      <c r="C70" s="66">
        <v>171.5</v>
      </c>
      <c r="D70" s="47">
        <v>284</v>
      </c>
      <c r="E70" s="66">
        <v>0.6</v>
      </c>
      <c r="F70" s="66">
        <v>4.58</v>
      </c>
      <c r="G70" s="66">
        <v>39.79</v>
      </c>
      <c r="H70" s="66">
        <v>44.01</v>
      </c>
      <c r="I70" s="66">
        <v>9.86</v>
      </c>
      <c r="J70" s="66">
        <v>1.76</v>
      </c>
    </row>
    <row r="71" spans="1:10" ht="14.1" customHeight="1" x14ac:dyDescent="0.3">
      <c r="A71" s="133"/>
      <c r="B71" s="46" t="s">
        <v>437</v>
      </c>
      <c r="C71" s="66">
        <v>22.1</v>
      </c>
      <c r="D71" s="47">
        <v>39</v>
      </c>
      <c r="E71" s="66">
        <v>0.56999999999999995</v>
      </c>
      <c r="F71" s="66">
        <v>5.13</v>
      </c>
      <c r="G71" s="66">
        <v>25.64</v>
      </c>
      <c r="H71" s="66">
        <v>58.97</v>
      </c>
      <c r="I71" s="66">
        <v>7.69</v>
      </c>
      <c r="J71" s="66">
        <v>2.56</v>
      </c>
    </row>
    <row r="72" spans="1:10" ht="14.1" customHeight="1" x14ac:dyDescent="0.3">
      <c r="A72" s="134" t="s">
        <v>31</v>
      </c>
      <c r="B72" s="46" t="s">
        <v>426</v>
      </c>
      <c r="C72" s="66">
        <v>101.1</v>
      </c>
      <c r="D72" s="47">
        <v>139</v>
      </c>
      <c r="E72" s="66">
        <v>0.81</v>
      </c>
      <c r="F72" s="66">
        <v>19.420000000000002</v>
      </c>
      <c r="G72" s="66">
        <v>48.2</v>
      </c>
      <c r="H72" s="66">
        <v>28.06</v>
      </c>
      <c r="I72" s="66">
        <v>3.6</v>
      </c>
      <c r="J72" s="66">
        <v>0.72</v>
      </c>
    </row>
    <row r="73" spans="1:10" ht="14.1" customHeight="1" x14ac:dyDescent="0.3">
      <c r="A73" s="132"/>
      <c r="B73" s="46" t="s">
        <v>434</v>
      </c>
      <c r="C73" s="66">
        <v>185</v>
      </c>
      <c r="D73" s="47">
        <v>291</v>
      </c>
      <c r="E73" s="66">
        <v>0.64</v>
      </c>
      <c r="F73" s="66">
        <v>5.84</v>
      </c>
      <c r="G73" s="66">
        <v>45.36</v>
      </c>
      <c r="H73" s="66">
        <v>40.549999999999997</v>
      </c>
      <c r="I73" s="66">
        <v>5.84</v>
      </c>
      <c r="J73" s="66">
        <v>2.41</v>
      </c>
    </row>
    <row r="74" spans="1:10" ht="14.1" customHeight="1" x14ac:dyDescent="0.3">
      <c r="A74" s="133"/>
      <c r="B74" s="46" t="s">
        <v>437</v>
      </c>
      <c r="C74" s="66">
        <v>67.400000000000006</v>
      </c>
      <c r="D74" s="47">
        <v>108</v>
      </c>
      <c r="E74" s="66">
        <v>0.62</v>
      </c>
      <c r="F74" s="66">
        <v>4.63</v>
      </c>
      <c r="G74" s="66">
        <v>45.37</v>
      </c>
      <c r="H74" s="66">
        <v>38.89</v>
      </c>
      <c r="I74" s="66">
        <v>10.19</v>
      </c>
      <c r="J74" s="66">
        <v>0.93</v>
      </c>
    </row>
    <row r="75" spans="1:10" ht="14.1" customHeight="1" x14ac:dyDescent="0.3">
      <c r="A75" s="134" t="s">
        <v>32</v>
      </c>
      <c r="B75" s="46" t="s">
        <v>426</v>
      </c>
      <c r="C75" s="66">
        <v>19.5</v>
      </c>
      <c r="D75" s="47">
        <v>26</v>
      </c>
      <c r="E75" s="66">
        <v>0.78</v>
      </c>
      <c r="F75" s="66">
        <v>26.92</v>
      </c>
      <c r="G75" s="66">
        <v>46.15</v>
      </c>
      <c r="H75" s="66">
        <v>19.23</v>
      </c>
      <c r="I75" s="66">
        <v>7.69</v>
      </c>
      <c r="J75" s="47">
        <v>0</v>
      </c>
    </row>
    <row r="76" spans="1:10" ht="14.1" customHeight="1" x14ac:dyDescent="0.3">
      <c r="A76" s="132"/>
      <c r="B76" s="46" t="s">
        <v>434</v>
      </c>
      <c r="C76" s="66">
        <v>41.9</v>
      </c>
      <c r="D76" s="47">
        <v>61</v>
      </c>
      <c r="E76" s="66">
        <v>0.69</v>
      </c>
      <c r="F76" s="66">
        <v>9.84</v>
      </c>
      <c r="G76" s="66">
        <v>47.54</v>
      </c>
      <c r="H76" s="66">
        <v>40.98</v>
      </c>
      <c r="I76" s="66">
        <v>1.64</v>
      </c>
      <c r="J76" s="47">
        <v>0</v>
      </c>
    </row>
    <row r="77" spans="1:10" ht="14.1" customHeight="1" x14ac:dyDescent="0.3">
      <c r="A77" s="133"/>
      <c r="B77" s="46" t="s">
        <v>437</v>
      </c>
      <c r="C77" s="66">
        <v>28.8</v>
      </c>
      <c r="D77" s="47">
        <v>39</v>
      </c>
      <c r="E77" s="66">
        <v>0.74</v>
      </c>
      <c r="F77" s="66">
        <v>15.38</v>
      </c>
      <c r="G77" s="66">
        <v>56.41</v>
      </c>
      <c r="H77" s="66">
        <v>25.64</v>
      </c>
      <c r="I77" s="66">
        <v>2.56</v>
      </c>
      <c r="J77" s="47">
        <v>0</v>
      </c>
    </row>
    <row r="78" spans="1:10" ht="14.1" customHeight="1" x14ac:dyDescent="0.3">
      <c r="A78" s="134" t="s">
        <v>33</v>
      </c>
      <c r="B78" s="46" t="s">
        <v>426</v>
      </c>
      <c r="C78" s="66">
        <v>22.2</v>
      </c>
      <c r="D78" s="47">
        <v>26</v>
      </c>
      <c r="E78" s="66">
        <v>0.92</v>
      </c>
      <c r="F78" s="47">
        <v>50</v>
      </c>
      <c r="G78" s="66">
        <v>34.619999999999997</v>
      </c>
      <c r="H78" s="66">
        <v>15.38</v>
      </c>
      <c r="I78" s="47">
        <v>0</v>
      </c>
      <c r="J78" s="47">
        <v>0</v>
      </c>
    </row>
    <row r="79" spans="1:10" ht="14.1" customHeight="1" x14ac:dyDescent="0.3">
      <c r="A79" s="132"/>
      <c r="B79" s="46" t="s">
        <v>434</v>
      </c>
      <c r="C79" s="66">
        <v>56.7</v>
      </c>
      <c r="D79" s="47">
        <v>76</v>
      </c>
      <c r="E79" s="66">
        <v>0.75</v>
      </c>
      <c r="F79" s="66">
        <v>14.47</v>
      </c>
      <c r="G79" s="66">
        <v>60.53</v>
      </c>
      <c r="H79" s="66">
        <v>22.37</v>
      </c>
      <c r="I79" s="66">
        <v>2.63</v>
      </c>
      <c r="J79" s="47">
        <v>0</v>
      </c>
    </row>
    <row r="80" spans="1:10" ht="14.1" customHeight="1" x14ac:dyDescent="0.3">
      <c r="A80" s="133"/>
      <c r="B80" s="46" t="s">
        <v>437</v>
      </c>
      <c r="C80" s="66">
        <v>19.899999999999999</v>
      </c>
      <c r="D80" s="47">
        <v>26</v>
      </c>
      <c r="E80" s="66">
        <v>0.77</v>
      </c>
      <c r="F80" s="66">
        <v>11.54</v>
      </c>
      <c r="G80" s="66">
        <v>69.23</v>
      </c>
      <c r="H80" s="66">
        <v>19.23</v>
      </c>
      <c r="I80" s="47">
        <v>0</v>
      </c>
      <c r="J80" s="47">
        <v>0</v>
      </c>
    </row>
    <row r="81" spans="1:10" ht="14.1" customHeight="1" x14ac:dyDescent="0.3">
      <c r="A81" s="134" t="s">
        <v>34</v>
      </c>
      <c r="B81" s="46" t="s">
        <v>426</v>
      </c>
      <c r="C81" s="66">
        <v>61.4</v>
      </c>
      <c r="D81" s="47">
        <v>100</v>
      </c>
      <c r="E81" s="66">
        <v>0.67</v>
      </c>
      <c r="F81" s="47">
        <v>9</v>
      </c>
      <c r="G81" s="47">
        <v>41</v>
      </c>
      <c r="H81" s="47">
        <v>36</v>
      </c>
      <c r="I81" s="47">
        <v>8</v>
      </c>
      <c r="J81" s="47">
        <v>6</v>
      </c>
    </row>
    <row r="82" spans="1:10" ht="14.1" customHeight="1" x14ac:dyDescent="0.3">
      <c r="A82" s="132"/>
      <c r="B82" s="46" t="s">
        <v>434</v>
      </c>
      <c r="C82" s="66">
        <v>161.5</v>
      </c>
      <c r="D82" s="47">
        <v>288</v>
      </c>
      <c r="E82" s="66">
        <v>0.56000000000000005</v>
      </c>
      <c r="F82" s="66">
        <v>4.17</v>
      </c>
      <c r="G82" s="66">
        <v>33.33</v>
      </c>
      <c r="H82" s="66">
        <v>46.18</v>
      </c>
      <c r="I82" s="66">
        <v>10.76</v>
      </c>
      <c r="J82" s="66">
        <v>5.56</v>
      </c>
    </row>
    <row r="83" spans="1:10" ht="14.1" customHeight="1" x14ac:dyDescent="0.3">
      <c r="A83" s="133"/>
      <c r="B83" s="46" t="s">
        <v>437</v>
      </c>
      <c r="C83" s="66">
        <v>40.700000000000003</v>
      </c>
      <c r="D83" s="47">
        <v>84</v>
      </c>
      <c r="E83" s="66">
        <v>0.48</v>
      </c>
      <c r="F83" s="66">
        <v>1.19</v>
      </c>
      <c r="G83" s="66">
        <v>26.19</v>
      </c>
      <c r="H83" s="66">
        <v>46.43</v>
      </c>
      <c r="I83" s="66">
        <v>15.48</v>
      </c>
      <c r="J83" s="66">
        <v>10.71</v>
      </c>
    </row>
    <row r="84" spans="1:10" ht="14.1" customHeight="1" x14ac:dyDescent="0.3">
      <c r="A84" s="49"/>
      <c r="B84" s="49" t="s">
        <v>422</v>
      </c>
      <c r="C84" s="99">
        <v>5881.2</v>
      </c>
      <c r="D84" s="50">
        <v>8881</v>
      </c>
      <c r="E84" s="72">
        <v>0.68</v>
      </c>
      <c r="F84" s="72">
        <v>15.28</v>
      </c>
      <c r="G84" s="72">
        <v>39.64</v>
      </c>
      <c r="H84" s="72">
        <v>35.4</v>
      </c>
      <c r="I84" s="72">
        <v>7.67</v>
      </c>
      <c r="J84" s="72">
        <v>2.02</v>
      </c>
    </row>
    <row r="85" spans="1:10" ht="14.1" customHeight="1" x14ac:dyDescent="0.3"/>
    <row r="86" spans="1:10" ht="14.1" customHeight="1" x14ac:dyDescent="0.3"/>
    <row r="87" spans="1:10" ht="14.1" customHeight="1" x14ac:dyDescent="0.3"/>
    <row r="88" spans="1:10" ht="14.1" customHeight="1" x14ac:dyDescent="0.3"/>
    <row r="89" spans="1:10" ht="14.1" customHeight="1" x14ac:dyDescent="0.3"/>
    <row r="90" spans="1:10" ht="14.1" customHeight="1" x14ac:dyDescent="0.3"/>
    <row r="91" spans="1:10" ht="14.1" customHeight="1" x14ac:dyDescent="0.3"/>
  </sheetData>
  <mergeCells count="25">
    <mergeCell ref="A81:A83"/>
    <mergeCell ref="A63:A65"/>
    <mergeCell ref="A69:A71"/>
    <mergeCell ref="A66:A68"/>
    <mergeCell ref="A78:A80"/>
    <mergeCell ref="A75:A77"/>
    <mergeCell ref="A34:A37"/>
    <mergeCell ref="A57:A59"/>
    <mergeCell ref="A72:A74"/>
    <mergeCell ref="A23:A25"/>
    <mergeCell ref="A38:A40"/>
    <mergeCell ref="A44:A46"/>
    <mergeCell ref="A51:A53"/>
    <mergeCell ref="A60:A62"/>
    <mergeCell ref="A41:A43"/>
    <mergeCell ref="A54:A56"/>
    <mergeCell ref="A47:A50"/>
    <mergeCell ref="A1:J8"/>
    <mergeCell ref="A10:A12"/>
    <mergeCell ref="A26:A27"/>
    <mergeCell ref="A28:A30"/>
    <mergeCell ref="A31:A33"/>
    <mergeCell ref="A20:A22"/>
    <mergeCell ref="A16:A19"/>
    <mergeCell ref="A13:A15"/>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S83"/>
  <sheetViews>
    <sheetView topLeftCell="A38" zoomScaleNormal="100" zoomScalePageLayoutView="125" workbookViewId="0">
      <selection activeCell="A18" sqref="A18"/>
    </sheetView>
  </sheetViews>
  <sheetFormatPr defaultColWidth="8.88671875" defaultRowHeight="13.8" x14ac:dyDescent="0.3"/>
  <cols>
    <col min="1" max="1" width="24.44140625" style="10" customWidth="1"/>
    <col min="2" max="17" width="11.88671875" style="16" customWidth="1"/>
    <col min="18" max="20" width="8.88671875" style="10" customWidth="1"/>
    <col min="21" max="16384" width="8.88671875" style="10"/>
  </cols>
  <sheetData>
    <row r="1" spans="1:19" ht="12.75" customHeight="1" x14ac:dyDescent="0.3">
      <c r="A1" s="138" t="s">
        <v>695</v>
      </c>
      <c r="B1" s="112"/>
      <c r="C1" s="112"/>
      <c r="D1" s="112"/>
      <c r="E1" s="112"/>
      <c r="F1" s="112"/>
      <c r="G1" s="112"/>
      <c r="H1" s="112"/>
      <c r="I1" s="112"/>
      <c r="J1" s="112"/>
      <c r="K1" s="112"/>
      <c r="L1" s="112"/>
      <c r="M1" s="112"/>
      <c r="N1" s="112"/>
      <c r="O1" s="112"/>
      <c r="P1" s="112"/>
      <c r="Q1" s="112"/>
      <c r="R1" s="78"/>
      <c r="S1" s="78"/>
    </row>
    <row r="2" spans="1:19" x14ac:dyDescent="0.3">
      <c r="A2" s="114"/>
      <c r="B2" s="139"/>
      <c r="C2" s="139"/>
      <c r="D2" s="139"/>
      <c r="E2" s="139"/>
      <c r="F2" s="139"/>
      <c r="G2" s="139"/>
      <c r="H2" s="139"/>
      <c r="I2" s="139"/>
      <c r="J2" s="139"/>
      <c r="K2" s="139"/>
      <c r="L2" s="139"/>
      <c r="M2" s="139"/>
      <c r="N2" s="139"/>
      <c r="O2" s="139"/>
      <c r="P2" s="139"/>
      <c r="Q2" s="139"/>
      <c r="R2" s="78"/>
      <c r="S2" s="78"/>
    </row>
    <row r="3" spans="1:19" x14ac:dyDescent="0.3">
      <c r="A3" s="114"/>
      <c r="B3" s="139"/>
      <c r="C3" s="139"/>
      <c r="D3" s="139"/>
      <c r="E3" s="139"/>
      <c r="F3" s="139"/>
      <c r="G3" s="139"/>
      <c r="H3" s="139"/>
      <c r="I3" s="139"/>
      <c r="J3" s="139"/>
      <c r="K3" s="139"/>
      <c r="L3" s="139"/>
      <c r="M3" s="139"/>
      <c r="N3" s="139"/>
      <c r="O3" s="139"/>
      <c r="P3" s="139"/>
      <c r="Q3" s="139"/>
      <c r="R3" s="78"/>
      <c r="S3" s="78"/>
    </row>
    <row r="4" spans="1:19" x14ac:dyDescent="0.3">
      <c r="A4" s="114"/>
      <c r="B4" s="139"/>
      <c r="C4" s="139"/>
      <c r="D4" s="139"/>
      <c r="E4" s="139"/>
      <c r="F4" s="139"/>
      <c r="G4" s="139"/>
      <c r="H4" s="139"/>
      <c r="I4" s="139"/>
      <c r="J4" s="139"/>
      <c r="K4" s="139"/>
      <c r="L4" s="139"/>
      <c r="M4" s="139"/>
      <c r="N4" s="139"/>
      <c r="O4" s="139"/>
      <c r="P4" s="139"/>
      <c r="Q4" s="139"/>
      <c r="R4" s="78"/>
      <c r="S4" s="78"/>
    </row>
    <row r="5" spans="1:19" x14ac:dyDescent="0.3">
      <c r="A5" s="114"/>
      <c r="B5" s="139"/>
      <c r="C5" s="139"/>
      <c r="D5" s="139"/>
      <c r="E5" s="139"/>
      <c r="F5" s="139"/>
      <c r="G5" s="139"/>
      <c r="H5" s="139"/>
      <c r="I5" s="139"/>
      <c r="J5" s="139"/>
      <c r="K5" s="139"/>
      <c r="L5" s="139"/>
      <c r="M5" s="139"/>
      <c r="N5" s="139"/>
      <c r="O5" s="139"/>
      <c r="P5" s="139"/>
      <c r="Q5" s="139"/>
      <c r="R5" s="78"/>
      <c r="S5" s="78"/>
    </row>
    <row r="6" spans="1:19" x14ac:dyDescent="0.3">
      <c r="A6" s="114"/>
      <c r="B6" s="139"/>
      <c r="C6" s="139"/>
      <c r="D6" s="139"/>
      <c r="E6" s="139"/>
      <c r="F6" s="139"/>
      <c r="G6" s="139"/>
      <c r="H6" s="139"/>
      <c r="I6" s="139"/>
      <c r="J6" s="139"/>
      <c r="K6" s="139"/>
      <c r="L6" s="139"/>
      <c r="M6" s="139"/>
      <c r="N6" s="139"/>
      <c r="O6" s="139"/>
      <c r="P6" s="139"/>
      <c r="Q6" s="139"/>
      <c r="R6" s="78"/>
      <c r="S6" s="78"/>
    </row>
    <row r="7" spans="1:19" x14ac:dyDescent="0.3">
      <c r="A7" s="114"/>
      <c r="B7" s="139"/>
      <c r="C7" s="139"/>
      <c r="D7" s="139"/>
      <c r="E7" s="139"/>
      <c r="F7" s="139"/>
      <c r="G7" s="139"/>
      <c r="H7" s="139"/>
      <c r="I7" s="139"/>
      <c r="J7" s="139"/>
      <c r="K7" s="139"/>
      <c r="L7" s="139"/>
      <c r="M7" s="139"/>
      <c r="N7" s="139"/>
      <c r="O7" s="139"/>
      <c r="P7" s="139"/>
      <c r="Q7" s="139"/>
      <c r="R7" s="78"/>
      <c r="S7" s="78"/>
    </row>
    <row r="8" spans="1:19" ht="47.25" customHeight="1" x14ac:dyDescent="0.3">
      <c r="A8" s="118"/>
      <c r="B8" s="108"/>
      <c r="C8" s="108"/>
      <c r="D8" s="108"/>
      <c r="E8" s="108"/>
      <c r="F8" s="108"/>
      <c r="G8" s="108"/>
      <c r="H8" s="108"/>
      <c r="I8" s="108"/>
      <c r="J8" s="108"/>
      <c r="K8" s="108"/>
      <c r="L8" s="108"/>
      <c r="M8" s="108"/>
      <c r="N8" s="108"/>
      <c r="O8" s="108"/>
      <c r="P8" s="108"/>
      <c r="Q8" s="108"/>
      <c r="R8" s="78"/>
      <c r="S8" s="78"/>
    </row>
    <row r="9" spans="1:19" s="15" customFormat="1" ht="42.9" customHeight="1" x14ac:dyDescent="0.25">
      <c r="A9" s="63" t="s">
        <v>486</v>
      </c>
      <c r="B9" s="79" t="s">
        <v>487</v>
      </c>
      <c r="C9" s="79" t="s">
        <v>488</v>
      </c>
      <c r="D9" s="79" t="s">
        <v>489</v>
      </c>
      <c r="E9" s="79" t="s">
        <v>490</v>
      </c>
      <c r="F9" s="79" t="s">
        <v>491</v>
      </c>
      <c r="G9" s="79" t="s">
        <v>492</v>
      </c>
      <c r="H9" s="79" t="s">
        <v>493</v>
      </c>
      <c r="I9" s="79" t="s">
        <v>494</v>
      </c>
      <c r="J9" s="79" t="s">
        <v>495</v>
      </c>
      <c r="K9" s="79" t="s">
        <v>496</v>
      </c>
      <c r="L9" s="79" t="s">
        <v>480</v>
      </c>
      <c r="M9" s="79" t="s">
        <v>481</v>
      </c>
      <c r="N9" s="79" t="s">
        <v>482</v>
      </c>
      <c r="O9" s="79" t="s">
        <v>483</v>
      </c>
      <c r="P9" s="79" t="s">
        <v>484</v>
      </c>
      <c r="Q9" s="79" t="s">
        <v>497</v>
      </c>
      <c r="R9" s="80"/>
      <c r="S9" s="80"/>
    </row>
    <row r="10" spans="1:19" ht="14.1" customHeight="1" x14ac:dyDescent="0.3">
      <c r="A10" s="65" t="s">
        <v>36</v>
      </c>
      <c r="B10" s="66">
        <v>12.1</v>
      </c>
      <c r="C10" s="47">
        <v>16</v>
      </c>
      <c r="D10" s="66">
        <v>0.76</v>
      </c>
      <c r="E10" s="66">
        <v>0.53</v>
      </c>
      <c r="F10" s="66">
        <v>1.1499999999999999</v>
      </c>
      <c r="G10" s="47">
        <v>2</v>
      </c>
      <c r="H10" s="47">
        <v>58</v>
      </c>
      <c r="I10" s="81">
        <v>2</v>
      </c>
      <c r="J10" s="47">
        <v>2</v>
      </c>
      <c r="K10" s="47">
        <v>20</v>
      </c>
      <c r="L10" s="47">
        <v>25</v>
      </c>
      <c r="M10" s="66">
        <v>43.75</v>
      </c>
      <c r="N10" s="66">
        <v>31.25</v>
      </c>
      <c r="O10" s="47">
        <v>0</v>
      </c>
      <c r="P10" s="47">
        <v>0</v>
      </c>
      <c r="Q10" s="66">
        <v>0.61</v>
      </c>
      <c r="R10" s="82"/>
      <c r="S10" s="82"/>
    </row>
    <row r="11" spans="1:19" ht="14.1" customHeight="1" x14ac:dyDescent="0.3">
      <c r="A11" s="65" t="s">
        <v>39</v>
      </c>
      <c r="B11" s="66">
        <v>43.4</v>
      </c>
      <c r="C11" s="47">
        <v>75</v>
      </c>
      <c r="D11" s="66">
        <v>0.57999999999999996</v>
      </c>
      <c r="E11" s="66">
        <v>2.4900000000000002</v>
      </c>
      <c r="F11" s="66">
        <v>0.88</v>
      </c>
      <c r="G11" s="47">
        <v>45</v>
      </c>
      <c r="H11" s="47">
        <v>58</v>
      </c>
      <c r="I11" s="81">
        <v>4</v>
      </c>
      <c r="J11" s="47">
        <v>16</v>
      </c>
      <c r="K11" s="47">
        <v>20</v>
      </c>
      <c r="L11" s="66">
        <v>14.67</v>
      </c>
      <c r="M11" s="47">
        <v>32</v>
      </c>
      <c r="N11" s="66">
        <v>29.33</v>
      </c>
      <c r="O11" s="66">
        <v>14.67</v>
      </c>
      <c r="P11" s="66">
        <v>9.33</v>
      </c>
      <c r="Q11" s="66">
        <v>2.19</v>
      </c>
      <c r="R11" s="82"/>
      <c r="S11" s="82"/>
    </row>
    <row r="12" spans="1:19" ht="14.1" customHeight="1" x14ac:dyDescent="0.3">
      <c r="A12" s="65" t="s">
        <v>46</v>
      </c>
      <c r="B12" s="66">
        <v>11.9</v>
      </c>
      <c r="C12" s="47">
        <v>23</v>
      </c>
      <c r="D12" s="66">
        <v>0.52</v>
      </c>
      <c r="E12" s="66">
        <v>0.76</v>
      </c>
      <c r="F12" s="66">
        <v>0.79</v>
      </c>
      <c r="G12" s="47">
        <v>56</v>
      </c>
      <c r="H12" s="47">
        <v>58</v>
      </c>
      <c r="I12" s="81">
        <v>2</v>
      </c>
      <c r="J12" s="47">
        <v>18</v>
      </c>
      <c r="K12" s="47">
        <v>20</v>
      </c>
      <c r="L12" s="66">
        <v>4.3499999999999996</v>
      </c>
      <c r="M12" s="66">
        <v>26.09</v>
      </c>
      <c r="N12" s="66">
        <v>47.83</v>
      </c>
      <c r="O12" s="66">
        <v>13.04</v>
      </c>
      <c r="P12" s="66">
        <v>8.6999999999999993</v>
      </c>
      <c r="Q12" s="66">
        <v>0.6</v>
      </c>
      <c r="R12" s="82"/>
      <c r="S12" s="82"/>
    </row>
    <row r="13" spans="1:19" ht="14.1" customHeight="1" x14ac:dyDescent="0.3">
      <c r="A13" s="65" t="s">
        <v>51</v>
      </c>
      <c r="B13" s="66">
        <v>11.9</v>
      </c>
      <c r="C13" s="47">
        <v>22</v>
      </c>
      <c r="D13" s="66">
        <v>0.54</v>
      </c>
      <c r="E13" s="66">
        <v>0.73</v>
      </c>
      <c r="F13" s="66">
        <v>0.82</v>
      </c>
      <c r="G13" s="47">
        <v>53</v>
      </c>
      <c r="H13" s="47">
        <v>58</v>
      </c>
      <c r="I13" s="81">
        <v>2</v>
      </c>
      <c r="J13" s="47">
        <v>16</v>
      </c>
      <c r="K13" s="47">
        <v>20</v>
      </c>
      <c r="L13" s="66">
        <v>18.18</v>
      </c>
      <c r="M13" s="66">
        <v>18.18</v>
      </c>
      <c r="N13" s="66">
        <v>40.909999999999997</v>
      </c>
      <c r="O13" s="66">
        <v>4.55</v>
      </c>
      <c r="P13" s="66">
        <v>18.18</v>
      </c>
      <c r="Q13" s="66">
        <v>0.6</v>
      </c>
      <c r="R13" s="82"/>
      <c r="S13" s="82"/>
    </row>
    <row r="14" spans="1:19" ht="14.1" customHeight="1" x14ac:dyDescent="0.3">
      <c r="A14" s="65" t="s">
        <v>54</v>
      </c>
      <c r="B14" s="66">
        <v>115.9</v>
      </c>
      <c r="C14" s="47">
        <v>162</v>
      </c>
      <c r="D14" s="66">
        <v>0.72</v>
      </c>
      <c r="E14" s="66">
        <v>5.38</v>
      </c>
      <c r="F14" s="66">
        <v>1.0900000000000001</v>
      </c>
      <c r="G14" s="47">
        <v>11</v>
      </c>
      <c r="H14" s="47">
        <v>58</v>
      </c>
      <c r="I14" s="81">
        <v>4</v>
      </c>
      <c r="J14" s="47">
        <v>6</v>
      </c>
      <c r="K14" s="47">
        <v>20</v>
      </c>
      <c r="L14" s="66">
        <v>22.84</v>
      </c>
      <c r="M14" s="66">
        <v>41.36</v>
      </c>
      <c r="N14" s="66">
        <v>29.01</v>
      </c>
      <c r="O14" s="66">
        <v>5.56</v>
      </c>
      <c r="P14" s="66">
        <v>1.23</v>
      </c>
      <c r="Q14" s="66">
        <v>5.86</v>
      </c>
      <c r="R14" s="82"/>
      <c r="S14" s="82"/>
    </row>
    <row r="15" spans="1:19" ht="14.1" customHeight="1" x14ac:dyDescent="0.3">
      <c r="A15" s="65" t="s">
        <v>68</v>
      </c>
      <c r="B15" s="66">
        <v>23.6</v>
      </c>
      <c r="C15" s="47">
        <v>38</v>
      </c>
      <c r="D15" s="66">
        <v>0.62</v>
      </c>
      <c r="E15" s="66">
        <v>1.26</v>
      </c>
      <c r="F15" s="66">
        <v>0.94</v>
      </c>
      <c r="G15" s="47">
        <v>33</v>
      </c>
      <c r="H15" s="47">
        <v>58</v>
      </c>
      <c r="I15" s="81">
        <v>3</v>
      </c>
      <c r="J15" s="47">
        <v>10</v>
      </c>
      <c r="K15" s="47">
        <v>18</v>
      </c>
      <c r="L15" s="66">
        <v>7.89</v>
      </c>
      <c r="M15" s="66">
        <v>36.840000000000003</v>
      </c>
      <c r="N15" s="66">
        <v>47.37</v>
      </c>
      <c r="O15" s="66">
        <v>5.26</v>
      </c>
      <c r="P15" s="66">
        <v>2.63</v>
      </c>
      <c r="Q15" s="66">
        <v>1.19</v>
      </c>
      <c r="R15" s="82"/>
      <c r="S15" s="82"/>
    </row>
    <row r="16" spans="1:19" ht="14.1" customHeight="1" x14ac:dyDescent="0.3">
      <c r="A16" s="65" t="s">
        <v>78</v>
      </c>
      <c r="B16" s="66">
        <v>49.6</v>
      </c>
      <c r="C16" s="47">
        <v>78</v>
      </c>
      <c r="D16" s="66">
        <v>0.64</v>
      </c>
      <c r="E16" s="66">
        <v>2.59</v>
      </c>
      <c r="F16" s="66">
        <v>0.97</v>
      </c>
      <c r="G16" s="47">
        <v>32</v>
      </c>
      <c r="H16" s="47">
        <v>58</v>
      </c>
      <c r="I16" s="81">
        <v>4</v>
      </c>
      <c r="J16" s="47">
        <v>14</v>
      </c>
      <c r="K16" s="47">
        <v>20</v>
      </c>
      <c r="L16" s="66">
        <v>12.82</v>
      </c>
      <c r="M16" s="66">
        <v>33.33</v>
      </c>
      <c r="N16" s="66">
        <v>46.15</v>
      </c>
      <c r="O16" s="66">
        <v>5.13</v>
      </c>
      <c r="P16" s="66">
        <v>2.56</v>
      </c>
      <c r="Q16" s="66">
        <v>2.5099999999999998</v>
      </c>
      <c r="R16" s="82"/>
      <c r="S16" s="82"/>
    </row>
    <row r="17" spans="1:19" ht="14.1" customHeight="1" x14ac:dyDescent="0.3">
      <c r="A17" s="65" t="s">
        <v>82</v>
      </c>
      <c r="B17" s="66">
        <v>32.700000000000003</v>
      </c>
      <c r="C17" s="47">
        <v>53</v>
      </c>
      <c r="D17" s="66">
        <v>0.62</v>
      </c>
      <c r="E17" s="66">
        <v>1.76</v>
      </c>
      <c r="F17" s="66">
        <v>0.94</v>
      </c>
      <c r="G17" s="47">
        <v>33</v>
      </c>
      <c r="H17" s="47">
        <v>58</v>
      </c>
      <c r="I17" s="81">
        <v>3</v>
      </c>
      <c r="J17" s="47">
        <v>10</v>
      </c>
      <c r="K17" s="47">
        <v>18</v>
      </c>
      <c r="L17" s="66">
        <v>16.98</v>
      </c>
      <c r="M17" s="66">
        <v>26.42</v>
      </c>
      <c r="N17" s="66">
        <v>43.4</v>
      </c>
      <c r="O17" s="66">
        <v>9.43</v>
      </c>
      <c r="P17" s="66">
        <v>3.77</v>
      </c>
      <c r="Q17" s="66">
        <v>1.65</v>
      </c>
      <c r="R17" s="82"/>
      <c r="S17" s="82"/>
    </row>
    <row r="18" spans="1:19" ht="14.1" customHeight="1" x14ac:dyDescent="0.3">
      <c r="A18" s="65" t="s">
        <v>684</v>
      </c>
      <c r="B18" s="66">
        <v>14.4</v>
      </c>
      <c r="C18" s="47">
        <v>25</v>
      </c>
      <c r="D18" s="66">
        <v>0.57999999999999996</v>
      </c>
      <c r="E18" s="66">
        <v>0.83</v>
      </c>
      <c r="F18" s="66">
        <v>0.88</v>
      </c>
      <c r="G18" s="47">
        <v>45</v>
      </c>
      <c r="H18" s="47">
        <v>58</v>
      </c>
      <c r="I18" s="81">
        <v>3</v>
      </c>
      <c r="J18" s="47">
        <v>16</v>
      </c>
      <c r="K18" s="47">
        <v>18</v>
      </c>
      <c r="L18" s="47">
        <v>0</v>
      </c>
      <c r="M18" s="47">
        <v>44</v>
      </c>
      <c r="N18" s="47">
        <v>40</v>
      </c>
      <c r="O18" s="47">
        <v>12</v>
      </c>
      <c r="P18" s="47">
        <v>4</v>
      </c>
      <c r="Q18" s="66">
        <v>0.73</v>
      </c>
      <c r="R18" s="82"/>
      <c r="S18" s="82"/>
    </row>
    <row r="19" spans="1:19" ht="14.1" customHeight="1" x14ac:dyDescent="0.3">
      <c r="A19" s="65" t="s">
        <v>90</v>
      </c>
      <c r="B19" s="66">
        <v>7.2</v>
      </c>
      <c r="C19" s="47">
        <v>11</v>
      </c>
      <c r="D19" s="66">
        <v>0.65</v>
      </c>
      <c r="E19" s="66">
        <v>0.37</v>
      </c>
      <c r="F19" s="47">
        <v>1</v>
      </c>
      <c r="G19" s="47">
        <v>28</v>
      </c>
      <c r="H19" s="47">
        <v>58</v>
      </c>
      <c r="I19" s="81">
        <v>2</v>
      </c>
      <c r="J19" s="47">
        <v>9</v>
      </c>
      <c r="K19" s="47">
        <v>20</v>
      </c>
      <c r="L19" s="66">
        <v>9.09</v>
      </c>
      <c r="M19" s="66">
        <v>36.36</v>
      </c>
      <c r="N19" s="66">
        <v>54.55</v>
      </c>
      <c r="O19" s="47">
        <v>0</v>
      </c>
      <c r="P19" s="47">
        <v>0</v>
      </c>
      <c r="Q19" s="66">
        <v>0.36</v>
      </c>
      <c r="R19" s="82"/>
      <c r="S19" s="82"/>
    </row>
    <row r="20" spans="1:19" ht="14.1" customHeight="1" x14ac:dyDescent="0.3">
      <c r="A20" s="65" t="s">
        <v>94</v>
      </c>
      <c r="B20" s="66">
        <v>52.1</v>
      </c>
      <c r="C20" s="47">
        <v>88</v>
      </c>
      <c r="D20" s="66">
        <v>0.59</v>
      </c>
      <c r="E20" s="66">
        <v>2.92</v>
      </c>
      <c r="F20" s="66">
        <v>0.9</v>
      </c>
      <c r="G20" s="47">
        <v>43</v>
      </c>
      <c r="H20" s="47">
        <v>58</v>
      </c>
      <c r="I20" s="81">
        <v>4</v>
      </c>
      <c r="J20" s="47">
        <v>15</v>
      </c>
      <c r="K20" s="47">
        <v>20</v>
      </c>
      <c r="L20" s="66">
        <v>13.64</v>
      </c>
      <c r="M20" s="66">
        <v>26.14</v>
      </c>
      <c r="N20" s="66">
        <v>44.32</v>
      </c>
      <c r="O20" s="66">
        <v>12.5</v>
      </c>
      <c r="P20" s="66">
        <v>3.41</v>
      </c>
      <c r="Q20" s="66">
        <v>2.63</v>
      </c>
      <c r="R20" s="82"/>
      <c r="S20" s="82"/>
    </row>
    <row r="21" spans="1:19" ht="14.1" customHeight="1" x14ac:dyDescent="0.3">
      <c r="A21" s="65" t="s">
        <v>101</v>
      </c>
      <c r="B21" s="66">
        <v>20.5</v>
      </c>
      <c r="C21" s="47">
        <v>33</v>
      </c>
      <c r="D21" s="66">
        <v>0.62</v>
      </c>
      <c r="E21" s="66">
        <v>1.1000000000000001</v>
      </c>
      <c r="F21" s="66">
        <v>0.94</v>
      </c>
      <c r="G21" s="47">
        <v>33</v>
      </c>
      <c r="H21" s="47">
        <v>58</v>
      </c>
      <c r="I21" s="81">
        <v>3</v>
      </c>
      <c r="J21" s="47">
        <v>10</v>
      </c>
      <c r="K21" s="47">
        <v>18</v>
      </c>
      <c r="L21" s="66">
        <v>15.15</v>
      </c>
      <c r="M21" s="66">
        <v>24.24</v>
      </c>
      <c r="N21" s="66">
        <v>51.52</v>
      </c>
      <c r="O21" s="66">
        <v>9.09</v>
      </c>
      <c r="P21" s="47">
        <v>0</v>
      </c>
      <c r="Q21" s="66">
        <v>1.04</v>
      </c>
      <c r="R21" s="82"/>
      <c r="S21" s="82"/>
    </row>
    <row r="22" spans="1:19" ht="14.1" customHeight="1" x14ac:dyDescent="0.3">
      <c r="A22" s="65" t="s">
        <v>129</v>
      </c>
      <c r="B22" s="66">
        <v>48</v>
      </c>
      <c r="C22" s="47">
        <v>72</v>
      </c>
      <c r="D22" s="66">
        <v>0.67</v>
      </c>
      <c r="E22" s="66">
        <v>2.39</v>
      </c>
      <c r="F22" s="66">
        <v>1.01</v>
      </c>
      <c r="G22" s="47">
        <v>27</v>
      </c>
      <c r="H22" s="47">
        <v>58</v>
      </c>
      <c r="I22" s="81">
        <v>4</v>
      </c>
      <c r="J22" s="47">
        <v>11</v>
      </c>
      <c r="K22" s="47">
        <v>20</v>
      </c>
      <c r="L22" s="66">
        <v>16.670000000000002</v>
      </c>
      <c r="M22" s="66">
        <v>41.67</v>
      </c>
      <c r="N22" s="66">
        <v>30.56</v>
      </c>
      <c r="O22" s="66">
        <v>6.94</v>
      </c>
      <c r="P22" s="66">
        <v>4.17</v>
      </c>
      <c r="Q22" s="66">
        <v>2.42</v>
      </c>
      <c r="R22" s="82"/>
      <c r="S22" s="82"/>
    </row>
    <row r="23" spans="1:19" ht="14.1" customHeight="1" x14ac:dyDescent="0.3">
      <c r="A23" s="65" t="s">
        <v>145</v>
      </c>
      <c r="B23" s="66">
        <v>25.5</v>
      </c>
      <c r="C23" s="47">
        <v>42</v>
      </c>
      <c r="D23" s="66">
        <v>0.61</v>
      </c>
      <c r="E23" s="66">
        <v>1.39</v>
      </c>
      <c r="F23" s="66">
        <v>0.92</v>
      </c>
      <c r="G23" s="47">
        <v>39</v>
      </c>
      <c r="H23" s="47">
        <v>58</v>
      </c>
      <c r="I23" s="81">
        <v>3</v>
      </c>
      <c r="J23" s="47">
        <v>13</v>
      </c>
      <c r="K23" s="47">
        <v>18</v>
      </c>
      <c r="L23" s="66">
        <v>7.14</v>
      </c>
      <c r="M23" s="66">
        <v>40.479999999999997</v>
      </c>
      <c r="N23" s="66">
        <v>35.71</v>
      </c>
      <c r="O23" s="66">
        <v>16.670000000000002</v>
      </c>
      <c r="P23" s="47">
        <v>0</v>
      </c>
      <c r="Q23" s="66">
        <v>1.29</v>
      </c>
      <c r="R23" s="82"/>
      <c r="S23" s="82"/>
    </row>
    <row r="24" spans="1:19" ht="14.1" customHeight="1" x14ac:dyDescent="0.3">
      <c r="A24" s="65" t="s">
        <v>159</v>
      </c>
      <c r="B24" s="66">
        <v>7.8</v>
      </c>
      <c r="C24" s="47">
        <v>17</v>
      </c>
      <c r="D24" s="66">
        <v>0.46</v>
      </c>
      <c r="E24" s="66">
        <v>0.56000000000000005</v>
      </c>
      <c r="F24" s="66">
        <v>0.7</v>
      </c>
      <c r="G24" s="47">
        <v>58</v>
      </c>
      <c r="H24" s="47">
        <v>58</v>
      </c>
      <c r="I24" s="81">
        <v>2</v>
      </c>
      <c r="J24" s="47">
        <v>20</v>
      </c>
      <c r="K24" s="47">
        <v>20</v>
      </c>
      <c r="L24" s="47">
        <v>0</v>
      </c>
      <c r="M24" s="66">
        <v>29.41</v>
      </c>
      <c r="N24" s="66">
        <v>35.29</v>
      </c>
      <c r="O24" s="66">
        <v>23.53</v>
      </c>
      <c r="P24" s="66">
        <v>11.76</v>
      </c>
      <c r="Q24" s="66">
        <v>0.39</v>
      </c>
      <c r="R24" s="82"/>
      <c r="S24" s="82"/>
    </row>
    <row r="25" spans="1:19" ht="14.1" customHeight="1" x14ac:dyDescent="0.3">
      <c r="A25" s="65" t="s">
        <v>164</v>
      </c>
      <c r="B25" s="66">
        <v>23.7</v>
      </c>
      <c r="C25" s="47">
        <v>33</v>
      </c>
      <c r="D25" s="66">
        <v>0.72</v>
      </c>
      <c r="E25" s="66">
        <v>1.1000000000000001</v>
      </c>
      <c r="F25" s="66">
        <v>1.0900000000000001</v>
      </c>
      <c r="G25" s="47">
        <v>11</v>
      </c>
      <c r="H25" s="47">
        <v>58</v>
      </c>
      <c r="I25" s="81">
        <v>3</v>
      </c>
      <c r="J25" s="47">
        <v>3</v>
      </c>
      <c r="K25" s="47">
        <v>18</v>
      </c>
      <c r="L25" s="66">
        <v>18.18</v>
      </c>
      <c r="M25" s="66">
        <v>45.45</v>
      </c>
      <c r="N25" s="66">
        <v>33.33</v>
      </c>
      <c r="O25" s="66">
        <v>3.03</v>
      </c>
      <c r="P25" s="47">
        <v>0</v>
      </c>
      <c r="Q25" s="66">
        <v>1.2</v>
      </c>
      <c r="R25" s="82"/>
      <c r="S25" s="82"/>
    </row>
    <row r="26" spans="1:19" ht="14.1" customHeight="1" x14ac:dyDescent="0.3">
      <c r="A26" s="65" t="s">
        <v>168</v>
      </c>
      <c r="B26" s="66">
        <v>53.6</v>
      </c>
      <c r="C26" s="47">
        <v>72</v>
      </c>
      <c r="D26" s="66">
        <v>0.74</v>
      </c>
      <c r="E26" s="66">
        <v>2.39</v>
      </c>
      <c r="F26" s="66">
        <v>1.1299999999999999</v>
      </c>
      <c r="G26" s="47">
        <v>3</v>
      </c>
      <c r="H26" s="47">
        <v>58</v>
      </c>
      <c r="I26" s="81">
        <v>4</v>
      </c>
      <c r="J26" s="47">
        <v>1</v>
      </c>
      <c r="K26" s="47">
        <v>20</v>
      </c>
      <c r="L26" s="66">
        <v>29.17</v>
      </c>
      <c r="M26" s="66">
        <v>43.06</v>
      </c>
      <c r="N26" s="66">
        <v>19.440000000000001</v>
      </c>
      <c r="O26" s="66">
        <v>5.56</v>
      </c>
      <c r="P26" s="66">
        <v>2.78</v>
      </c>
      <c r="Q26" s="66">
        <v>2.71</v>
      </c>
      <c r="R26" s="82"/>
      <c r="S26" s="82"/>
    </row>
    <row r="27" spans="1:19" ht="14.1" customHeight="1" x14ac:dyDescent="0.3">
      <c r="A27" s="65" t="s">
        <v>175</v>
      </c>
      <c r="B27" s="66">
        <v>35.1</v>
      </c>
      <c r="C27" s="47">
        <v>63</v>
      </c>
      <c r="D27" s="66">
        <v>0.56000000000000005</v>
      </c>
      <c r="E27" s="66">
        <v>2.09</v>
      </c>
      <c r="F27" s="66">
        <v>0.85</v>
      </c>
      <c r="G27" s="47">
        <v>51</v>
      </c>
      <c r="H27" s="47">
        <v>58</v>
      </c>
      <c r="I27" s="81">
        <v>4</v>
      </c>
      <c r="J27" s="47">
        <v>19</v>
      </c>
      <c r="K27" s="47">
        <v>20</v>
      </c>
      <c r="L27" s="66">
        <v>7.94</v>
      </c>
      <c r="M27" s="66">
        <v>33.33</v>
      </c>
      <c r="N27" s="66">
        <v>36.51</v>
      </c>
      <c r="O27" s="66">
        <v>14.29</v>
      </c>
      <c r="P27" s="66">
        <v>7.94</v>
      </c>
      <c r="Q27" s="66">
        <v>1.77</v>
      </c>
      <c r="R27" s="82"/>
      <c r="S27" s="82"/>
    </row>
    <row r="28" spans="1:19" ht="14.1" customHeight="1" x14ac:dyDescent="0.3">
      <c r="A28" s="65" t="s">
        <v>180</v>
      </c>
      <c r="B28" s="66">
        <v>84.4</v>
      </c>
      <c r="C28" s="47">
        <v>116</v>
      </c>
      <c r="D28" s="66">
        <v>0.73</v>
      </c>
      <c r="E28" s="66">
        <v>3.85</v>
      </c>
      <c r="F28" s="66">
        <v>1.1100000000000001</v>
      </c>
      <c r="G28" s="47">
        <v>9</v>
      </c>
      <c r="H28" s="47">
        <v>58</v>
      </c>
      <c r="I28" s="81">
        <v>4</v>
      </c>
      <c r="J28" s="47">
        <v>5</v>
      </c>
      <c r="K28" s="47">
        <v>20</v>
      </c>
      <c r="L28" s="66">
        <v>23.28</v>
      </c>
      <c r="M28" s="66">
        <v>40.520000000000003</v>
      </c>
      <c r="N28" s="66">
        <v>32.76</v>
      </c>
      <c r="O28" s="66">
        <v>3.45</v>
      </c>
      <c r="P28" s="47">
        <v>0</v>
      </c>
      <c r="Q28" s="66">
        <v>4.26</v>
      </c>
      <c r="R28" s="82"/>
      <c r="S28" s="82"/>
    </row>
    <row r="29" spans="1:19" ht="14.1" customHeight="1" x14ac:dyDescent="0.3">
      <c r="A29" s="65" t="s">
        <v>189</v>
      </c>
      <c r="B29" s="66">
        <v>44.9</v>
      </c>
      <c r="C29" s="47">
        <v>68</v>
      </c>
      <c r="D29" s="66">
        <v>0.66</v>
      </c>
      <c r="E29" s="66">
        <v>2.2599999999999998</v>
      </c>
      <c r="F29" s="47">
        <v>1</v>
      </c>
      <c r="G29" s="47">
        <v>28</v>
      </c>
      <c r="H29" s="47">
        <v>58</v>
      </c>
      <c r="I29" s="81">
        <v>4</v>
      </c>
      <c r="J29" s="47">
        <v>12</v>
      </c>
      <c r="K29" s="47">
        <v>20</v>
      </c>
      <c r="L29" s="66">
        <v>23.53</v>
      </c>
      <c r="M29" s="66">
        <v>30.88</v>
      </c>
      <c r="N29" s="66">
        <v>30.88</v>
      </c>
      <c r="O29" s="66">
        <v>11.76</v>
      </c>
      <c r="P29" s="66">
        <v>2.94</v>
      </c>
      <c r="Q29" s="66">
        <v>2.27</v>
      </c>
      <c r="R29" s="82"/>
      <c r="S29" s="82"/>
    </row>
    <row r="30" spans="1:19" ht="14.1" customHeight="1" x14ac:dyDescent="0.3">
      <c r="A30" s="65" t="s">
        <v>194</v>
      </c>
      <c r="B30" s="66">
        <v>71.2</v>
      </c>
      <c r="C30" s="47">
        <v>97</v>
      </c>
      <c r="D30" s="66">
        <v>0.73</v>
      </c>
      <c r="E30" s="66">
        <v>3.22</v>
      </c>
      <c r="F30" s="66">
        <v>1.1200000000000001</v>
      </c>
      <c r="G30" s="47">
        <v>5</v>
      </c>
      <c r="H30" s="47">
        <v>58</v>
      </c>
      <c r="I30" s="81">
        <v>4</v>
      </c>
      <c r="J30" s="47">
        <v>3</v>
      </c>
      <c r="K30" s="47">
        <v>20</v>
      </c>
      <c r="L30" s="66">
        <v>31.96</v>
      </c>
      <c r="M30" s="66">
        <v>31.96</v>
      </c>
      <c r="N30" s="66">
        <v>28.87</v>
      </c>
      <c r="O30" s="66">
        <v>7.22</v>
      </c>
      <c r="P30" s="47">
        <v>0</v>
      </c>
      <c r="Q30" s="66">
        <v>3.6</v>
      </c>
      <c r="R30" s="82"/>
      <c r="S30" s="82"/>
    </row>
    <row r="31" spans="1:19" ht="14.1" customHeight="1" x14ac:dyDescent="0.3">
      <c r="A31" s="65" t="s">
        <v>200</v>
      </c>
      <c r="B31" s="47">
        <v>9</v>
      </c>
      <c r="C31" s="47">
        <v>13</v>
      </c>
      <c r="D31" s="66">
        <v>0.69</v>
      </c>
      <c r="E31" s="66">
        <v>0.43</v>
      </c>
      <c r="F31" s="66">
        <v>1.05</v>
      </c>
      <c r="G31" s="47">
        <v>22</v>
      </c>
      <c r="H31" s="47">
        <v>58</v>
      </c>
      <c r="I31" s="81">
        <v>2</v>
      </c>
      <c r="J31" s="47">
        <v>7</v>
      </c>
      <c r="K31" s="47">
        <v>20</v>
      </c>
      <c r="L31" s="66">
        <v>15.38</v>
      </c>
      <c r="M31" s="66">
        <v>38.46</v>
      </c>
      <c r="N31" s="66">
        <v>46.15</v>
      </c>
      <c r="O31" s="47">
        <v>0</v>
      </c>
      <c r="P31" s="47">
        <v>0</v>
      </c>
      <c r="Q31" s="66">
        <v>0.45</v>
      </c>
      <c r="R31" s="82"/>
      <c r="S31" s="82"/>
    </row>
    <row r="32" spans="1:19" ht="14.1" customHeight="1" x14ac:dyDescent="0.3">
      <c r="A32" s="65" t="s">
        <v>204</v>
      </c>
      <c r="B32" s="66">
        <v>9.3000000000000007</v>
      </c>
      <c r="C32" s="47">
        <v>13</v>
      </c>
      <c r="D32" s="66">
        <v>0.72</v>
      </c>
      <c r="E32" s="66">
        <v>0.43</v>
      </c>
      <c r="F32" s="66">
        <v>1.0900000000000001</v>
      </c>
      <c r="G32" s="47">
        <v>11</v>
      </c>
      <c r="H32" s="47">
        <v>58</v>
      </c>
      <c r="I32" s="81">
        <v>2</v>
      </c>
      <c r="J32" s="47">
        <v>4</v>
      </c>
      <c r="K32" s="47">
        <v>20</v>
      </c>
      <c r="L32" s="66">
        <v>15.38</v>
      </c>
      <c r="M32" s="66">
        <v>46.15</v>
      </c>
      <c r="N32" s="66">
        <v>38.46</v>
      </c>
      <c r="O32" s="47">
        <v>0</v>
      </c>
      <c r="P32" s="47">
        <v>0</v>
      </c>
      <c r="Q32" s="66">
        <v>0.47</v>
      </c>
      <c r="R32" s="82"/>
      <c r="S32" s="82"/>
    </row>
    <row r="33" spans="1:19" ht="14.1" customHeight="1" x14ac:dyDescent="0.3">
      <c r="A33" s="65" t="s">
        <v>210</v>
      </c>
      <c r="B33" s="66">
        <v>13.2</v>
      </c>
      <c r="C33" s="47">
        <v>17</v>
      </c>
      <c r="D33" s="66">
        <v>0.78</v>
      </c>
      <c r="E33" s="66">
        <v>0.56000000000000005</v>
      </c>
      <c r="F33" s="66">
        <v>1.18</v>
      </c>
      <c r="G33" s="47">
        <v>1</v>
      </c>
      <c r="H33" s="47">
        <v>58</v>
      </c>
      <c r="I33" s="81">
        <v>2</v>
      </c>
      <c r="J33" s="47">
        <v>1</v>
      </c>
      <c r="K33" s="47">
        <v>20</v>
      </c>
      <c r="L33" s="66">
        <v>23.53</v>
      </c>
      <c r="M33" s="66">
        <v>52.94</v>
      </c>
      <c r="N33" s="66">
        <v>23.53</v>
      </c>
      <c r="O33" s="47">
        <v>0</v>
      </c>
      <c r="P33" s="47">
        <v>0</v>
      </c>
      <c r="Q33" s="66">
        <v>0.67</v>
      </c>
      <c r="R33" s="82"/>
      <c r="S33" s="82"/>
    </row>
    <row r="34" spans="1:19" ht="14.1" customHeight="1" x14ac:dyDescent="0.3">
      <c r="A34" s="65" t="s">
        <v>212</v>
      </c>
      <c r="B34" s="66">
        <v>19.8</v>
      </c>
      <c r="C34" s="47">
        <v>27</v>
      </c>
      <c r="D34" s="66">
        <v>0.73</v>
      </c>
      <c r="E34" s="66">
        <v>0.9</v>
      </c>
      <c r="F34" s="66">
        <v>1.1200000000000001</v>
      </c>
      <c r="G34" s="47">
        <v>5</v>
      </c>
      <c r="H34" s="47">
        <v>58</v>
      </c>
      <c r="I34" s="81">
        <v>3</v>
      </c>
      <c r="J34" s="47">
        <v>1</v>
      </c>
      <c r="K34" s="47">
        <v>18</v>
      </c>
      <c r="L34" s="66">
        <v>22.22</v>
      </c>
      <c r="M34" s="66">
        <v>48.15</v>
      </c>
      <c r="N34" s="66">
        <v>22.22</v>
      </c>
      <c r="O34" s="66">
        <v>7.41</v>
      </c>
      <c r="P34" s="47">
        <v>0</v>
      </c>
      <c r="Q34" s="66">
        <v>1</v>
      </c>
      <c r="R34" s="82"/>
      <c r="S34" s="82"/>
    </row>
    <row r="35" spans="1:19" ht="14.1" customHeight="1" x14ac:dyDescent="0.3">
      <c r="A35" s="65" t="s">
        <v>217</v>
      </c>
      <c r="B35" s="66">
        <v>14.8</v>
      </c>
      <c r="C35" s="47">
        <v>24</v>
      </c>
      <c r="D35" s="66">
        <v>0.62</v>
      </c>
      <c r="E35" s="66">
        <v>0.8</v>
      </c>
      <c r="F35" s="66">
        <v>0.94</v>
      </c>
      <c r="G35" s="47">
        <v>33</v>
      </c>
      <c r="H35" s="47">
        <v>58</v>
      </c>
      <c r="I35" s="81">
        <v>2</v>
      </c>
      <c r="J35" s="47">
        <v>10</v>
      </c>
      <c r="K35" s="47">
        <v>20</v>
      </c>
      <c r="L35" s="66">
        <v>12.5</v>
      </c>
      <c r="M35" s="66">
        <v>37.5</v>
      </c>
      <c r="N35" s="66">
        <v>33.33</v>
      </c>
      <c r="O35" s="66">
        <v>12.5</v>
      </c>
      <c r="P35" s="66">
        <v>4.17</v>
      </c>
      <c r="Q35" s="66">
        <v>0.75</v>
      </c>
      <c r="R35" s="82"/>
      <c r="S35" s="82"/>
    </row>
    <row r="36" spans="1:19" ht="14.1" customHeight="1" x14ac:dyDescent="0.3">
      <c r="A36" s="65" t="s">
        <v>222</v>
      </c>
      <c r="B36" s="66">
        <v>12.9</v>
      </c>
      <c r="C36" s="47">
        <v>22</v>
      </c>
      <c r="D36" s="66">
        <v>0.59</v>
      </c>
      <c r="E36" s="66">
        <v>0.73</v>
      </c>
      <c r="F36" s="66">
        <v>0.89</v>
      </c>
      <c r="G36" s="47">
        <v>44</v>
      </c>
      <c r="H36" s="47">
        <v>58</v>
      </c>
      <c r="I36" s="81">
        <v>2</v>
      </c>
      <c r="J36" s="47">
        <v>14</v>
      </c>
      <c r="K36" s="47">
        <v>20</v>
      </c>
      <c r="L36" s="66">
        <v>9.09</v>
      </c>
      <c r="M36" s="66">
        <v>31.82</v>
      </c>
      <c r="N36" s="66">
        <v>40.909999999999997</v>
      </c>
      <c r="O36" s="66">
        <v>18.18</v>
      </c>
      <c r="P36" s="47">
        <v>0</v>
      </c>
      <c r="Q36" s="66">
        <v>0.65</v>
      </c>
      <c r="R36" s="82"/>
      <c r="S36" s="82"/>
    </row>
    <row r="37" spans="1:19" ht="14.1" customHeight="1" x14ac:dyDescent="0.3">
      <c r="A37" s="65" t="s">
        <v>224</v>
      </c>
      <c r="B37" s="66">
        <v>61.5</v>
      </c>
      <c r="C37" s="47">
        <v>89</v>
      </c>
      <c r="D37" s="66">
        <v>0.69</v>
      </c>
      <c r="E37" s="66">
        <v>2.96</v>
      </c>
      <c r="F37" s="66">
        <v>1.05</v>
      </c>
      <c r="G37" s="47">
        <v>22</v>
      </c>
      <c r="H37" s="47">
        <v>58</v>
      </c>
      <c r="I37" s="81">
        <v>4</v>
      </c>
      <c r="J37" s="47">
        <v>10</v>
      </c>
      <c r="K37" s="47">
        <v>20</v>
      </c>
      <c r="L37" s="66">
        <v>19.100000000000001</v>
      </c>
      <c r="M37" s="66">
        <v>38.200000000000003</v>
      </c>
      <c r="N37" s="66">
        <v>37.08</v>
      </c>
      <c r="O37" s="66">
        <v>4.49</v>
      </c>
      <c r="P37" s="66">
        <v>1.1200000000000001</v>
      </c>
      <c r="Q37" s="66">
        <v>3.11</v>
      </c>
      <c r="R37" s="82"/>
      <c r="S37" s="82"/>
    </row>
    <row r="38" spans="1:19" ht="14.1" customHeight="1" x14ac:dyDescent="0.3">
      <c r="A38" s="65" t="s">
        <v>228</v>
      </c>
      <c r="B38" s="66">
        <v>17</v>
      </c>
      <c r="C38" s="47">
        <v>24</v>
      </c>
      <c r="D38" s="66">
        <v>0.71</v>
      </c>
      <c r="E38" s="66">
        <v>0.8</v>
      </c>
      <c r="F38" s="66">
        <v>1.08</v>
      </c>
      <c r="G38" s="47">
        <v>15</v>
      </c>
      <c r="H38" s="47">
        <v>58</v>
      </c>
      <c r="I38" s="81">
        <v>2</v>
      </c>
      <c r="J38" s="47">
        <v>5</v>
      </c>
      <c r="K38" s="47">
        <v>20</v>
      </c>
      <c r="L38" s="66">
        <v>16.670000000000002</v>
      </c>
      <c r="M38" s="47">
        <v>50</v>
      </c>
      <c r="N38" s="47">
        <v>25</v>
      </c>
      <c r="O38" s="66">
        <v>8.33</v>
      </c>
      <c r="P38" s="47">
        <v>0</v>
      </c>
      <c r="Q38" s="66">
        <v>0.86</v>
      </c>
      <c r="R38" s="82"/>
      <c r="S38" s="82"/>
    </row>
    <row r="39" spans="1:19" ht="14.1" customHeight="1" x14ac:dyDescent="0.3">
      <c r="A39" s="65" t="s">
        <v>231</v>
      </c>
      <c r="B39" s="66">
        <v>7.5</v>
      </c>
      <c r="C39" s="47">
        <v>11</v>
      </c>
      <c r="D39" s="66">
        <v>0.68</v>
      </c>
      <c r="E39" s="66">
        <v>0.37</v>
      </c>
      <c r="F39" s="66">
        <v>1.04</v>
      </c>
      <c r="G39" s="47">
        <v>24</v>
      </c>
      <c r="H39" s="47">
        <v>58</v>
      </c>
      <c r="I39" s="81">
        <v>2</v>
      </c>
      <c r="J39" s="47">
        <v>8</v>
      </c>
      <c r="K39" s="47">
        <v>20</v>
      </c>
      <c r="L39" s="66">
        <v>36.36</v>
      </c>
      <c r="M39" s="66">
        <v>9.09</v>
      </c>
      <c r="N39" s="66">
        <v>45.45</v>
      </c>
      <c r="O39" s="66">
        <v>9.09</v>
      </c>
      <c r="P39" s="47">
        <v>0</v>
      </c>
      <c r="Q39" s="66">
        <v>0.38</v>
      </c>
      <c r="R39" s="82"/>
      <c r="S39" s="82"/>
    </row>
    <row r="40" spans="1:19" ht="14.1" customHeight="1" x14ac:dyDescent="0.3">
      <c r="A40" s="65" t="s">
        <v>242</v>
      </c>
      <c r="B40" s="47">
        <v>9</v>
      </c>
      <c r="C40" s="47">
        <v>19</v>
      </c>
      <c r="D40" s="66">
        <v>0.47</v>
      </c>
      <c r="E40" s="66">
        <v>0.63</v>
      </c>
      <c r="F40" s="66">
        <v>0.72</v>
      </c>
      <c r="G40" s="47">
        <v>57</v>
      </c>
      <c r="H40" s="47">
        <v>58</v>
      </c>
      <c r="I40" s="81">
        <v>2</v>
      </c>
      <c r="J40" s="47">
        <v>19</v>
      </c>
      <c r="K40" s="47">
        <v>20</v>
      </c>
      <c r="L40" s="47">
        <v>0</v>
      </c>
      <c r="M40" s="66">
        <v>31.58</v>
      </c>
      <c r="N40" s="66">
        <v>42.11</v>
      </c>
      <c r="O40" s="66">
        <v>5.26</v>
      </c>
      <c r="P40" s="66">
        <v>21.05</v>
      </c>
      <c r="Q40" s="66">
        <v>0.45</v>
      </c>
      <c r="R40" s="82"/>
      <c r="S40" s="82"/>
    </row>
    <row r="41" spans="1:19" ht="14.1" customHeight="1" x14ac:dyDescent="0.3">
      <c r="A41" s="65" t="s">
        <v>243</v>
      </c>
      <c r="B41" s="66">
        <v>64.900000000000006</v>
      </c>
      <c r="C41" s="47">
        <v>91</v>
      </c>
      <c r="D41" s="66">
        <v>0.71</v>
      </c>
      <c r="E41" s="66">
        <v>3.02</v>
      </c>
      <c r="F41" s="66">
        <v>1.08</v>
      </c>
      <c r="G41" s="47">
        <v>15</v>
      </c>
      <c r="H41" s="47">
        <v>58</v>
      </c>
      <c r="I41" s="81">
        <v>4</v>
      </c>
      <c r="J41" s="47">
        <v>7</v>
      </c>
      <c r="K41" s="47">
        <v>20</v>
      </c>
      <c r="L41" s="66">
        <v>21.98</v>
      </c>
      <c r="M41" s="66">
        <v>40.659999999999997</v>
      </c>
      <c r="N41" s="66">
        <v>31.87</v>
      </c>
      <c r="O41" s="66">
        <v>4.4000000000000004</v>
      </c>
      <c r="P41" s="66">
        <v>1.1000000000000001</v>
      </c>
      <c r="Q41" s="66">
        <v>3.28</v>
      </c>
      <c r="R41" s="82"/>
      <c r="S41" s="82"/>
    </row>
    <row r="42" spans="1:19" ht="14.1" customHeight="1" x14ac:dyDescent="0.3">
      <c r="A42" s="65" t="s">
        <v>253</v>
      </c>
      <c r="B42" s="66">
        <v>45.5</v>
      </c>
      <c r="C42" s="47">
        <v>80</v>
      </c>
      <c r="D42" s="66">
        <v>0.56999999999999995</v>
      </c>
      <c r="E42" s="66">
        <v>2.66</v>
      </c>
      <c r="F42" s="66">
        <v>0.87</v>
      </c>
      <c r="G42" s="47">
        <v>47</v>
      </c>
      <c r="H42" s="47">
        <v>58</v>
      </c>
      <c r="I42" s="81">
        <v>4</v>
      </c>
      <c r="J42" s="47">
        <v>17</v>
      </c>
      <c r="K42" s="47">
        <v>20</v>
      </c>
      <c r="L42" s="47">
        <v>10</v>
      </c>
      <c r="M42" s="47">
        <v>35</v>
      </c>
      <c r="N42" s="66">
        <v>31.25</v>
      </c>
      <c r="O42" s="66">
        <v>16.25</v>
      </c>
      <c r="P42" s="66">
        <v>7.5</v>
      </c>
      <c r="Q42" s="66">
        <v>2.2999999999999998</v>
      </c>
      <c r="R42" s="82"/>
      <c r="S42" s="82"/>
    </row>
    <row r="43" spans="1:19" ht="14.1" customHeight="1" x14ac:dyDescent="0.3">
      <c r="A43" s="65" t="s">
        <v>258</v>
      </c>
      <c r="B43" s="66">
        <v>21.7</v>
      </c>
      <c r="C43" s="47">
        <v>31</v>
      </c>
      <c r="D43" s="66">
        <v>0.7</v>
      </c>
      <c r="E43" s="66">
        <v>1.03</v>
      </c>
      <c r="F43" s="66">
        <v>1.06</v>
      </c>
      <c r="G43" s="47">
        <v>19</v>
      </c>
      <c r="H43" s="47">
        <v>58</v>
      </c>
      <c r="I43" s="81">
        <v>3</v>
      </c>
      <c r="J43" s="47">
        <v>6</v>
      </c>
      <c r="K43" s="47">
        <v>18</v>
      </c>
      <c r="L43" s="66">
        <v>16.13</v>
      </c>
      <c r="M43" s="66">
        <v>48.39</v>
      </c>
      <c r="N43" s="66">
        <v>29.03</v>
      </c>
      <c r="O43" s="66">
        <v>3.23</v>
      </c>
      <c r="P43" s="66">
        <v>3.23</v>
      </c>
      <c r="Q43" s="66">
        <v>1.1000000000000001</v>
      </c>
      <c r="R43" s="82"/>
      <c r="S43" s="82"/>
    </row>
    <row r="44" spans="1:19" ht="14.1" customHeight="1" x14ac:dyDescent="0.3">
      <c r="A44" s="65" t="s">
        <v>260</v>
      </c>
      <c r="B44" s="66">
        <v>23.4</v>
      </c>
      <c r="C44" s="47">
        <v>35</v>
      </c>
      <c r="D44" s="66">
        <v>0.67</v>
      </c>
      <c r="E44" s="66">
        <v>1.1599999999999999</v>
      </c>
      <c r="F44" s="66">
        <v>1.02</v>
      </c>
      <c r="G44" s="47">
        <v>26</v>
      </c>
      <c r="H44" s="47">
        <v>58</v>
      </c>
      <c r="I44" s="81">
        <v>3</v>
      </c>
      <c r="J44" s="47">
        <v>8</v>
      </c>
      <c r="K44" s="47">
        <v>18</v>
      </c>
      <c r="L44" s="66">
        <v>22.86</v>
      </c>
      <c r="M44" s="66">
        <v>37.14</v>
      </c>
      <c r="N44" s="66">
        <v>22.86</v>
      </c>
      <c r="O44" s="66">
        <v>14.29</v>
      </c>
      <c r="P44" s="66">
        <v>2.86</v>
      </c>
      <c r="Q44" s="66">
        <v>1.18</v>
      </c>
      <c r="R44" s="82"/>
      <c r="S44" s="82"/>
    </row>
    <row r="45" spans="1:19" ht="14.1" customHeight="1" x14ac:dyDescent="0.3">
      <c r="A45" s="65" t="s">
        <v>265</v>
      </c>
      <c r="B45" s="66">
        <v>36.4</v>
      </c>
      <c r="C45" s="47">
        <v>64</v>
      </c>
      <c r="D45" s="66">
        <v>0.56999999999999995</v>
      </c>
      <c r="E45" s="66">
        <v>2.13</v>
      </c>
      <c r="F45" s="66">
        <v>0.87</v>
      </c>
      <c r="G45" s="47">
        <v>47</v>
      </c>
      <c r="H45" s="47">
        <v>58</v>
      </c>
      <c r="I45" s="81">
        <v>4</v>
      </c>
      <c r="J45" s="47">
        <v>17</v>
      </c>
      <c r="K45" s="47">
        <v>20</v>
      </c>
      <c r="L45" s="66">
        <v>7.81</v>
      </c>
      <c r="M45" s="66">
        <v>26.56</v>
      </c>
      <c r="N45" s="47">
        <v>50</v>
      </c>
      <c r="O45" s="66">
        <v>14.06</v>
      </c>
      <c r="P45" s="66">
        <v>1.56</v>
      </c>
      <c r="Q45" s="66">
        <v>1.84</v>
      </c>
      <c r="R45" s="82"/>
      <c r="S45" s="82"/>
    </row>
    <row r="46" spans="1:19" ht="14.1" customHeight="1" x14ac:dyDescent="0.3">
      <c r="A46" s="65" t="s">
        <v>271</v>
      </c>
      <c r="B46" s="66">
        <v>11.6</v>
      </c>
      <c r="C46" s="47">
        <v>19</v>
      </c>
      <c r="D46" s="66">
        <v>0.61</v>
      </c>
      <c r="E46" s="66">
        <v>0.63</v>
      </c>
      <c r="F46" s="66">
        <v>0.93</v>
      </c>
      <c r="G46" s="47">
        <v>37</v>
      </c>
      <c r="H46" s="47">
        <v>58</v>
      </c>
      <c r="I46" s="81">
        <v>2</v>
      </c>
      <c r="J46" s="47">
        <v>11</v>
      </c>
      <c r="K46" s="47">
        <v>20</v>
      </c>
      <c r="L46" s="66">
        <v>21.05</v>
      </c>
      <c r="M46" s="66">
        <v>21.05</v>
      </c>
      <c r="N46" s="66">
        <v>42.11</v>
      </c>
      <c r="O46" s="66">
        <v>10.53</v>
      </c>
      <c r="P46" s="66">
        <v>5.26</v>
      </c>
      <c r="Q46" s="66">
        <v>0.59</v>
      </c>
      <c r="R46" s="82"/>
      <c r="S46" s="82"/>
    </row>
    <row r="47" spans="1:19" ht="14.1" customHeight="1" x14ac:dyDescent="0.3">
      <c r="A47" s="65" t="s">
        <v>276</v>
      </c>
      <c r="B47" s="66">
        <v>40.299999999999997</v>
      </c>
      <c r="C47" s="47">
        <v>59</v>
      </c>
      <c r="D47" s="66">
        <v>0.68</v>
      </c>
      <c r="E47" s="66">
        <v>1.96</v>
      </c>
      <c r="F47" s="66">
        <v>1.04</v>
      </c>
      <c r="G47" s="47">
        <v>24</v>
      </c>
      <c r="H47" s="47">
        <v>58</v>
      </c>
      <c r="I47" s="81">
        <v>3</v>
      </c>
      <c r="J47" s="47">
        <v>7</v>
      </c>
      <c r="K47" s="47">
        <v>18</v>
      </c>
      <c r="L47" s="66">
        <v>15.25</v>
      </c>
      <c r="M47" s="66">
        <v>40.68</v>
      </c>
      <c r="N47" s="66">
        <v>38.979999999999997</v>
      </c>
      <c r="O47" s="66">
        <v>5.08</v>
      </c>
      <c r="P47" s="47">
        <v>0</v>
      </c>
      <c r="Q47" s="66">
        <v>2.04</v>
      </c>
      <c r="R47" s="82"/>
      <c r="S47" s="82"/>
    </row>
    <row r="48" spans="1:19" ht="14.1" customHeight="1" x14ac:dyDescent="0.3">
      <c r="A48" s="65" t="s">
        <v>278</v>
      </c>
      <c r="B48" s="66">
        <v>8.8000000000000007</v>
      </c>
      <c r="C48" s="47">
        <v>12</v>
      </c>
      <c r="D48" s="66">
        <v>0.73</v>
      </c>
      <c r="E48" s="66">
        <v>0.4</v>
      </c>
      <c r="F48" s="66">
        <v>1.1200000000000001</v>
      </c>
      <c r="G48" s="47">
        <v>5</v>
      </c>
      <c r="H48" s="47">
        <v>58</v>
      </c>
      <c r="I48" s="81">
        <v>2</v>
      </c>
      <c r="J48" s="47">
        <v>3</v>
      </c>
      <c r="K48" s="47">
        <v>20</v>
      </c>
      <c r="L48" s="66">
        <v>16.670000000000002</v>
      </c>
      <c r="M48" s="66">
        <v>58.33</v>
      </c>
      <c r="N48" s="66">
        <v>16.670000000000002</v>
      </c>
      <c r="O48" s="66">
        <v>8.33</v>
      </c>
      <c r="P48" s="47">
        <v>0</v>
      </c>
      <c r="Q48" s="66">
        <v>0.44</v>
      </c>
      <c r="R48" s="82"/>
      <c r="S48" s="82"/>
    </row>
    <row r="49" spans="1:19" ht="14.1" customHeight="1" x14ac:dyDescent="0.3">
      <c r="A49" s="65" t="s">
        <v>289</v>
      </c>
      <c r="B49" s="66">
        <v>6.3</v>
      </c>
      <c r="C49" s="47">
        <v>12</v>
      </c>
      <c r="D49" s="66">
        <v>0.53</v>
      </c>
      <c r="E49" s="66">
        <v>0.4</v>
      </c>
      <c r="F49" s="66">
        <v>0.8</v>
      </c>
      <c r="G49" s="47">
        <v>55</v>
      </c>
      <c r="H49" s="47">
        <v>58</v>
      </c>
      <c r="I49" s="81">
        <v>2</v>
      </c>
      <c r="J49" s="47">
        <v>17</v>
      </c>
      <c r="K49" s="47">
        <v>20</v>
      </c>
      <c r="L49" s="47">
        <v>0</v>
      </c>
      <c r="M49" s="66">
        <v>8.33</v>
      </c>
      <c r="N49" s="66">
        <v>91.67</v>
      </c>
      <c r="O49" s="47">
        <v>0</v>
      </c>
      <c r="P49" s="47">
        <v>0</v>
      </c>
      <c r="Q49" s="66">
        <v>0.32</v>
      </c>
      <c r="R49" s="82"/>
      <c r="S49" s="82"/>
    </row>
    <row r="50" spans="1:19" ht="14.1" customHeight="1" x14ac:dyDescent="0.3">
      <c r="A50" s="65" t="s">
        <v>292</v>
      </c>
      <c r="B50" s="66">
        <v>80.2</v>
      </c>
      <c r="C50" s="47">
        <v>125</v>
      </c>
      <c r="D50" s="66">
        <v>0.64</v>
      </c>
      <c r="E50" s="66">
        <v>4.1500000000000004</v>
      </c>
      <c r="F50" s="66">
        <v>0.98</v>
      </c>
      <c r="G50" s="47">
        <v>30</v>
      </c>
      <c r="H50" s="47">
        <v>58</v>
      </c>
      <c r="I50" s="81">
        <v>4</v>
      </c>
      <c r="J50" s="47">
        <v>13</v>
      </c>
      <c r="K50" s="47">
        <v>20</v>
      </c>
      <c r="L50" s="47">
        <v>12</v>
      </c>
      <c r="M50" s="66">
        <v>42.4</v>
      </c>
      <c r="N50" s="66">
        <v>33.6</v>
      </c>
      <c r="O50" s="66">
        <v>7.2</v>
      </c>
      <c r="P50" s="66">
        <v>4.8</v>
      </c>
      <c r="Q50" s="66">
        <v>4.05</v>
      </c>
      <c r="R50" s="82"/>
      <c r="S50" s="82"/>
    </row>
    <row r="51" spans="1:19" ht="14.1" customHeight="1" x14ac:dyDescent="0.3">
      <c r="A51" s="65" t="s">
        <v>307</v>
      </c>
      <c r="B51" s="47">
        <v>16</v>
      </c>
      <c r="C51" s="47">
        <v>23</v>
      </c>
      <c r="D51" s="66">
        <v>0.7</v>
      </c>
      <c r="E51" s="66">
        <v>0.76</v>
      </c>
      <c r="F51" s="66">
        <v>1.06</v>
      </c>
      <c r="G51" s="47">
        <v>19</v>
      </c>
      <c r="H51" s="47">
        <v>58</v>
      </c>
      <c r="I51" s="81">
        <v>2</v>
      </c>
      <c r="J51" s="47">
        <v>6</v>
      </c>
      <c r="K51" s="47">
        <v>20</v>
      </c>
      <c r="L51" s="66">
        <v>13.04</v>
      </c>
      <c r="M51" s="66">
        <v>43.48</v>
      </c>
      <c r="N51" s="66">
        <v>43.48</v>
      </c>
      <c r="O51" s="47">
        <v>0</v>
      </c>
      <c r="P51" s="47">
        <v>0</v>
      </c>
      <c r="Q51" s="66">
        <v>0.81</v>
      </c>
      <c r="R51" s="82"/>
      <c r="S51" s="82"/>
    </row>
    <row r="52" spans="1:19" ht="14.1" customHeight="1" x14ac:dyDescent="0.3">
      <c r="A52" s="65" t="s">
        <v>316</v>
      </c>
      <c r="B52" s="66">
        <v>31.7</v>
      </c>
      <c r="C52" s="47">
        <v>44</v>
      </c>
      <c r="D52" s="66">
        <v>0.72</v>
      </c>
      <c r="E52" s="66">
        <v>1.46</v>
      </c>
      <c r="F52" s="66">
        <v>1.1000000000000001</v>
      </c>
      <c r="G52" s="47">
        <v>10</v>
      </c>
      <c r="H52" s="47">
        <v>58</v>
      </c>
      <c r="I52" s="81">
        <v>3</v>
      </c>
      <c r="J52" s="47">
        <v>2</v>
      </c>
      <c r="K52" s="47">
        <v>18</v>
      </c>
      <c r="L52" s="66">
        <v>18.18</v>
      </c>
      <c r="M52" s="47">
        <v>50</v>
      </c>
      <c r="N52" s="47">
        <v>25</v>
      </c>
      <c r="O52" s="66">
        <v>6.82</v>
      </c>
      <c r="P52" s="47">
        <v>0</v>
      </c>
      <c r="Q52" s="66">
        <v>1.6</v>
      </c>
      <c r="R52" s="82"/>
      <c r="S52" s="82"/>
    </row>
    <row r="53" spans="1:19" ht="14.1" customHeight="1" x14ac:dyDescent="0.3">
      <c r="A53" s="65" t="s">
        <v>320</v>
      </c>
      <c r="B53" s="66">
        <v>80.900000000000006</v>
      </c>
      <c r="C53" s="47">
        <v>109</v>
      </c>
      <c r="D53" s="66">
        <v>0.74</v>
      </c>
      <c r="E53" s="66">
        <v>3.62</v>
      </c>
      <c r="F53" s="66">
        <v>1.1299999999999999</v>
      </c>
      <c r="G53" s="47">
        <v>3</v>
      </c>
      <c r="H53" s="47">
        <v>58</v>
      </c>
      <c r="I53" s="81">
        <v>4</v>
      </c>
      <c r="J53" s="47">
        <v>1</v>
      </c>
      <c r="K53" s="47">
        <v>20</v>
      </c>
      <c r="L53" s="66">
        <v>31.19</v>
      </c>
      <c r="M53" s="66">
        <v>34.86</v>
      </c>
      <c r="N53" s="66">
        <v>28.44</v>
      </c>
      <c r="O53" s="66">
        <v>4.59</v>
      </c>
      <c r="P53" s="66">
        <v>0.92</v>
      </c>
      <c r="Q53" s="66">
        <v>4.09</v>
      </c>
      <c r="R53" s="82"/>
      <c r="S53" s="82"/>
    </row>
    <row r="54" spans="1:19" ht="14.1" customHeight="1" x14ac:dyDescent="0.3">
      <c r="A54" s="65" t="s">
        <v>336</v>
      </c>
      <c r="B54" s="47">
        <v>33</v>
      </c>
      <c r="C54" s="47">
        <v>61</v>
      </c>
      <c r="D54" s="66">
        <v>0.54</v>
      </c>
      <c r="E54" s="66">
        <v>2.0299999999999998</v>
      </c>
      <c r="F54" s="66">
        <v>0.82</v>
      </c>
      <c r="G54" s="47">
        <v>53</v>
      </c>
      <c r="H54" s="47">
        <v>58</v>
      </c>
      <c r="I54" s="81">
        <v>4</v>
      </c>
      <c r="J54" s="47">
        <v>20</v>
      </c>
      <c r="K54" s="47">
        <v>20</v>
      </c>
      <c r="L54" s="66">
        <v>4.92</v>
      </c>
      <c r="M54" s="66">
        <v>34.43</v>
      </c>
      <c r="N54" s="66">
        <v>36.07</v>
      </c>
      <c r="O54" s="66">
        <v>18.03</v>
      </c>
      <c r="P54" s="66">
        <v>6.56</v>
      </c>
      <c r="Q54" s="66">
        <v>1.67</v>
      </c>
      <c r="R54" s="82"/>
      <c r="S54" s="82"/>
    </row>
    <row r="55" spans="1:19" ht="14.1" customHeight="1" x14ac:dyDescent="0.3">
      <c r="A55" s="65" t="s">
        <v>339</v>
      </c>
      <c r="B55" s="66">
        <v>31.5</v>
      </c>
      <c r="C55" s="47">
        <v>55</v>
      </c>
      <c r="D55" s="66">
        <v>0.56999999999999995</v>
      </c>
      <c r="E55" s="66">
        <v>1.83</v>
      </c>
      <c r="F55" s="66">
        <v>0.87</v>
      </c>
      <c r="G55" s="47">
        <v>47</v>
      </c>
      <c r="H55" s="47">
        <v>58</v>
      </c>
      <c r="I55" s="81">
        <v>3</v>
      </c>
      <c r="J55" s="47">
        <v>17</v>
      </c>
      <c r="K55" s="47">
        <v>18</v>
      </c>
      <c r="L55" s="66">
        <v>14.55</v>
      </c>
      <c r="M55" s="66">
        <v>21.82</v>
      </c>
      <c r="N55" s="66">
        <v>45.45</v>
      </c>
      <c r="O55" s="66">
        <v>12.73</v>
      </c>
      <c r="P55" s="66">
        <v>5.45</v>
      </c>
      <c r="Q55" s="66">
        <v>1.59</v>
      </c>
      <c r="R55" s="82"/>
      <c r="S55" s="82"/>
    </row>
    <row r="56" spans="1:19" ht="14.1" customHeight="1" x14ac:dyDescent="0.3">
      <c r="A56" s="65" t="s">
        <v>349</v>
      </c>
      <c r="B56" s="66">
        <v>16.5</v>
      </c>
      <c r="C56" s="47">
        <v>30</v>
      </c>
      <c r="D56" s="66">
        <v>0.55000000000000004</v>
      </c>
      <c r="E56" s="66">
        <v>1</v>
      </c>
      <c r="F56" s="66">
        <v>0.84</v>
      </c>
      <c r="G56" s="47">
        <v>52</v>
      </c>
      <c r="H56" s="47">
        <v>58</v>
      </c>
      <c r="I56" s="81">
        <v>3</v>
      </c>
      <c r="J56" s="47">
        <v>18</v>
      </c>
      <c r="K56" s="47">
        <v>18</v>
      </c>
      <c r="L56" s="47">
        <v>0</v>
      </c>
      <c r="M56" s="47">
        <v>30</v>
      </c>
      <c r="N56" s="66">
        <v>56.67</v>
      </c>
      <c r="O56" s="66">
        <v>13.33</v>
      </c>
      <c r="P56" s="47">
        <v>0</v>
      </c>
      <c r="Q56" s="66">
        <v>0.83</v>
      </c>
      <c r="R56" s="82"/>
      <c r="S56" s="82"/>
    </row>
    <row r="57" spans="1:19" ht="14.1" customHeight="1" x14ac:dyDescent="0.3">
      <c r="A57" s="65" t="s">
        <v>355</v>
      </c>
      <c r="B57" s="66">
        <v>33.6</v>
      </c>
      <c r="C57" s="47">
        <v>52</v>
      </c>
      <c r="D57" s="66">
        <v>0.65</v>
      </c>
      <c r="E57" s="66">
        <v>1.73</v>
      </c>
      <c r="F57" s="66">
        <v>0.98</v>
      </c>
      <c r="G57" s="47">
        <v>30</v>
      </c>
      <c r="H57" s="47">
        <v>58</v>
      </c>
      <c r="I57" s="81">
        <v>3</v>
      </c>
      <c r="J57" s="47">
        <v>9</v>
      </c>
      <c r="K57" s="47">
        <v>18</v>
      </c>
      <c r="L57" s="66">
        <v>5.77</v>
      </c>
      <c r="M57" s="66">
        <v>42.31</v>
      </c>
      <c r="N57" s="47">
        <v>50</v>
      </c>
      <c r="O57" s="47">
        <v>0</v>
      </c>
      <c r="P57" s="66">
        <v>1.92</v>
      </c>
      <c r="Q57" s="66">
        <v>1.7</v>
      </c>
      <c r="R57" s="82"/>
      <c r="S57" s="82"/>
    </row>
    <row r="58" spans="1:19" ht="14.1" customHeight="1" x14ac:dyDescent="0.3">
      <c r="A58" s="65" t="s">
        <v>361</v>
      </c>
      <c r="B58" s="66">
        <v>7.4</v>
      </c>
      <c r="C58" s="47">
        <v>13</v>
      </c>
      <c r="D58" s="66">
        <v>0.56999999999999995</v>
      </c>
      <c r="E58" s="66">
        <v>0.43</v>
      </c>
      <c r="F58" s="66">
        <v>0.87</v>
      </c>
      <c r="G58" s="47">
        <v>47</v>
      </c>
      <c r="H58" s="47">
        <v>58</v>
      </c>
      <c r="I58" s="81">
        <v>2</v>
      </c>
      <c r="J58" s="47">
        <v>15</v>
      </c>
      <c r="K58" s="47">
        <v>20</v>
      </c>
      <c r="L58" s="47">
        <v>0</v>
      </c>
      <c r="M58" s="66">
        <v>23.08</v>
      </c>
      <c r="N58" s="66">
        <v>76.92</v>
      </c>
      <c r="O58" s="47">
        <v>0</v>
      </c>
      <c r="P58" s="47">
        <v>0</v>
      </c>
      <c r="Q58" s="66">
        <v>0.37</v>
      </c>
      <c r="R58" s="82"/>
      <c r="S58" s="82"/>
    </row>
    <row r="59" spans="1:19" ht="14.1" customHeight="1" x14ac:dyDescent="0.3">
      <c r="A59" s="65" t="s">
        <v>366</v>
      </c>
      <c r="B59" s="66">
        <v>9</v>
      </c>
      <c r="C59" s="47">
        <v>15</v>
      </c>
      <c r="D59" s="66">
        <v>0.6</v>
      </c>
      <c r="E59" s="66">
        <v>0.5</v>
      </c>
      <c r="F59" s="66">
        <v>0.91</v>
      </c>
      <c r="G59" s="47">
        <v>41</v>
      </c>
      <c r="H59" s="47">
        <v>58</v>
      </c>
      <c r="I59" s="81">
        <v>2</v>
      </c>
      <c r="J59" s="47">
        <v>13</v>
      </c>
      <c r="K59" s="47">
        <v>20</v>
      </c>
      <c r="L59" s="66">
        <v>6.67</v>
      </c>
      <c r="M59" s="47">
        <v>40</v>
      </c>
      <c r="N59" s="47">
        <v>40</v>
      </c>
      <c r="O59" s="66">
        <v>6.67</v>
      </c>
      <c r="P59" s="66">
        <v>6.67</v>
      </c>
      <c r="Q59" s="66">
        <v>0.45</v>
      </c>
      <c r="R59" s="82"/>
      <c r="S59" s="82"/>
    </row>
    <row r="60" spans="1:19" ht="14.1" customHeight="1" x14ac:dyDescent="0.3">
      <c r="A60" s="65" t="s">
        <v>369</v>
      </c>
      <c r="B60" s="66">
        <v>129</v>
      </c>
      <c r="C60" s="47">
        <v>175</v>
      </c>
      <c r="D60" s="66">
        <v>0.74</v>
      </c>
      <c r="E60" s="66">
        <v>5.81</v>
      </c>
      <c r="F60" s="66">
        <v>1.1200000000000001</v>
      </c>
      <c r="G60" s="47">
        <v>5</v>
      </c>
      <c r="H60" s="47">
        <v>58</v>
      </c>
      <c r="I60" s="81">
        <v>4</v>
      </c>
      <c r="J60" s="47">
        <v>3</v>
      </c>
      <c r="K60" s="47">
        <v>20</v>
      </c>
      <c r="L60" s="66">
        <v>26.86</v>
      </c>
      <c r="M60" s="47">
        <v>40</v>
      </c>
      <c r="N60" s="66">
        <v>28.57</v>
      </c>
      <c r="O60" s="66">
        <v>2.86</v>
      </c>
      <c r="P60" s="66">
        <v>1.71</v>
      </c>
      <c r="Q60" s="66">
        <v>6.52</v>
      </c>
      <c r="R60" s="82"/>
      <c r="S60" s="82"/>
    </row>
    <row r="61" spans="1:19" ht="14.1" customHeight="1" x14ac:dyDescent="0.3">
      <c r="A61" s="65" t="s">
        <v>382</v>
      </c>
      <c r="B61" s="66">
        <v>24.8</v>
      </c>
      <c r="C61" s="47">
        <v>35</v>
      </c>
      <c r="D61" s="66">
        <v>0.71</v>
      </c>
      <c r="E61" s="66">
        <v>1.1599999999999999</v>
      </c>
      <c r="F61" s="66">
        <v>1.08</v>
      </c>
      <c r="G61" s="47">
        <v>15</v>
      </c>
      <c r="H61" s="47">
        <v>58</v>
      </c>
      <c r="I61" s="81">
        <v>3</v>
      </c>
      <c r="J61" s="47">
        <v>5</v>
      </c>
      <c r="K61" s="47">
        <v>18</v>
      </c>
      <c r="L61" s="66">
        <v>14.29</v>
      </c>
      <c r="M61" s="66">
        <v>48.57</v>
      </c>
      <c r="N61" s="66">
        <v>34.29</v>
      </c>
      <c r="O61" s="66">
        <v>2.86</v>
      </c>
      <c r="P61" s="47">
        <v>0</v>
      </c>
      <c r="Q61" s="66">
        <v>1.25</v>
      </c>
      <c r="R61" s="82"/>
      <c r="S61" s="82"/>
    </row>
    <row r="62" spans="1:19" ht="14.1" customHeight="1" x14ac:dyDescent="0.3">
      <c r="A62" s="65" t="s">
        <v>386</v>
      </c>
      <c r="B62" s="66">
        <v>25.8</v>
      </c>
      <c r="C62" s="47">
        <v>43</v>
      </c>
      <c r="D62" s="66">
        <v>0.6</v>
      </c>
      <c r="E62" s="66">
        <v>1.43</v>
      </c>
      <c r="F62" s="66">
        <v>0.91</v>
      </c>
      <c r="G62" s="47">
        <v>41</v>
      </c>
      <c r="H62" s="47">
        <v>58</v>
      </c>
      <c r="I62" s="81">
        <v>3</v>
      </c>
      <c r="J62" s="47">
        <v>15</v>
      </c>
      <c r="K62" s="47">
        <v>18</v>
      </c>
      <c r="L62" s="66">
        <v>6.98</v>
      </c>
      <c r="M62" s="66">
        <v>41.86</v>
      </c>
      <c r="N62" s="66">
        <v>32.56</v>
      </c>
      <c r="O62" s="66">
        <v>16.28</v>
      </c>
      <c r="P62" s="66">
        <v>2.33</v>
      </c>
      <c r="Q62" s="66">
        <v>1.3</v>
      </c>
      <c r="R62" s="82"/>
      <c r="S62" s="82"/>
    </row>
    <row r="63" spans="1:19" ht="14.1" customHeight="1" x14ac:dyDescent="0.3">
      <c r="A63" s="65" t="s">
        <v>389</v>
      </c>
      <c r="B63" s="66">
        <v>14.6</v>
      </c>
      <c r="C63" s="47">
        <v>24</v>
      </c>
      <c r="D63" s="66">
        <v>0.61</v>
      </c>
      <c r="E63" s="66">
        <v>0.8</v>
      </c>
      <c r="F63" s="66">
        <v>0.93</v>
      </c>
      <c r="G63" s="47">
        <v>37</v>
      </c>
      <c r="H63" s="47">
        <v>58</v>
      </c>
      <c r="I63" s="81">
        <v>2</v>
      </c>
      <c r="J63" s="47">
        <v>11</v>
      </c>
      <c r="K63" s="47">
        <v>20</v>
      </c>
      <c r="L63" s="66">
        <v>8.33</v>
      </c>
      <c r="M63" s="66">
        <v>33.33</v>
      </c>
      <c r="N63" s="47">
        <v>50</v>
      </c>
      <c r="O63" s="66">
        <v>4.17</v>
      </c>
      <c r="P63" s="66">
        <v>4.17</v>
      </c>
      <c r="Q63" s="66">
        <v>0.74</v>
      </c>
      <c r="R63" s="82"/>
      <c r="S63" s="82"/>
    </row>
    <row r="64" spans="1:19" ht="14.1" customHeight="1" x14ac:dyDescent="0.3">
      <c r="A64" s="65" t="s">
        <v>394</v>
      </c>
      <c r="B64" s="66">
        <v>33.200000000000003</v>
      </c>
      <c r="C64" s="47">
        <v>55</v>
      </c>
      <c r="D64" s="66">
        <v>0.6</v>
      </c>
      <c r="E64" s="66">
        <v>1.83</v>
      </c>
      <c r="F64" s="66">
        <v>0.92</v>
      </c>
      <c r="G64" s="47">
        <v>39</v>
      </c>
      <c r="H64" s="47">
        <v>58</v>
      </c>
      <c r="I64" s="81">
        <v>3</v>
      </c>
      <c r="J64" s="47">
        <v>13</v>
      </c>
      <c r="K64" s="47">
        <v>18</v>
      </c>
      <c r="L64" s="66">
        <v>7.27</v>
      </c>
      <c r="M64" s="47">
        <v>40</v>
      </c>
      <c r="N64" s="66">
        <v>36.36</v>
      </c>
      <c r="O64" s="66">
        <v>14.55</v>
      </c>
      <c r="P64" s="66">
        <v>1.82</v>
      </c>
      <c r="Q64" s="66">
        <v>1.68</v>
      </c>
      <c r="R64" s="82"/>
      <c r="S64" s="82"/>
    </row>
    <row r="65" spans="1:19" ht="14.1" customHeight="1" x14ac:dyDescent="0.3">
      <c r="A65" s="65" t="s">
        <v>397</v>
      </c>
      <c r="B65" s="66">
        <v>32.299999999999997</v>
      </c>
      <c r="C65" s="47">
        <v>45</v>
      </c>
      <c r="D65" s="66">
        <v>0.72</v>
      </c>
      <c r="E65" s="66">
        <v>1.49</v>
      </c>
      <c r="F65" s="66">
        <v>1.0900000000000001</v>
      </c>
      <c r="G65" s="47">
        <v>11</v>
      </c>
      <c r="H65" s="47">
        <v>58</v>
      </c>
      <c r="I65" s="81">
        <v>3</v>
      </c>
      <c r="J65" s="47">
        <v>3</v>
      </c>
      <c r="K65" s="47">
        <v>18</v>
      </c>
      <c r="L65" s="66">
        <v>35.56</v>
      </c>
      <c r="M65" s="66">
        <v>22.22</v>
      </c>
      <c r="N65" s="66">
        <v>33.33</v>
      </c>
      <c r="O65" s="66">
        <v>8.89</v>
      </c>
      <c r="P65" s="47">
        <v>0</v>
      </c>
      <c r="Q65" s="66">
        <v>1.63</v>
      </c>
      <c r="R65" s="82"/>
      <c r="S65" s="82"/>
    </row>
    <row r="66" spans="1:19" ht="14.1" customHeight="1" x14ac:dyDescent="0.3">
      <c r="A66" s="65" t="s">
        <v>402</v>
      </c>
      <c r="B66" s="66">
        <v>52.3</v>
      </c>
      <c r="C66" s="47">
        <v>75</v>
      </c>
      <c r="D66" s="66">
        <v>0.7</v>
      </c>
      <c r="E66" s="66">
        <v>2.4900000000000002</v>
      </c>
      <c r="F66" s="66">
        <v>1.06</v>
      </c>
      <c r="G66" s="47">
        <v>19</v>
      </c>
      <c r="H66" s="47">
        <v>58</v>
      </c>
      <c r="I66" s="81">
        <v>4</v>
      </c>
      <c r="J66" s="47">
        <v>9</v>
      </c>
      <c r="K66" s="47">
        <v>20</v>
      </c>
      <c r="L66" s="47">
        <v>12</v>
      </c>
      <c r="M66" s="66">
        <v>50.67</v>
      </c>
      <c r="N66" s="66">
        <v>33.33</v>
      </c>
      <c r="O66" s="66">
        <v>2.67</v>
      </c>
      <c r="P66" s="66">
        <v>1.33</v>
      </c>
      <c r="Q66" s="66">
        <v>2.64</v>
      </c>
      <c r="R66" s="82"/>
      <c r="S66" s="82"/>
    </row>
    <row r="67" spans="1:19" ht="14.1" customHeight="1" x14ac:dyDescent="0.3">
      <c r="A67" s="65" t="s">
        <v>408</v>
      </c>
      <c r="B67" s="66">
        <v>52.3</v>
      </c>
      <c r="C67" s="47">
        <v>74</v>
      </c>
      <c r="D67" s="66">
        <v>0.71</v>
      </c>
      <c r="E67" s="66">
        <v>2.46</v>
      </c>
      <c r="F67" s="66">
        <v>1.08</v>
      </c>
      <c r="G67" s="47">
        <v>15</v>
      </c>
      <c r="H67" s="47">
        <v>58</v>
      </c>
      <c r="I67" s="81">
        <v>4</v>
      </c>
      <c r="J67" s="47">
        <v>7</v>
      </c>
      <c r="K67" s="47">
        <v>20</v>
      </c>
      <c r="L67" s="66">
        <v>24.32</v>
      </c>
      <c r="M67" s="66">
        <v>40.54</v>
      </c>
      <c r="N67" s="66">
        <v>22.97</v>
      </c>
      <c r="O67" s="66">
        <v>12.16</v>
      </c>
      <c r="P67" s="47">
        <v>0</v>
      </c>
      <c r="Q67" s="66">
        <v>2.64</v>
      </c>
      <c r="R67" s="82"/>
      <c r="S67" s="82"/>
    </row>
    <row r="68" spans="1:19" ht="14.1" customHeight="1" x14ac:dyDescent="0.3"/>
    <row r="69" spans="1:19" ht="14.1" customHeight="1" x14ac:dyDescent="0.3"/>
    <row r="70" spans="1:19" ht="14.1" customHeight="1" x14ac:dyDescent="0.3"/>
    <row r="71" spans="1:19" ht="14.1" customHeight="1" x14ac:dyDescent="0.3"/>
    <row r="72" spans="1:19" ht="14.1" customHeight="1" x14ac:dyDescent="0.3"/>
    <row r="73" spans="1:19" ht="14.1" customHeight="1" x14ac:dyDescent="0.3"/>
    <row r="74" spans="1:19" ht="14.1" customHeight="1" x14ac:dyDescent="0.3"/>
    <row r="75" spans="1:19" ht="14.1" customHeight="1" x14ac:dyDescent="0.3"/>
    <row r="76" spans="1:19" ht="14.1" customHeight="1" x14ac:dyDescent="0.3"/>
    <row r="77" spans="1:19" ht="14.1" customHeight="1" x14ac:dyDescent="0.3"/>
    <row r="78" spans="1:19" ht="14.1" customHeight="1" x14ac:dyDescent="0.3"/>
    <row r="79" spans="1:19" ht="14.1" customHeight="1" x14ac:dyDescent="0.3"/>
    <row r="80" spans="1:19"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S83"/>
  <sheetViews>
    <sheetView zoomScaleNormal="100" zoomScalePageLayoutView="125" workbookViewId="0">
      <selection activeCell="A19" sqref="A19"/>
    </sheetView>
  </sheetViews>
  <sheetFormatPr defaultColWidth="8.88671875" defaultRowHeight="13.8" x14ac:dyDescent="0.3"/>
  <cols>
    <col min="1" max="1" width="24.44140625" style="10" customWidth="1"/>
    <col min="2" max="17" width="11.88671875" style="16" customWidth="1"/>
    <col min="18" max="20" width="8.88671875" style="10" customWidth="1"/>
    <col min="21" max="16384" width="8.88671875" style="10"/>
  </cols>
  <sheetData>
    <row r="1" spans="1:19" ht="12.75" customHeight="1" x14ac:dyDescent="0.3">
      <c r="A1" s="138" t="s">
        <v>696</v>
      </c>
      <c r="B1" s="112"/>
      <c r="C1" s="112"/>
      <c r="D1" s="112"/>
      <c r="E1" s="112"/>
      <c r="F1" s="112"/>
      <c r="G1" s="112"/>
      <c r="H1" s="112"/>
      <c r="I1" s="112"/>
      <c r="J1" s="112"/>
      <c r="K1" s="112"/>
      <c r="L1" s="112"/>
      <c r="M1" s="112"/>
      <c r="N1" s="112"/>
      <c r="O1" s="112"/>
      <c r="P1" s="112"/>
      <c r="Q1" s="112"/>
      <c r="R1" s="78"/>
      <c r="S1" s="78"/>
    </row>
    <row r="2" spans="1:19" x14ac:dyDescent="0.3">
      <c r="A2" s="114"/>
      <c r="B2" s="139"/>
      <c r="C2" s="139"/>
      <c r="D2" s="139"/>
      <c r="E2" s="139"/>
      <c r="F2" s="139"/>
      <c r="G2" s="139"/>
      <c r="H2" s="139"/>
      <c r="I2" s="139"/>
      <c r="J2" s="139"/>
      <c r="K2" s="139"/>
      <c r="L2" s="139"/>
      <c r="M2" s="139"/>
      <c r="N2" s="139"/>
      <c r="O2" s="139"/>
      <c r="P2" s="139"/>
      <c r="Q2" s="139"/>
      <c r="R2" s="78"/>
      <c r="S2" s="78"/>
    </row>
    <row r="3" spans="1:19" x14ac:dyDescent="0.3">
      <c r="A3" s="114"/>
      <c r="B3" s="139"/>
      <c r="C3" s="139"/>
      <c r="D3" s="139"/>
      <c r="E3" s="139"/>
      <c r="F3" s="139"/>
      <c r="G3" s="139"/>
      <c r="H3" s="139"/>
      <c r="I3" s="139"/>
      <c r="J3" s="139"/>
      <c r="K3" s="139"/>
      <c r="L3" s="139"/>
      <c r="M3" s="139"/>
      <c r="N3" s="139"/>
      <c r="O3" s="139"/>
      <c r="P3" s="139"/>
      <c r="Q3" s="139"/>
      <c r="R3" s="78"/>
      <c r="S3" s="78"/>
    </row>
    <row r="4" spans="1:19" x14ac:dyDescent="0.3">
      <c r="A4" s="114"/>
      <c r="B4" s="139"/>
      <c r="C4" s="139"/>
      <c r="D4" s="139"/>
      <c r="E4" s="139"/>
      <c r="F4" s="139"/>
      <c r="G4" s="139"/>
      <c r="H4" s="139"/>
      <c r="I4" s="139"/>
      <c r="J4" s="139"/>
      <c r="K4" s="139"/>
      <c r="L4" s="139"/>
      <c r="M4" s="139"/>
      <c r="N4" s="139"/>
      <c r="O4" s="139"/>
      <c r="P4" s="139"/>
      <c r="Q4" s="139"/>
      <c r="R4" s="78"/>
      <c r="S4" s="78"/>
    </row>
    <row r="5" spans="1:19" x14ac:dyDescent="0.3">
      <c r="A5" s="114"/>
      <c r="B5" s="139"/>
      <c r="C5" s="139"/>
      <c r="D5" s="139"/>
      <c r="E5" s="139"/>
      <c r="F5" s="139"/>
      <c r="G5" s="139"/>
      <c r="H5" s="139"/>
      <c r="I5" s="139"/>
      <c r="J5" s="139"/>
      <c r="K5" s="139"/>
      <c r="L5" s="139"/>
      <c r="M5" s="139"/>
      <c r="N5" s="139"/>
      <c r="O5" s="139"/>
      <c r="P5" s="139"/>
      <c r="Q5" s="139"/>
      <c r="R5" s="78"/>
      <c r="S5" s="78"/>
    </row>
    <row r="6" spans="1:19" x14ac:dyDescent="0.3">
      <c r="A6" s="114"/>
      <c r="B6" s="139"/>
      <c r="C6" s="139"/>
      <c r="D6" s="139"/>
      <c r="E6" s="139"/>
      <c r="F6" s="139"/>
      <c r="G6" s="139"/>
      <c r="H6" s="139"/>
      <c r="I6" s="139"/>
      <c r="J6" s="139"/>
      <c r="K6" s="139"/>
      <c r="L6" s="139"/>
      <c r="M6" s="139"/>
      <c r="N6" s="139"/>
      <c r="O6" s="139"/>
      <c r="P6" s="139"/>
      <c r="Q6" s="139"/>
      <c r="R6" s="78"/>
      <c r="S6" s="78"/>
    </row>
    <row r="7" spans="1:19" x14ac:dyDescent="0.3">
      <c r="A7" s="114"/>
      <c r="B7" s="139"/>
      <c r="C7" s="139"/>
      <c r="D7" s="139"/>
      <c r="E7" s="139"/>
      <c r="F7" s="139"/>
      <c r="G7" s="139"/>
      <c r="H7" s="139"/>
      <c r="I7" s="139"/>
      <c r="J7" s="139"/>
      <c r="K7" s="139"/>
      <c r="L7" s="139"/>
      <c r="M7" s="139"/>
      <c r="N7" s="139"/>
      <c r="O7" s="139"/>
      <c r="P7" s="139"/>
      <c r="Q7" s="139"/>
      <c r="R7" s="78"/>
      <c r="S7" s="78"/>
    </row>
    <row r="8" spans="1:19" x14ac:dyDescent="0.3">
      <c r="A8" s="118"/>
      <c r="B8" s="108"/>
      <c r="C8" s="108"/>
      <c r="D8" s="108"/>
      <c r="E8" s="108"/>
      <c r="F8" s="108"/>
      <c r="G8" s="108"/>
      <c r="H8" s="108"/>
      <c r="I8" s="108"/>
      <c r="J8" s="108"/>
      <c r="K8" s="108"/>
      <c r="L8" s="108"/>
      <c r="M8" s="108"/>
      <c r="N8" s="108"/>
      <c r="O8" s="108"/>
      <c r="P8" s="108"/>
      <c r="Q8" s="108"/>
      <c r="R8" s="78"/>
      <c r="S8" s="78"/>
    </row>
    <row r="9" spans="1:19" s="15" customFormat="1" ht="42.9" customHeight="1" x14ac:dyDescent="0.25">
      <c r="A9" s="63" t="s">
        <v>486</v>
      </c>
      <c r="B9" s="79" t="s">
        <v>487</v>
      </c>
      <c r="C9" s="79" t="s">
        <v>488</v>
      </c>
      <c r="D9" s="79" t="s">
        <v>489</v>
      </c>
      <c r="E9" s="79" t="s">
        <v>490</v>
      </c>
      <c r="F9" s="79" t="s">
        <v>498</v>
      </c>
      <c r="G9" s="79" t="s">
        <v>492</v>
      </c>
      <c r="H9" s="79" t="s">
        <v>493</v>
      </c>
      <c r="I9" s="79" t="s">
        <v>494</v>
      </c>
      <c r="J9" s="79" t="s">
        <v>495</v>
      </c>
      <c r="K9" s="79" t="s">
        <v>496</v>
      </c>
      <c r="L9" s="79" t="s">
        <v>480</v>
      </c>
      <c r="M9" s="79" t="s">
        <v>481</v>
      </c>
      <c r="N9" s="79" t="s">
        <v>482</v>
      </c>
      <c r="O9" s="79" t="s">
        <v>483</v>
      </c>
      <c r="P9" s="79" t="s">
        <v>484</v>
      </c>
      <c r="Q9" s="79" t="s">
        <v>499</v>
      </c>
      <c r="R9" s="80"/>
      <c r="S9" s="80"/>
    </row>
    <row r="10" spans="1:19" ht="14.1" customHeight="1" x14ac:dyDescent="0.3">
      <c r="A10" s="65" t="s">
        <v>36</v>
      </c>
      <c r="B10" s="66">
        <v>5.8</v>
      </c>
      <c r="C10" s="47">
        <v>10</v>
      </c>
      <c r="D10" s="66">
        <v>0.57999999999999996</v>
      </c>
      <c r="E10" s="66">
        <v>0.18</v>
      </c>
      <c r="F10" s="66">
        <v>0.86</v>
      </c>
      <c r="G10" s="47">
        <v>58</v>
      </c>
      <c r="H10" s="47">
        <v>71</v>
      </c>
      <c r="I10" s="81">
        <v>1</v>
      </c>
      <c r="J10" s="47">
        <v>2</v>
      </c>
      <c r="K10" s="47">
        <v>2</v>
      </c>
      <c r="L10" s="47">
        <v>10</v>
      </c>
      <c r="M10" s="47">
        <v>10</v>
      </c>
      <c r="N10" s="47">
        <v>80</v>
      </c>
      <c r="O10" s="47">
        <v>0</v>
      </c>
      <c r="P10" s="47">
        <v>0</v>
      </c>
      <c r="Q10" s="66">
        <v>0.16</v>
      </c>
      <c r="R10" s="82"/>
      <c r="S10" s="82"/>
    </row>
    <row r="11" spans="1:19" ht="14.1" customHeight="1" x14ac:dyDescent="0.3">
      <c r="A11" s="65" t="s">
        <v>39</v>
      </c>
      <c r="B11" s="66">
        <v>77.099999999999994</v>
      </c>
      <c r="C11" s="47">
        <v>119</v>
      </c>
      <c r="D11" s="66">
        <v>0.65</v>
      </c>
      <c r="E11" s="66">
        <v>2.15</v>
      </c>
      <c r="F11" s="66">
        <v>0.96</v>
      </c>
      <c r="G11" s="47">
        <v>43</v>
      </c>
      <c r="H11" s="47">
        <v>71</v>
      </c>
      <c r="I11" s="81">
        <v>4</v>
      </c>
      <c r="J11" s="47">
        <v>19</v>
      </c>
      <c r="K11" s="47">
        <v>22</v>
      </c>
      <c r="L11" s="66">
        <v>8.4</v>
      </c>
      <c r="M11" s="66">
        <v>42.86</v>
      </c>
      <c r="N11" s="66">
        <v>41.18</v>
      </c>
      <c r="O11" s="66">
        <v>7.56</v>
      </c>
      <c r="P11" s="47">
        <v>0</v>
      </c>
      <c r="Q11" s="66">
        <v>2.0699999999999998</v>
      </c>
      <c r="R11" s="82"/>
      <c r="S11" s="82"/>
    </row>
    <row r="12" spans="1:19" ht="14.1" customHeight="1" x14ac:dyDescent="0.3">
      <c r="A12" s="65" t="s">
        <v>46</v>
      </c>
      <c r="B12" s="66">
        <v>16.3</v>
      </c>
      <c r="C12" s="47">
        <v>28</v>
      </c>
      <c r="D12" s="66">
        <v>0.57999999999999996</v>
      </c>
      <c r="E12" s="66">
        <v>0.51</v>
      </c>
      <c r="F12" s="66">
        <v>0.87</v>
      </c>
      <c r="G12" s="47">
        <v>55</v>
      </c>
      <c r="H12" s="47">
        <v>71</v>
      </c>
      <c r="I12" s="81">
        <v>2</v>
      </c>
      <c r="J12" s="47">
        <v>15</v>
      </c>
      <c r="K12" s="47">
        <v>23</v>
      </c>
      <c r="L12" s="66">
        <v>3.57</v>
      </c>
      <c r="M12" s="66">
        <v>35.71</v>
      </c>
      <c r="N12" s="66">
        <v>46.43</v>
      </c>
      <c r="O12" s="66">
        <v>14.29</v>
      </c>
      <c r="P12" s="47">
        <v>0</v>
      </c>
      <c r="Q12" s="66">
        <v>0.44</v>
      </c>
      <c r="R12" s="82"/>
      <c r="S12" s="82"/>
    </row>
    <row r="13" spans="1:19" ht="14.1" customHeight="1" x14ac:dyDescent="0.3">
      <c r="A13" s="65" t="s">
        <v>49</v>
      </c>
      <c r="B13" s="66">
        <v>6.1</v>
      </c>
      <c r="C13" s="47">
        <v>11</v>
      </c>
      <c r="D13" s="66">
        <v>0.55000000000000004</v>
      </c>
      <c r="E13" s="66">
        <v>0.2</v>
      </c>
      <c r="F13" s="66">
        <v>0.82</v>
      </c>
      <c r="G13" s="47">
        <v>63</v>
      </c>
      <c r="H13" s="47">
        <v>71</v>
      </c>
      <c r="I13" s="81">
        <v>2</v>
      </c>
      <c r="J13" s="47">
        <v>18</v>
      </c>
      <c r="K13" s="47">
        <v>23</v>
      </c>
      <c r="L13" s="47">
        <v>0</v>
      </c>
      <c r="M13" s="66">
        <v>36.36</v>
      </c>
      <c r="N13" s="66">
        <v>45.45</v>
      </c>
      <c r="O13" s="66">
        <v>18.18</v>
      </c>
      <c r="P13" s="47">
        <v>0</v>
      </c>
      <c r="Q13" s="66">
        <v>0.16</v>
      </c>
      <c r="R13" s="82"/>
      <c r="S13" s="82"/>
    </row>
    <row r="14" spans="1:19" ht="14.1" customHeight="1" x14ac:dyDescent="0.3">
      <c r="A14" s="65" t="s">
        <v>51</v>
      </c>
      <c r="B14" s="66">
        <v>66.5</v>
      </c>
      <c r="C14" s="47">
        <v>101</v>
      </c>
      <c r="D14" s="66">
        <v>0.66</v>
      </c>
      <c r="E14" s="66">
        <v>1.83</v>
      </c>
      <c r="F14" s="66">
        <v>0.98</v>
      </c>
      <c r="G14" s="47">
        <v>41</v>
      </c>
      <c r="H14" s="47">
        <v>71</v>
      </c>
      <c r="I14" s="81">
        <v>4</v>
      </c>
      <c r="J14" s="47">
        <v>17</v>
      </c>
      <c r="K14" s="47">
        <v>22</v>
      </c>
      <c r="L14" s="66">
        <v>16.829999999999998</v>
      </c>
      <c r="M14" s="66">
        <v>34.65</v>
      </c>
      <c r="N14" s="66">
        <v>40.590000000000003</v>
      </c>
      <c r="O14" s="66">
        <v>4.95</v>
      </c>
      <c r="P14" s="66">
        <v>2.97</v>
      </c>
      <c r="Q14" s="66">
        <v>1.79</v>
      </c>
      <c r="R14" s="82"/>
      <c r="S14" s="82"/>
    </row>
    <row r="15" spans="1:19" ht="14.1" customHeight="1" x14ac:dyDescent="0.3">
      <c r="A15" s="65" t="s">
        <v>54</v>
      </c>
      <c r="B15" s="66">
        <v>299.2</v>
      </c>
      <c r="C15" s="47">
        <v>403</v>
      </c>
      <c r="D15" s="66">
        <v>0.74</v>
      </c>
      <c r="E15" s="66">
        <v>7.3</v>
      </c>
      <c r="F15" s="66">
        <v>1.1000000000000001</v>
      </c>
      <c r="G15" s="47">
        <v>9</v>
      </c>
      <c r="H15" s="47">
        <v>71</v>
      </c>
      <c r="I15" s="81">
        <v>4</v>
      </c>
      <c r="J15" s="47">
        <v>2</v>
      </c>
      <c r="K15" s="47">
        <v>22</v>
      </c>
      <c r="L15" s="66">
        <v>24.81</v>
      </c>
      <c r="M15" s="66">
        <v>44.91</v>
      </c>
      <c r="N15" s="66">
        <v>25.81</v>
      </c>
      <c r="O15" s="66">
        <v>2.98</v>
      </c>
      <c r="P15" s="66">
        <v>1.49</v>
      </c>
      <c r="Q15" s="66">
        <v>8.0500000000000007</v>
      </c>
      <c r="R15" s="82"/>
      <c r="S15" s="82"/>
    </row>
    <row r="16" spans="1:19" ht="14.1" customHeight="1" x14ac:dyDescent="0.3">
      <c r="A16" s="65" t="s">
        <v>68</v>
      </c>
      <c r="B16" s="66">
        <v>27.3</v>
      </c>
      <c r="C16" s="47">
        <v>41</v>
      </c>
      <c r="D16" s="66">
        <v>0.67</v>
      </c>
      <c r="E16" s="66">
        <v>0.74</v>
      </c>
      <c r="F16" s="66">
        <v>0.99</v>
      </c>
      <c r="G16" s="47">
        <v>36</v>
      </c>
      <c r="H16" s="47">
        <v>71</v>
      </c>
      <c r="I16" s="81">
        <v>3</v>
      </c>
      <c r="J16" s="47">
        <v>10</v>
      </c>
      <c r="K16" s="47">
        <v>24</v>
      </c>
      <c r="L16" s="66">
        <v>9.76</v>
      </c>
      <c r="M16" s="66">
        <v>41.46</v>
      </c>
      <c r="N16" s="66">
        <v>46.34</v>
      </c>
      <c r="O16" s="66">
        <v>2.44</v>
      </c>
      <c r="P16" s="47">
        <v>0</v>
      </c>
      <c r="Q16" s="66">
        <v>0.73</v>
      </c>
      <c r="R16" s="82"/>
      <c r="S16" s="82"/>
    </row>
    <row r="17" spans="1:19" ht="14.1" customHeight="1" x14ac:dyDescent="0.3">
      <c r="A17" s="65" t="s">
        <v>78</v>
      </c>
      <c r="B17" s="66">
        <v>66.400000000000006</v>
      </c>
      <c r="C17" s="47">
        <v>96</v>
      </c>
      <c r="D17" s="66">
        <v>0.69</v>
      </c>
      <c r="E17" s="66">
        <v>1.74</v>
      </c>
      <c r="F17" s="66">
        <v>1.03</v>
      </c>
      <c r="G17" s="47">
        <v>26</v>
      </c>
      <c r="H17" s="47">
        <v>71</v>
      </c>
      <c r="I17" s="81">
        <v>4</v>
      </c>
      <c r="J17" s="47">
        <v>10</v>
      </c>
      <c r="K17" s="47">
        <v>22</v>
      </c>
      <c r="L17" s="66">
        <v>17.71</v>
      </c>
      <c r="M17" s="66">
        <v>41.67</v>
      </c>
      <c r="N17" s="66">
        <v>33.33</v>
      </c>
      <c r="O17" s="66">
        <v>7.29</v>
      </c>
      <c r="P17" s="47">
        <v>0</v>
      </c>
      <c r="Q17" s="66">
        <v>1.79</v>
      </c>
      <c r="R17" s="82"/>
      <c r="S17" s="82"/>
    </row>
    <row r="18" spans="1:19" ht="14.1" customHeight="1" x14ac:dyDescent="0.3">
      <c r="A18" s="65" t="s">
        <v>82</v>
      </c>
      <c r="B18" s="66">
        <v>38.200000000000003</v>
      </c>
      <c r="C18" s="47">
        <v>70</v>
      </c>
      <c r="D18" s="66">
        <v>0.55000000000000004</v>
      </c>
      <c r="E18" s="66">
        <v>1.27</v>
      </c>
      <c r="F18" s="66">
        <v>0.81</v>
      </c>
      <c r="G18" s="47">
        <v>64</v>
      </c>
      <c r="H18" s="47">
        <v>71</v>
      </c>
      <c r="I18" s="81">
        <v>3</v>
      </c>
      <c r="J18" s="47">
        <v>23</v>
      </c>
      <c r="K18" s="47">
        <v>24</v>
      </c>
      <c r="L18" s="66">
        <v>5.71</v>
      </c>
      <c r="M18" s="66">
        <v>28.57</v>
      </c>
      <c r="N18" s="66">
        <v>48.57</v>
      </c>
      <c r="O18" s="66">
        <v>8.57</v>
      </c>
      <c r="P18" s="66">
        <v>8.57</v>
      </c>
      <c r="Q18" s="66">
        <v>1.03</v>
      </c>
      <c r="R18" s="82"/>
      <c r="S18" s="82"/>
    </row>
    <row r="19" spans="1:19" ht="14.1" customHeight="1" x14ac:dyDescent="0.3">
      <c r="A19" s="65" t="s">
        <v>684</v>
      </c>
      <c r="B19" s="66">
        <v>18.100000000000001</v>
      </c>
      <c r="C19" s="47">
        <v>31</v>
      </c>
      <c r="D19" s="66">
        <v>0.57999999999999996</v>
      </c>
      <c r="E19" s="66">
        <v>0.56000000000000005</v>
      </c>
      <c r="F19" s="66">
        <v>0.87</v>
      </c>
      <c r="G19" s="47">
        <v>55</v>
      </c>
      <c r="H19" s="47">
        <v>71</v>
      </c>
      <c r="I19" s="81">
        <v>2</v>
      </c>
      <c r="J19" s="47">
        <v>15</v>
      </c>
      <c r="K19" s="47">
        <v>23</v>
      </c>
      <c r="L19" s="66">
        <v>6.45</v>
      </c>
      <c r="M19" s="66">
        <v>32.26</v>
      </c>
      <c r="N19" s="66">
        <v>48.39</v>
      </c>
      <c r="O19" s="66">
        <v>9.68</v>
      </c>
      <c r="P19" s="66">
        <v>3.23</v>
      </c>
      <c r="Q19" s="66">
        <v>0.49</v>
      </c>
      <c r="R19" s="82"/>
      <c r="S19" s="82"/>
    </row>
    <row r="20" spans="1:19" ht="14.1" customHeight="1" x14ac:dyDescent="0.3">
      <c r="A20" s="65" t="s">
        <v>90</v>
      </c>
      <c r="B20" s="66">
        <v>23.5</v>
      </c>
      <c r="C20" s="47">
        <v>38</v>
      </c>
      <c r="D20" s="66">
        <v>0.62</v>
      </c>
      <c r="E20" s="66">
        <v>0.69</v>
      </c>
      <c r="F20" s="66">
        <v>0.92</v>
      </c>
      <c r="G20" s="47">
        <v>48</v>
      </c>
      <c r="H20" s="47">
        <v>71</v>
      </c>
      <c r="I20" s="81">
        <v>3</v>
      </c>
      <c r="J20" s="47">
        <v>15</v>
      </c>
      <c r="K20" s="47">
        <v>24</v>
      </c>
      <c r="L20" s="66">
        <v>13.16</v>
      </c>
      <c r="M20" s="66">
        <v>36.840000000000003</v>
      </c>
      <c r="N20" s="66">
        <v>34.21</v>
      </c>
      <c r="O20" s="66">
        <v>10.53</v>
      </c>
      <c r="P20" s="66">
        <v>5.26</v>
      </c>
      <c r="Q20" s="66">
        <v>0.63</v>
      </c>
      <c r="R20" s="82"/>
      <c r="S20" s="82"/>
    </row>
    <row r="21" spans="1:19" ht="14.1" customHeight="1" x14ac:dyDescent="0.3">
      <c r="A21" s="65" t="s">
        <v>94</v>
      </c>
      <c r="B21" s="66">
        <v>47.8</v>
      </c>
      <c r="C21" s="47">
        <v>84</v>
      </c>
      <c r="D21" s="66">
        <v>0.56999999999999995</v>
      </c>
      <c r="E21" s="66">
        <v>1.52</v>
      </c>
      <c r="F21" s="66">
        <v>0.85</v>
      </c>
      <c r="G21" s="47">
        <v>60</v>
      </c>
      <c r="H21" s="47">
        <v>71</v>
      </c>
      <c r="I21" s="81">
        <v>3</v>
      </c>
      <c r="J21" s="47">
        <v>20</v>
      </c>
      <c r="K21" s="47">
        <v>24</v>
      </c>
      <c r="L21" s="66">
        <v>10.71</v>
      </c>
      <c r="M21" s="47">
        <v>25</v>
      </c>
      <c r="N21" s="66">
        <v>45.24</v>
      </c>
      <c r="O21" s="66">
        <v>17.86</v>
      </c>
      <c r="P21" s="66">
        <v>1.19</v>
      </c>
      <c r="Q21" s="66">
        <v>1.29</v>
      </c>
      <c r="R21" s="82"/>
      <c r="S21" s="82"/>
    </row>
    <row r="22" spans="1:19" ht="14.1" customHeight="1" x14ac:dyDescent="0.3">
      <c r="A22" s="65" t="s">
        <v>101</v>
      </c>
      <c r="B22" s="66">
        <v>50.6</v>
      </c>
      <c r="C22" s="47">
        <v>84</v>
      </c>
      <c r="D22" s="66">
        <v>0.6</v>
      </c>
      <c r="E22" s="66">
        <v>1.52</v>
      </c>
      <c r="F22" s="66">
        <v>0.9</v>
      </c>
      <c r="G22" s="47">
        <v>52</v>
      </c>
      <c r="H22" s="47">
        <v>71</v>
      </c>
      <c r="I22" s="81">
        <v>3</v>
      </c>
      <c r="J22" s="47">
        <v>17</v>
      </c>
      <c r="K22" s="47">
        <v>24</v>
      </c>
      <c r="L22" s="66">
        <v>10.71</v>
      </c>
      <c r="M22" s="66">
        <v>30.95</v>
      </c>
      <c r="N22" s="66">
        <v>45.24</v>
      </c>
      <c r="O22" s="66">
        <v>10.71</v>
      </c>
      <c r="P22" s="66">
        <v>2.38</v>
      </c>
      <c r="Q22" s="66">
        <v>1.36</v>
      </c>
      <c r="R22" s="82"/>
      <c r="S22" s="82"/>
    </row>
    <row r="23" spans="1:19" ht="14.1" customHeight="1" x14ac:dyDescent="0.3">
      <c r="A23" s="65" t="s">
        <v>122</v>
      </c>
      <c r="B23" s="66">
        <v>17.600000000000001</v>
      </c>
      <c r="C23" s="47">
        <v>24</v>
      </c>
      <c r="D23" s="66">
        <v>0.73</v>
      </c>
      <c r="E23" s="66">
        <v>0.43</v>
      </c>
      <c r="F23" s="66">
        <v>1.0900000000000001</v>
      </c>
      <c r="G23" s="47">
        <v>11</v>
      </c>
      <c r="H23" s="47">
        <v>71</v>
      </c>
      <c r="I23" s="81">
        <v>2</v>
      </c>
      <c r="J23" s="47">
        <v>6</v>
      </c>
      <c r="K23" s="47">
        <v>23</v>
      </c>
      <c r="L23" s="66">
        <v>29.17</v>
      </c>
      <c r="M23" s="66">
        <v>33.33</v>
      </c>
      <c r="N23" s="66">
        <v>33.33</v>
      </c>
      <c r="O23" s="66">
        <v>4.17</v>
      </c>
      <c r="P23" s="47">
        <v>0</v>
      </c>
      <c r="Q23" s="66">
        <v>0.47</v>
      </c>
      <c r="R23" s="82"/>
      <c r="S23" s="82"/>
    </row>
    <row r="24" spans="1:19" ht="14.1" customHeight="1" x14ac:dyDescent="0.3">
      <c r="A24" s="65" t="s">
        <v>126</v>
      </c>
      <c r="B24" s="66">
        <v>28.5</v>
      </c>
      <c r="C24" s="47">
        <v>39</v>
      </c>
      <c r="D24" s="66">
        <v>0.73</v>
      </c>
      <c r="E24" s="66">
        <v>0.71</v>
      </c>
      <c r="F24" s="66">
        <v>1.0900000000000001</v>
      </c>
      <c r="G24" s="47">
        <v>11</v>
      </c>
      <c r="H24" s="47">
        <v>71</v>
      </c>
      <c r="I24" s="81">
        <v>3</v>
      </c>
      <c r="J24" s="47">
        <v>2</v>
      </c>
      <c r="K24" s="47">
        <v>24</v>
      </c>
      <c r="L24" s="66">
        <v>23.08</v>
      </c>
      <c r="M24" s="66">
        <v>41.03</v>
      </c>
      <c r="N24" s="66">
        <v>33.33</v>
      </c>
      <c r="O24" s="66">
        <v>2.56</v>
      </c>
      <c r="P24" s="47">
        <v>0</v>
      </c>
      <c r="Q24" s="66">
        <v>0.77</v>
      </c>
      <c r="R24" s="82"/>
      <c r="S24" s="82"/>
    </row>
    <row r="25" spans="1:19" ht="14.1" customHeight="1" x14ac:dyDescent="0.3">
      <c r="A25" s="65" t="s">
        <v>129</v>
      </c>
      <c r="B25" s="66">
        <v>130.4</v>
      </c>
      <c r="C25" s="47">
        <v>187</v>
      </c>
      <c r="D25" s="66">
        <v>0.7</v>
      </c>
      <c r="E25" s="66">
        <v>3.39</v>
      </c>
      <c r="F25" s="66">
        <v>1.04</v>
      </c>
      <c r="G25" s="47">
        <v>25</v>
      </c>
      <c r="H25" s="47">
        <v>71</v>
      </c>
      <c r="I25" s="81">
        <v>4</v>
      </c>
      <c r="J25" s="47">
        <v>9</v>
      </c>
      <c r="K25" s="47">
        <v>22</v>
      </c>
      <c r="L25" s="66">
        <v>14.44</v>
      </c>
      <c r="M25" s="66">
        <v>47.06</v>
      </c>
      <c r="N25" s="66">
        <v>33.159999999999997</v>
      </c>
      <c r="O25" s="66">
        <v>5.35</v>
      </c>
      <c r="P25" s="47">
        <v>0</v>
      </c>
      <c r="Q25" s="66">
        <v>3.51</v>
      </c>
      <c r="R25" s="82"/>
      <c r="S25" s="82"/>
    </row>
    <row r="26" spans="1:19" ht="14.1" customHeight="1" x14ac:dyDescent="0.3">
      <c r="A26" s="65" t="s">
        <v>136</v>
      </c>
      <c r="B26" s="66">
        <v>5.4</v>
      </c>
      <c r="C26" s="47">
        <v>14</v>
      </c>
      <c r="D26" s="66">
        <v>0.39</v>
      </c>
      <c r="E26" s="66">
        <v>0.25</v>
      </c>
      <c r="F26" s="66">
        <v>0.56999999999999995</v>
      </c>
      <c r="G26" s="47">
        <v>71</v>
      </c>
      <c r="H26" s="47">
        <v>71</v>
      </c>
      <c r="I26" s="81">
        <v>2</v>
      </c>
      <c r="J26" s="47">
        <v>23</v>
      </c>
      <c r="K26" s="47">
        <v>23</v>
      </c>
      <c r="L26" s="66">
        <v>7.14</v>
      </c>
      <c r="M26" s="66">
        <v>7.14</v>
      </c>
      <c r="N26" s="66">
        <v>42.86</v>
      </c>
      <c r="O26" s="66">
        <v>21.43</v>
      </c>
      <c r="P26" s="66">
        <v>21.43</v>
      </c>
      <c r="Q26" s="66">
        <v>0.15</v>
      </c>
      <c r="R26" s="82"/>
      <c r="S26" s="82"/>
    </row>
    <row r="27" spans="1:19" ht="14.1" customHeight="1" x14ac:dyDescent="0.3">
      <c r="A27" s="65" t="s">
        <v>138</v>
      </c>
      <c r="B27" s="66">
        <v>37.799999999999997</v>
      </c>
      <c r="C27" s="47">
        <v>52</v>
      </c>
      <c r="D27" s="66">
        <v>0.73</v>
      </c>
      <c r="E27" s="66">
        <v>0.94</v>
      </c>
      <c r="F27" s="66">
        <v>1.08</v>
      </c>
      <c r="G27" s="47">
        <v>15</v>
      </c>
      <c r="H27" s="47">
        <v>71</v>
      </c>
      <c r="I27" s="81">
        <v>3</v>
      </c>
      <c r="J27" s="47">
        <v>5</v>
      </c>
      <c r="K27" s="47">
        <v>24</v>
      </c>
      <c r="L27" s="66">
        <v>21.15</v>
      </c>
      <c r="M27" s="66">
        <v>42.31</v>
      </c>
      <c r="N27" s="66">
        <v>34.619999999999997</v>
      </c>
      <c r="O27" s="66">
        <v>1.92</v>
      </c>
      <c r="P27" s="47">
        <v>0</v>
      </c>
      <c r="Q27" s="66">
        <v>1.02</v>
      </c>
      <c r="R27" s="82"/>
      <c r="S27" s="82"/>
    </row>
    <row r="28" spans="1:19" ht="14.1" customHeight="1" x14ac:dyDescent="0.3">
      <c r="A28" s="65" t="s">
        <v>145</v>
      </c>
      <c r="B28" s="66">
        <v>78.900000000000006</v>
      </c>
      <c r="C28" s="47">
        <v>119</v>
      </c>
      <c r="D28" s="66">
        <v>0.66</v>
      </c>
      <c r="E28" s="66">
        <v>2.15</v>
      </c>
      <c r="F28" s="66">
        <v>0.99</v>
      </c>
      <c r="G28" s="47">
        <v>36</v>
      </c>
      <c r="H28" s="47">
        <v>71</v>
      </c>
      <c r="I28" s="81">
        <v>4</v>
      </c>
      <c r="J28" s="47">
        <v>16</v>
      </c>
      <c r="K28" s="47">
        <v>22</v>
      </c>
      <c r="L28" s="66">
        <v>15.13</v>
      </c>
      <c r="M28" s="66">
        <v>42.86</v>
      </c>
      <c r="N28" s="66">
        <v>29.41</v>
      </c>
      <c r="O28" s="66">
        <v>10.92</v>
      </c>
      <c r="P28" s="66">
        <v>1.68</v>
      </c>
      <c r="Q28" s="66">
        <v>2.12</v>
      </c>
      <c r="R28" s="82"/>
      <c r="S28" s="82"/>
    </row>
    <row r="29" spans="1:19" ht="14.1" customHeight="1" x14ac:dyDescent="0.3">
      <c r="A29" s="65" t="s">
        <v>149</v>
      </c>
      <c r="B29" s="66">
        <v>9.1999999999999993</v>
      </c>
      <c r="C29" s="47">
        <v>10</v>
      </c>
      <c r="D29" s="66">
        <v>0.92</v>
      </c>
      <c r="E29" s="66">
        <v>0.18</v>
      </c>
      <c r="F29" s="66">
        <v>1.37</v>
      </c>
      <c r="G29" s="47">
        <v>2</v>
      </c>
      <c r="H29" s="47">
        <v>71</v>
      </c>
      <c r="I29" s="81">
        <v>1</v>
      </c>
      <c r="J29" s="47">
        <v>1</v>
      </c>
      <c r="K29" s="47">
        <v>2</v>
      </c>
      <c r="L29" s="47">
        <v>60</v>
      </c>
      <c r="M29" s="47">
        <v>40</v>
      </c>
      <c r="N29" s="47">
        <v>0</v>
      </c>
      <c r="O29" s="47">
        <v>0</v>
      </c>
      <c r="P29" s="47">
        <v>0</v>
      </c>
      <c r="Q29" s="66">
        <v>0.25</v>
      </c>
      <c r="R29" s="82"/>
      <c r="S29" s="82"/>
    </row>
    <row r="30" spans="1:19" ht="14.1" customHeight="1" x14ac:dyDescent="0.3">
      <c r="A30" s="65" t="s">
        <v>159</v>
      </c>
      <c r="B30" s="66">
        <v>15.4</v>
      </c>
      <c r="C30" s="47">
        <v>25</v>
      </c>
      <c r="D30" s="66">
        <v>0.62</v>
      </c>
      <c r="E30" s="66">
        <v>0.45</v>
      </c>
      <c r="F30" s="66">
        <v>0.92</v>
      </c>
      <c r="G30" s="47">
        <v>48</v>
      </c>
      <c r="H30" s="47">
        <v>71</v>
      </c>
      <c r="I30" s="81">
        <v>2</v>
      </c>
      <c r="J30" s="47">
        <v>13</v>
      </c>
      <c r="K30" s="47">
        <v>23</v>
      </c>
      <c r="L30" s="47">
        <v>20</v>
      </c>
      <c r="M30" s="47">
        <v>36</v>
      </c>
      <c r="N30" s="47">
        <v>16</v>
      </c>
      <c r="O30" s="47">
        <v>24</v>
      </c>
      <c r="P30" s="47">
        <v>4</v>
      </c>
      <c r="Q30" s="66">
        <v>0.41</v>
      </c>
      <c r="R30" s="82"/>
      <c r="S30" s="82"/>
    </row>
    <row r="31" spans="1:19" ht="14.1" customHeight="1" x14ac:dyDescent="0.3">
      <c r="A31" s="65" t="s">
        <v>164</v>
      </c>
      <c r="B31" s="66">
        <v>20.7</v>
      </c>
      <c r="C31" s="47">
        <v>30</v>
      </c>
      <c r="D31" s="66">
        <v>0.69</v>
      </c>
      <c r="E31" s="66">
        <v>0.54</v>
      </c>
      <c r="F31" s="66">
        <v>1.03</v>
      </c>
      <c r="G31" s="47">
        <v>26</v>
      </c>
      <c r="H31" s="47">
        <v>71</v>
      </c>
      <c r="I31" s="81">
        <v>2</v>
      </c>
      <c r="J31" s="47">
        <v>9</v>
      </c>
      <c r="K31" s="47">
        <v>23</v>
      </c>
      <c r="L31" s="66">
        <v>16.670000000000002</v>
      </c>
      <c r="M31" s="66">
        <v>46.67</v>
      </c>
      <c r="N31" s="47">
        <v>30</v>
      </c>
      <c r="O31" s="47">
        <v>0</v>
      </c>
      <c r="P31" s="66">
        <v>6.67</v>
      </c>
      <c r="Q31" s="66">
        <v>0.56000000000000005</v>
      </c>
      <c r="R31" s="82"/>
      <c r="S31" s="82"/>
    </row>
    <row r="32" spans="1:19" ht="14.1" customHeight="1" x14ac:dyDescent="0.3">
      <c r="A32" s="65" t="s">
        <v>166</v>
      </c>
      <c r="B32" s="66">
        <v>8.8000000000000007</v>
      </c>
      <c r="C32" s="47">
        <v>11</v>
      </c>
      <c r="D32" s="66">
        <v>0.8</v>
      </c>
      <c r="E32" s="66">
        <v>0.2</v>
      </c>
      <c r="F32" s="66">
        <v>1.19</v>
      </c>
      <c r="G32" s="47">
        <v>3</v>
      </c>
      <c r="H32" s="47">
        <v>71</v>
      </c>
      <c r="I32" s="81">
        <v>2</v>
      </c>
      <c r="J32" s="47">
        <v>2</v>
      </c>
      <c r="K32" s="47">
        <v>23</v>
      </c>
      <c r="L32" s="66">
        <v>27.27</v>
      </c>
      <c r="M32" s="66">
        <v>54.55</v>
      </c>
      <c r="N32" s="66">
        <v>18.18</v>
      </c>
      <c r="O32" s="47">
        <v>0</v>
      </c>
      <c r="P32" s="47">
        <v>0</v>
      </c>
      <c r="Q32" s="66">
        <v>0.24</v>
      </c>
      <c r="R32" s="82"/>
      <c r="S32" s="82"/>
    </row>
    <row r="33" spans="1:19" ht="14.1" customHeight="1" x14ac:dyDescent="0.3">
      <c r="A33" s="65" t="s">
        <v>168</v>
      </c>
      <c r="B33" s="66">
        <v>69.099999999999994</v>
      </c>
      <c r="C33" s="47">
        <v>92</v>
      </c>
      <c r="D33" s="66">
        <v>0.75</v>
      </c>
      <c r="E33" s="66">
        <v>1.67</v>
      </c>
      <c r="F33" s="66">
        <v>1.1200000000000001</v>
      </c>
      <c r="G33" s="47">
        <v>8</v>
      </c>
      <c r="H33" s="47">
        <v>71</v>
      </c>
      <c r="I33" s="81">
        <v>4</v>
      </c>
      <c r="J33" s="47">
        <v>1</v>
      </c>
      <c r="K33" s="47">
        <v>22</v>
      </c>
      <c r="L33" s="66">
        <v>23.91</v>
      </c>
      <c r="M33" s="66">
        <v>45.65</v>
      </c>
      <c r="N33" s="66">
        <v>29.35</v>
      </c>
      <c r="O33" s="47">
        <v>0</v>
      </c>
      <c r="P33" s="66">
        <v>1.0900000000000001</v>
      </c>
      <c r="Q33" s="66">
        <v>1.86</v>
      </c>
      <c r="R33" s="82"/>
      <c r="S33" s="82"/>
    </row>
    <row r="34" spans="1:19" ht="14.1" customHeight="1" x14ac:dyDescent="0.3">
      <c r="A34" s="65" t="s">
        <v>175</v>
      </c>
      <c r="B34" s="66">
        <v>74.2</v>
      </c>
      <c r="C34" s="47">
        <v>117</v>
      </c>
      <c r="D34" s="66">
        <v>0.63</v>
      </c>
      <c r="E34" s="66">
        <v>2.12</v>
      </c>
      <c r="F34" s="66">
        <v>0.94</v>
      </c>
      <c r="G34" s="47">
        <v>46</v>
      </c>
      <c r="H34" s="47">
        <v>71</v>
      </c>
      <c r="I34" s="81">
        <v>4</v>
      </c>
      <c r="J34" s="47">
        <v>20</v>
      </c>
      <c r="K34" s="47">
        <v>22</v>
      </c>
      <c r="L34" s="66">
        <v>13.68</v>
      </c>
      <c r="M34" s="66">
        <v>35.9</v>
      </c>
      <c r="N34" s="66">
        <v>37.61</v>
      </c>
      <c r="O34" s="66">
        <v>11.11</v>
      </c>
      <c r="P34" s="66">
        <v>1.71</v>
      </c>
      <c r="Q34" s="66">
        <v>2</v>
      </c>
      <c r="R34" s="82"/>
      <c r="S34" s="82"/>
    </row>
    <row r="35" spans="1:19" ht="14.1" customHeight="1" x14ac:dyDescent="0.3">
      <c r="A35" s="65" t="s">
        <v>180</v>
      </c>
      <c r="B35" s="66">
        <v>118.9</v>
      </c>
      <c r="C35" s="47">
        <v>168</v>
      </c>
      <c r="D35" s="66">
        <v>0.71</v>
      </c>
      <c r="E35" s="66">
        <v>3.04</v>
      </c>
      <c r="F35" s="66">
        <v>1.05</v>
      </c>
      <c r="G35" s="47">
        <v>22</v>
      </c>
      <c r="H35" s="47">
        <v>71</v>
      </c>
      <c r="I35" s="81">
        <v>4</v>
      </c>
      <c r="J35" s="47">
        <v>7</v>
      </c>
      <c r="K35" s="47">
        <v>22</v>
      </c>
      <c r="L35" s="66">
        <v>19.05</v>
      </c>
      <c r="M35" s="66">
        <v>45.24</v>
      </c>
      <c r="N35" s="66">
        <v>29.17</v>
      </c>
      <c r="O35" s="66">
        <v>4.76</v>
      </c>
      <c r="P35" s="66">
        <v>1.79</v>
      </c>
      <c r="Q35" s="66">
        <v>3.2</v>
      </c>
      <c r="R35" s="82"/>
      <c r="S35" s="82"/>
    </row>
    <row r="36" spans="1:19" ht="14.1" customHeight="1" x14ac:dyDescent="0.3">
      <c r="A36" s="65" t="s">
        <v>189</v>
      </c>
      <c r="B36" s="66">
        <v>108.4</v>
      </c>
      <c r="C36" s="47">
        <v>147</v>
      </c>
      <c r="D36" s="66">
        <v>0.74</v>
      </c>
      <c r="E36" s="66">
        <v>2.66</v>
      </c>
      <c r="F36" s="66">
        <v>1.1000000000000001</v>
      </c>
      <c r="G36" s="47">
        <v>9</v>
      </c>
      <c r="H36" s="47">
        <v>71</v>
      </c>
      <c r="I36" s="81">
        <v>4</v>
      </c>
      <c r="J36" s="47">
        <v>2</v>
      </c>
      <c r="K36" s="47">
        <v>22</v>
      </c>
      <c r="L36" s="66">
        <v>21.77</v>
      </c>
      <c r="M36" s="66">
        <v>46.94</v>
      </c>
      <c r="N36" s="66">
        <v>27.21</v>
      </c>
      <c r="O36" s="66">
        <v>4.08</v>
      </c>
      <c r="P36" s="47">
        <v>0</v>
      </c>
      <c r="Q36" s="66">
        <v>2.92</v>
      </c>
      <c r="R36" s="82"/>
      <c r="S36" s="82"/>
    </row>
    <row r="37" spans="1:19" ht="14.1" customHeight="1" x14ac:dyDescent="0.3">
      <c r="A37" s="65" t="s">
        <v>194</v>
      </c>
      <c r="B37" s="66">
        <v>92.2</v>
      </c>
      <c r="C37" s="47">
        <v>129</v>
      </c>
      <c r="D37" s="66">
        <v>0.71</v>
      </c>
      <c r="E37" s="66">
        <v>2.34</v>
      </c>
      <c r="F37" s="66">
        <v>1.06</v>
      </c>
      <c r="G37" s="47">
        <v>19</v>
      </c>
      <c r="H37" s="47">
        <v>71</v>
      </c>
      <c r="I37" s="81">
        <v>4</v>
      </c>
      <c r="J37" s="47">
        <v>5</v>
      </c>
      <c r="K37" s="47">
        <v>22</v>
      </c>
      <c r="L37" s="66">
        <v>24.03</v>
      </c>
      <c r="M37" s="66">
        <v>41.86</v>
      </c>
      <c r="N37" s="66">
        <v>24.81</v>
      </c>
      <c r="O37" s="66">
        <v>7.75</v>
      </c>
      <c r="P37" s="66">
        <v>1.55</v>
      </c>
      <c r="Q37" s="66">
        <v>2.48</v>
      </c>
      <c r="R37" s="82"/>
      <c r="S37" s="82"/>
    </row>
    <row r="38" spans="1:19" ht="14.1" customHeight="1" x14ac:dyDescent="0.3">
      <c r="A38" s="65" t="s">
        <v>200</v>
      </c>
      <c r="B38" s="66">
        <v>20.2</v>
      </c>
      <c r="C38" s="47">
        <v>28</v>
      </c>
      <c r="D38" s="66">
        <v>0.72</v>
      </c>
      <c r="E38" s="66">
        <v>0.51</v>
      </c>
      <c r="F38" s="66">
        <v>1.07</v>
      </c>
      <c r="G38" s="47">
        <v>17</v>
      </c>
      <c r="H38" s="47">
        <v>71</v>
      </c>
      <c r="I38" s="81">
        <v>2</v>
      </c>
      <c r="J38" s="47">
        <v>7</v>
      </c>
      <c r="K38" s="47">
        <v>23</v>
      </c>
      <c r="L38" s="66">
        <v>14.29</v>
      </c>
      <c r="M38" s="47">
        <v>50</v>
      </c>
      <c r="N38" s="66">
        <v>35.71</v>
      </c>
      <c r="O38" s="47">
        <v>0</v>
      </c>
      <c r="P38" s="47">
        <v>0</v>
      </c>
      <c r="Q38" s="66">
        <v>0.54</v>
      </c>
      <c r="R38" s="82"/>
      <c r="S38" s="82"/>
    </row>
    <row r="39" spans="1:19" ht="14.1" customHeight="1" x14ac:dyDescent="0.3">
      <c r="A39" s="65" t="s">
        <v>204</v>
      </c>
      <c r="B39" s="66">
        <v>14.7</v>
      </c>
      <c r="C39" s="47">
        <v>22</v>
      </c>
      <c r="D39" s="66">
        <v>0.67</v>
      </c>
      <c r="E39" s="66">
        <v>0.4</v>
      </c>
      <c r="F39" s="66">
        <v>0.99</v>
      </c>
      <c r="G39" s="47">
        <v>36</v>
      </c>
      <c r="H39" s="47">
        <v>71</v>
      </c>
      <c r="I39" s="81">
        <v>2</v>
      </c>
      <c r="J39" s="47">
        <v>11</v>
      </c>
      <c r="K39" s="47">
        <v>23</v>
      </c>
      <c r="L39" s="66">
        <v>9.09</v>
      </c>
      <c r="M39" s="66">
        <v>40.909999999999997</v>
      </c>
      <c r="N39" s="47">
        <v>50</v>
      </c>
      <c r="O39" s="47">
        <v>0</v>
      </c>
      <c r="P39" s="47">
        <v>0</v>
      </c>
      <c r="Q39" s="66">
        <v>0.4</v>
      </c>
      <c r="R39" s="82"/>
      <c r="S39" s="82"/>
    </row>
    <row r="40" spans="1:19" ht="14.1" customHeight="1" x14ac:dyDescent="0.3">
      <c r="A40" s="65" t="s">
        <v>210</v>
      </c>
      <c r="B40" s="66">
        <v>30.7</v>
      </c>
      <c r="C40" s="47">
        <v>45</v>
      </c>
      <c r="D40" s="66">
        <v>0.68</v>
      </c>
      <c r="E40" s="66">
        <v>0.81</v>
      </c>
      <c r="F40" s="66">
        <v>1.01</v>
      </c>
      <c r="G40" s="47">
        <v>33</v>
      </c>
      <c r="H40" s="47">
        <v>71</v>
      </c>
      <c r="I40" s="81">
        <v>3</v>
      </c>
      <c r="J40" s="47">
        <v>8</v>
      </c>
      <c r="K40" s="47">
        <v>24</v>
      </c>
      <c r="L40" s="66">
        <v>6.67</v>
      </c>
      <c r="M40" s="66">
        <v>55.56</v>
      </c>
      <c r="N40" s="66">
        <v>33.33</v>
      </c>
      <c r="O40" s="66">
        <v>2.2200000000000002</v>
      </c>
      <c r="P40" s="66">
        <v>2.2200000000000002</v>
      </c>
      <c r="Q40" s="66">
        <v>0.83</v>
      </c>
      <c r="R40" s="82"/>
      <c r="S40" s="82"/>
    </row>
    <row r="41" spans="1:19" ht="14.1" customHeight="1" x14ac:dyDescent="0.3">
      <c r="A41" s="65" t="s">
        <v>212</v>
      </c>
      <c r="B41" s="66">
        <v>61.7</v>
      </c>
      <c r="C41" s="47">
        <v>84</v>
      </c>
      <c r="D41" s="66">
        <v>0.73</v>
      </c>
      <c r="E41" s="66">
        <v>1.52</v>
      </c>
      <c r="F41" s="66">
        <v>1.0900000000000001</v>
      </c>
      <c r="G41" s="47">
        <v>11</v>
      </c>
      <c r="H41" s="47">
        <v>71</v>
      </c>
      <c r="I41" s="81">
        <v>3</v>
      </c>
      <c r="J41" s="47">
        <v>2</v>
      </c>
      <c r="K41" s="47">
        <v>24</v>
      </c>
      <c r="L41" s="66">
        <v>22.62</v>
      </c>
      <c r="M41" s="66">
        <v>47.62</v>
      </c>
      <c r="N41" s="47">
        <v>25</v>
      </c>
      <c r="O41" s="66">
        <v>1.19</v>
      </c>
      <c r="P41" s="66">
        <v>3.57</v>
      </c>
      <c r="Q41" s="66">
        <v>1.66</v>
      </c>
      <c r="R41" s="82"/>
      <c r="S41" s="82"/>
    </row>
    <row r="42" spans="1:19" ht="14.1" customHeight="1" x14ac:dyDescent="0.3">
      <c r="A42" s="65" t="s">
        <v>217</v>
      </c>
      <c r="B42" s="66">
        <v>18.5</v>
      </c>
      <c r="C42" s="47">
        <v>33</v>
      </c>
      <c r="D42" s="66">
        <v>0.56000000000000005</v>
      </c>
      <c r="E42" s="66">
        <v>0.6</v>
      </c>
      <c r="F42" s="66">
        <v>0.83</v>
      </c>
      <c r="G42" s="47">
        <v>62</v>
      </c>
      <c r="H42" s="47">
        <v>71</v>
      </c>
      <c r="I42" s="81">
        <v>3</v>
      </c>
      <c r="J42" s="47">
        <v>22</v>
      </c>
      <c r="K42" s="47">
        <v>24</v>
      </c>
      <c r="L42" s="66">
        <v>6.06</v>
      </c>
      <c r="M42" s="66">
        <v>30.3</v>
      </c>
      <c r="N42" s="66">
        <v>45.45</v>
      </c>
      <c r="O42" s="66">
        <v>15.15</v>
      </c>
      <c r="P42" s="66">
        <v>3.03</v>
      </c>
      <c r="Q42" s="66">
        <v>0.5</v>
      </c>
      <c r="R42" s="82"/>
      <c r="S42" s="82"/>
    </row>
    <row r="43" spans="1:19" ht="14.1" customHeight="1" x14ac:dyDescent="0.3">
      <c r="A43" s="65" t="s">
        <v>222</v>
      </c>
      <c r="B43" s="66">
        <v>17.600000000000001</v>
      </c>
      <c r="C43" s="47">
        <v>23</v>
      </c>
      <c r="D43" s="66">
        <v>0.77</v>
      </c>
      <c r="E43" s="66">
        <v>0.42</v>
      </c>
      <c r="F43" s="66">
        <v>1.1399999999999999</v>
      </c>
      <c r="G43" s="47">
        <v>6</v>
      </c>
      <c r="H43" s="47">
        <v>71</v>
      </c>
      <c r="I43" s="81">
        <v>2</v>
      </c>
      <c r="J43" s="47">
        <v>5</v>
      </c>
      <c r="K43" s="47">
        <v>23</v>
      </c>
      <c r="L43" s="66">
        <v>21.74</v>
      </c>
      <c r="M43" s="66">
        <v>56.52</v>
      </c>
      <c r="N43" s="66">
        <v>17.39</v>
      </c>
      <c r="O43" s="66">
        <v>4.3499999999999996</v>
      </c>
      <c r="P43" s="47">
        <v>0</v>
      </c>
      <c r="Q43" s="66">
        <v>0.47</v>
      </c>
      <c r="R43" s="82"/>
      <c r="S43" s="82"/>
    </row>
    <row r="44" spans="1:19" ht="14.1" customHeight="1" x14ac:dyDescent="0.3">
      <c r="A44" s="65" t="s">
        <v>224</v>
      </c>
      <c r="B44" s="66">
        <v>76</v>
      </c>
      <c r="C44" s="47">
        <v>116</v>
      </c>
      <c r="D44" s="66">
        <v>0.66</v>
      </c>
      <c r="E44" s="66">
        <v>2.1</v>
      </c>
      <c r="F44" s="66">
        <v>0.97</v>
      </c>
      <c r="G44" s="47">
        <v>42</v>
      </c>
      <c r="H44" s="47">
        <v>71</v>
      </c>
      <c r="I44" s="81">
        <v>4</v>
      </c>
      <c r="J44" s="47">
        <v>18</v>
      </c>
      <c r="K44" s="47">
        <v>22</v>
      </c>
      <c r="L44" s="66">
        <v>8.6199999999999992</v>
      </c>
      <c r="M44" s="66">
        <v>44.83</v>
      </c>
      <c r="N44" s="66">
        <v>39.659999999999997</v>
      </c>
      <c r="O44" s="66">
        <v>6.03</v>
      </c>
      <c r="P44" s="66">
        <v>0.86</v>
      </c>
      <c r="Q44" s="66">
        <v>2.04</v>
      </c>
      <c r="R44" s="82"/>
      <c r="S44" s="82"/>
    </row>
    <row r="45" spans="1:19" ht="14.1" customHeight="1" x14ac:dyDescent="0.3">
      <c r="A45" s="65" t="s">
        <v>228</v>
      </c>
      <c r="B45" s="66">
        <v>31.2</v>
      </c>
      <c r="C45" s="47">
        <v>51</v>
      </c>
      <c r="D45" s="66">
        <v>0.61</v>
      </c>
      <c r="E45" s="66">
        <v>0.92</v>
      </c>
      <c r="F45" s="66">
        <v>0.91</v>
      </c>
      <c r="G45" s="47">
        <v>50</v>
      </c>
      <c r="H45" s="47">
        <v>71</v>
      </c>
      <c r="I45" s="81">
        <v>3</v>
      </c>
      <c r="J45" s="47">
        <v>16</v>
      </c>
      <c r="K45" s="47">
        <v>24</v>
      </c>
      <c r="L45" s="66">
        <v>7.84</v>
      </c>
      <c r="M45" s="66">
        <v>35.29</v>
      </c>
      <c r="N45" s="66">
        <v>47.06</v>
      </c>
      <c r="O45" s="66">
        <v>7.84</v>
      </c>
      <c r="P45" s="66">
        <v>1.96</v>
      </c>
      <c r="Q45" s="66">
        <v>0.84</v>
      </c>
      <c r="R45" s="82"/>
      <c r="S45" s="82"/>
    </row>
    <row r="46" spans="1:19" ht="14.1" customHeight="1" x14ac:dyDescent="0.3">
      <c r="A46" s="65" t="s">
        <v>234</v>
      </c>
      <c r="B46" s="66">
        <v>72.099999999999994</v>
      </c>
      <c r="C46" s="47">
        <v>133</v>
      </c>
      <c r="D46" s="66">
        <v>0.54</v>
      </c>
      <c r="E46" s="66">
        <v>2.41</v>
      </c>
      <c r="F46" s="66">
        <v>0.81</v>
      </c>
      <c r="G46" s="47">
        <v>64</v>
      </c>
      <c r="H46" s="47">
        <v>71</v>
      </c>
      <c r="I46" s="81">
        <v>4</v>
      </c>
      <c r="J46" s="47">
        <v>22</v>
      </c>
      <c r="K46" s="47">
        <v>22</v>
      </c>
      <c r="L46" s="66">
        <v>5.26</v>
      </c>
      <c r="M46" s="66">
        <v>32.33</v>
      </c>
      <c r="N46" s="66">
        <v>38.35</v>
      </c>
      <c r="O46" s="66">
        <v>19.55</v>
      </c>
      <c r="P46" s="66">
        <v>4.51</v>
      </c>
      <c r="Q46" s="66">
        <v>1.94</v>
      </c>
      <c r="R46" s="82"/>
      <c r="S46" s="82"/>
    </row>
    <row r="47" spans="1:19" ht="14.1" customHeight="1" x14ac:dyDescent="0.3">
      <c r="A47" s="65" t="s">
        <v>242</v>
      </c>
      <c r="B47" s="66">
        <v>20.8</v>
      </c>
      <c r="C47" s="47">
        <v>42</v>
      </c>
      <c r="D47" s="66">
        <v>0.5</v>
      </c>
      <c r="E47" s="66">
        <v>0.76</v>
      </c>
      <c r="F47" s="66">
        <v>0.74</v>
      </c>
      <c r="G47" s="47">
        <v>66</v>
      </c>
      <c r="H47" s="47">
        <v>71</v>
      </c>
      <c r="I47" s="81">
        <v>3</v>
      </c>
      <c r="J47" s="47">
        <v>24</v>
      </c>
      <c r="K47" s="47">
        <v>24</v>
      </c>
      <c r="L47" s="66">
        <v>7.14</v>
      </c>
      <c r="M47" s="66">
        <v>23.81</v>
      </c>
      <c r="N47" s="66">
        <v>38.1</v>
      </c>
      <c r="O47" s="66">
        <v>21.43</v>
      </c>
      <c r="P47" s="66">
        <v>9.52</v>
      </c>
      <c r="Q47" s="66">
        <v>0.56000000000000005</v>
      </c>
      <c r="R47" s="82"/>
      <c r="S47" s="82"/>
    </row>
    <row r="48" spans="1:19" ht="14.1" customHeight="1" x14ac:dyDescent="0.3">
      <c r="A48" s="65" t="s">
        <v>243</v>
      </c>
      <c r="B48" s="66">
        <v>176.4</v>
      </c>
      <c r="C48" s="47">
        <v>248</v>
      </c>
      <c r="D48" s="66">
        <v>0.71</v>
      </c>
      <c r="E48" s="66">
        <v>4.49</v>
      </c>
      <c r="F48" s="66">
        <v>1.06</v>
      </c>
      <c r="G48" s="47">
        <v>19</v>
      </c>
      <c r="H48" s="47">
        <v>71</v>
      </c>
      <c r="I48" s="81">
        <v>4</v>
      </c>
      <c r="J48" s="47">
        <v>5</v>
      </c>
      <c r="K48" s="47">
        <v>22</v>
      </c>
      <c r="L48" s="66">
        <v>17.739999999999998</v>
      </c>
      <c r="M48" s="66">
        <v>46.37</v>
      </c>
      <c r="N48" s="66">
        <v>31.45</v>
      </c>
      <c r="O48" s="66">
        <v>2.82</v>
      </c>
      <c r="P48" s="66">
        <v>1.61</v>
      </c>
      <c r="Q48" s="66">
        <v>4.75</v>
      </c>
      <c r="R48" s="82"/>
      <c r="S48" s="82"/>
    </row>
    <row r="49" spans="1:19" ht="14.1" customHeight="1" x14ac:dyDescent="0.3">
      <c r="A49" s="65" t="s">
        <v>253</v>
      </c>
      <c r="B49" s="66">
        <v>87.9</v>
      </c>
      <c r="C49" s="47">
        <v>145</v>
      </c>
      <c r="D49" s="66">
        <v>0.61</v>
      </c>
      <c r="E49" s="66">
        <v>2.62</v>
      </c>
      <c r="F49" s="66">
        <v>0.9</v>
      </c>
      <c r="G49" s="47">
        <v>52</v>
      </c>
      <c r="H49" s="47">
        <v>71</v>
      </c>
      <c r="I49" s="81">
        <v>4</v>
      </c>
      <c r="J49" s="47">
        <v>21</v>
      </c>
      <c r="K49" s="47">
        <v>22</v>
      </c>
      <c r="L49" s="66">
        <v>9.66</v>
      </c>
      <c r="M49" s="66">
        <v>31.72</v>
      </c>
      <c r="N49" s="66">
        <v>47.59</v>
      </c>
      <c r="O49" s="66">
        <v>8.9700000000000006</v>
      </c>
      <c r="P49" s="66">
        <v>2.0699999999999998</v>
      </c>
      <c r="Q49" s="66">
        <v>2.36</v>
      </c>
      <c r="R49" s="82"/>
      <c r="S49" s="82"/>
    </row>
    <row r="50" spans="1:19" ht="14.1" customHeight="1" x14ac:dyDescent="0.3">
      <c r="A50" s="65" t="s">
        <v>258</v>
      </c>
      <c r="B50" s="66">
        <v>39.6</v>
      </c>
      <c r="C50" s="47">
        <v>52</v>
      </c>
      <c r="D50" s="66">
        <v>0.76</v>
      </c>
      <c r="E50" s="66">
        <v>0.94</v>
      </c>
      <c r="F50" s="66">
        <v>1.1299999999999999</v>
      </c>
      <c r="G50" s="47">
        <v>7</v>
      </c>
      <c r="H50" s="47">
        <v>71</v>
      </c>
      <c r="I50" s="81">
        <v>3</v>
      </c>
      <c r="J50" s="47">
        <v>1</v>
      </c>
      <c r="K50" s="47">
        <v>24</v>
      </c>
      <c r="L50" s="66">
        <v>21.15</v>
      </c>
      <c r="M50" s="66">
        <v>53.85</v>
      </c>
      <c r="N50" s="66">
        <v>23.08</v>
      </c>
      <c r="O50" s="66">
        <v>1.92</v>
      </c>
      <c r="P50" s="47">
        <v>0</v>
      </c>
      <c r="Q50" s="66">
        <v>1.07</v>
      </c>
      <c r="R50" s="82"/>
      <c r="S50" s="82"/>
    </row>
    <row r="51" spans="1:19" ht="14.1" customHeight="1" x14ac:dyDescent="0.3">
      <c r="A51" s="65" t="s">
        <v>260</v>
      </c>
      <c r="B51" s="66">
        <v>37.5</v>
      </c>
      <c r="C51" s="47">
        <v>51</v>
      </c>
      <c r="D51" s="66">
        <v>0.74</v>
      </c>
      <c r="E51" s="66">
        <v>0.92</v>
      </c>
      <c r="F51" s="66">
        <v>1.0900000000000001</v>
      </c>
      <c r="G51" s="47">
        <v>11</v>
      </c>
      <c r="H51" s="47">
        <v>71</v>
      </c>
      <c r="I51" s="81">
        <v>3</v>
      </c>
      <c r="J51" s="47">
        <v>2</v>
      </c>
      <c r="K51" s="47">
        <v>24</v>
      </c>
      <c r="L51" s="66">
        <v>25.49</v>
      </c>
      <c r="M51" s="66">
        <v>43.14</v>
      </c>
      <c r="N51" s="66">
        <v>25.49</v>
      </c>
      <c r="O51" s="66">
        <v>3.92</v>
      </c>
      <c r="P51" s="66">
        <v>1.96</v>
      </c>
      <c r="Q51" s="66">
        <v>1.01</v>
      </c>
      <c r="R51" s="82"/>
      <c r="S51" s="82"/>
    </row>
    <row r="52" spans="1:19" ht="14.1" customHeight="1" x14ac:dyDescent="0.3">
      <c r="A52" s="65" t="s">
        <v>263</v>
      </c>
      <c r="B52" s="66">
        <v>8.6</v>
      </c>
      <c r="C52" s="47">
        <v>11</v>
      </c>
      <c r="D52" s="66">
        <v>0.78</v>
      </c>
      <c r="E52" s="66">
        <v>0.2</v>
      </c>
      <c r="F52" s="66">
        <v>1.1599999999999999</v>
      </c>
      <c r="G52" s="47">
        <v>5</v>
      </c>
      <c r="H52" s="47">
        <v>71</v>
      </c>
      <c r="I52" s="81">
        <v>2</v>
      </c>
      <c r="J52" s="47">
        <v>4</v>
      </c>
      <c r="K52" s="47">
        <v>23</v>
      </c>
      <c r="L52" s="66">
        <v>18.18</v>
      </c>
      <c r="M52" s="66">
        <v>63.64</v>
      </c>
      <c r="N52" s="66">
        <v>18.18</v>
      </c>
      <c r="O52" s="47">
        <v>0</v>
      </c>
      <c r="P52" s="47">
        <v>0</v>
      </c>
      <c r="Q52" s="66">
        <v>0.23</v>
      </c>
      <c r="R52" s="82"/>
      <c r="S52" s="82"/>
    </row>
    <row r="53" spans="1:19" ht="14.1" customHeight="1" x14ac:dyDescent="0.3">
      <c r="A53" s="65" t="s">
        <v>265</v>
      </c>
      <c r="B53" s="66">
        <v>31.2</v>
      </c>
      <c r="C53" s="47">
        <v>50</v>
      </c>
      <c r="D53" s="66">
        <v>0.62</v>
      </c>
      <c r="E53" s="66">
        <v>0.91</v>
      </c>
      <c r="F53" s="66">
        <v>0.93</v>
      </c>
      <c r="G53" s="47">
        <v>47</v>
      </c>
      <c r="H53" s="47">
        <v>71</v>
      </c>
      <c r="I53" s="81">
        <v>3</v>
      </c>
      <c r="J53" s="47">
        <v>14</v>
      </c>
      <c r="K53" s="47">
        <v>24</v>
      </c>
      <c r="L53" s="47">
        <v>2</v>
      </c>
      <c r="M53" s="47">
        <v>46</v>
      </c>
      <c r="N53" s="47">
        <v>44</v>
      </c>
      <c r="O53" s="47">
        <v>8</v>
      </c>
      <c r="P53" s="47">
        <v>0</v>
      </c>
      <c r="Q53" s="66">
        <v>0.84</v>
      </c>
      <c r="R53" s="82"/>
      <c r="S53" s="82"/>
    </row>
    <row r="54" spans="1:19" ht="14.1" customHeight="1" x14ac:dyDescent="0.3">
      <c r="A54" s="65" t="s">
        <v>271</v>
      </c>
      <c r="B54" s="66">
        <v>27.6</v>
      </c>
      <c r="C54" s="47">
        <v>43</v>
      </c>
      <c r="D54" s="66">
        <v>0.64</v>
      </c>
      <c r="E54" s="66">
        <v>0.78</v>
      </c>
      <c r="F54" s="66">
        <v>0.95</v>
      </c>
      <c r="G54" s="47">
        <v>44</v>
      </c>
      <c r="H54" s="47">
        <v>71</v>
      </c>
      <c r="I54" s="81">
        <v>3</v>
      </c>
      <c r="J54" s="47">
        <v>13</v>
      </c>
      <c r="K54" s="47">
        <v>24</v>
      </c>
      <c r="L54" s="66">
        <v>11.63</v>
      </c>
      <c r="M54" s="66">
        <v>44.19</v>
      </c>
      <c r="N54" s="66">
        <v>32.56</v>
      </c>
      <c r="O54" s="66">
        <v>4.6500000000000004</v>
      </c>
      <c r="P54" s="66">
        <v>6.98</v>
      </c>
      <c r="Q54" s="66">
        <v>0.74</v>
      </c>
      <c r="R54" s="82"/>
      <c r="S54" s="82"/>
    </row>
    <row r="55" spans="1:19" ht="14.1" customHeight="1" x14ac:dyDescent="0.3">
      <c r="A55" s="65" t="s">
        <v>276</v>
      </c>
      <c r="B55" s="66">
        <v>67.7</v>
      </c>
      <c r="C55" s="47">
        <v>98</v>
      </c>
      <c r="D55" s="66">
        <v>0.69</v>
      </c>
      <c r="E55" s="66">
        <v>1.77</v>
      </c>
      <c r="F55" s="66">
        <v>1.03</v>
      </c>
      <c r="G55" s="47">
        <v>26</v>
      </c>
      <c r="H55" s="47">
        <v>71</v>
      </c>
      <c r="I55" s="81">
        <v>4</v>
      </c>
      <c r="J55" s="47">
        <v>10</v>
      </c>
      <c r="K55" s="47">
        <v>22</v>
      </c>
      <c r="L55" s="66">
        <v>16.329999999999998</v>
      </c>
      <c r="M55" s="66">
        <v>44.9</v>
      </c>
      <c r="N55" s="66">
        <v>31.63</v>
      </c>
      <c r="O55" s="66">
        <v>5.0999999999999996</v>
      </c>
      <c r="P55" s="66">
        <v>2.04</v>
      </c>
      <c r="Q55" s="66">
        <v>1.82</v>
      </c>
      <c r="R55" s="82"/>
      <c r="S55" s="82"/>
    </row>
    <row r="56" spans="1:19" ht="14.1" customHeight="1" x14ac:dyDescent="0.3">
      <c r="A56" s="65" t="s">
        <v>278</v>
      </c>
      <c r="B56" s="66">
        <v>12.7</v>
      </c>
      <c r="C56" s="47">
        <v>16</v>
      </c>
      <c r="D56" s="66">
        <v>0.79</v>
      </c>
      <c r="E56" s="66">
        <v>0.28999999999999998</v>
      </c>
      <c r="F56" s="66">
        <v>1.18</v>
      </c>
      <c r="G56" s="47">
        <v>4</v>
      </c>
      <c r="H56" s="47">
        <v>71</v>
      </c>
      <c r="I56" s="81">
        <v>2</v>
      </c>
      <c r="J56" s="47">
        <v>3</v>
      </c>
      <c r="K56" s="47">
        <v>23</v>
      </c>
      <c r="L56" s="47">
        <v>25</v>
      </c>
      <c r="M56" s="66">
        <v>56.25</v>
      </c>
      <c r="N56" s="66">
        <v>18.75</v>
      </c>
      <c r="O56" s="47">
        <v>0</v>
      </c>
      <c r="P56" s="47">
        <v>0</v>
      </c>
      <c r="Q56" s="66">
        <v>0.34</v>
      </c>
      <c r="R56" s="82"/>
      <c r="S56" s="82"/>
    </row>
    <row r="57" spans="1:19" ht="14.1" customHeight="1" x14ac:dyDescent="0.3">
      <c r="A57" s="65" t="s">
        <v>282</v>
      </c>
      <c r="B57" s="47">
        <v>8</v>
      </c>
      <c r="C57" s="47">
        <v>18</v>
      </c>
      <c r="D57" s="66">
        <v>0.44</v>
      </c>
      <c r="E57" s="66">
        <v>0.33</v>
      </c>
      <c r="F57" s="66">
        <v>0.66</v>
      </c>
      <c r="G57" s="47">
        <v>69</v>
      </c>
      <c r="H57" s="47">
        <v>71</v>
      </c>
      <c r="I57" s="81">
        <v>2</v>
      </c>
      <c r="J57" s="47">
        <v>21</v>
      </c>
      <c r="K57" s="47">
        <v>23</v>
      </c>
      <c r="L57" s="66">
        <v>5.56</v>
      </c>
      <c r="M57" s="66">
        <v>16.670000000000002</v>
      </c>
      <c r="N57" s="66">
        <v>44.44</v>
      </c>
      <c r="O57" s="66">
        <v>16.670000000000002</v>
      </c>
      <c r="P57" s="66">
        <v>16.670000000000002</v>
      </c>
      <c r="Q57" s="66">
        <v>0.22</v>
      </c>
      <c r="R57" s="82"/>
      <c r="S57" s="82"/>
    </row>
    <row r="58" spans="1:19" ht="14.1" customHeight="1" x14ac:dyDescent="0.3">
      <c r="A58" s="65" t="s">
        <v>289</v>
      </c>
      <c r="B58" s="66">
        <v>12.2</v>
      </c>
      <c r="C58" s="47">
        <v>19</v>
      </c>
      <c r="D58" s="66">
        <v>0.64</v>
      </c>
      <c r="E58" s="66">
        <v>0.34</v>
      </c>
      <c r="F58" s="66">
        <v>0.95</v>
      </c>
      <c r="G58" s="47">
        <v>44</v>
      </c>
      <c r="H58" s="47">
        <v>71</v>
      </c>
      <c r="I58" s="81">
        <v>2</v>
      </c>
      <c r="J58" s="47">
        <v>12</v>
      </c>
      <c r="K58" s="47">
        <v>23</v>
      </c>
      <c r="L58" s="66">
        <v>15.79</v>
      </c>
      <c r="M58" s="66">
        <v>31.58</v>
      </c>
      <c r="N58" s="66">
        <v>42.11</v>
      </c>
      <c r="O58" s="66">
        <v>10.53</v>
      </c>
      <c r="P58" s="47">
        <v>0</v>
      </c>
      <c r="Q58" s="66">
        <v>0.33</v>
      </c>
      <c r="R58" s="82"/>
      <c r="S58" s="82"/>
    </row>
    <row r="59" spans="1:19" ht="14.1" customHeight="1" x14ac:dyDescent="0.3">
      <c r="A59" s="65" t="s">
        <v>292</v>
      </c>
      <c r="B59" s="66">
        <v>155.80000000000001</v>
      </c>
      <c r="C59" s="47">
        <v>227</v>
      </c>
      <c r="D59" s="66">
        <v>0.69</v>
      </c>
      <c r="E59" s="66">
        <v>4.1100000000000003</v>
      </c>
      <c r="F59" s="66">
        <v>1.02</v>
      </c>
      <c r="G59" s="47">
        <v>31</v>
      </c>
      <c r="H59" s="47">
        <v>71</v>
      </c>
      <c r="I59" s="81">
        <v>4</v>
      </c>
      <c r="J59" s="47">
        <v>13</v>
      </c>
      <c r="K59" s="47">
        <v>22</v>
      </c>
      <c r="L59" s="66">
        <v>16.739999999999998</v>
      </c>
      <c r="M59" s="66">
        <v>41.85</v>
      </c>
      <c r="N59" s="66">
        <v>34.36</v>
      </c>
      <c r="O59" s="66">
        <v>6.17</v>
      </c>
      <c r="P59" s="66">
        <v>0.88</v>
      </c>
      <c r="Q59" s="66">
        <v>4.1900000000000004</v>
      </c>
      <c r="R59" s="82"/>
      <c r="S59" s="82"/>
    </row>
    <row r="60" spans="1:19" ht="14.1" customHeight="1" x14ac:dyDescent="0.3">
      <c r="A60" s="65" t="s">
        <v>304</v>
      </c>
      <c r="B60" s="66">
        <v>10.9</v>
      </c>
      <c r="C60" s="47">
        <v>26</v>
      </c>
      <c r="D60" s="66">
        <v>0.42</v>
      </c>
      <c r="E60" s="66">
        <v>0.47</v>
      </c>
      <c r="F60" s="66">
        <v>0.62</v>
      </c>
      <c r="G60" s="47">
        <v>70</v>
      </c>
      <c r="H60" s="47">
        <v>71</v>
      </c>
      <c r="I60" s="81">
        <v>2</v>
      </c>
      <c r="J60" s="47">
        <v>22</v>
      </c>
      <c r="K60" s="47">
        <v>23</v>
      </c>
      <c r="L60" s="47">
        <v>0</v>
      </c>
      <c r="M60" s="66">
        <v>11.54</v>
      </c>
      <c r="N60" s="47">
        <v>50</v>
      </c>
      <c r="O60" s="66">
        <v>38.46</v>
      </c>
      <c r="P60" s="47">
        <v>0</v>
      </c>
      <c r="Q60" s="66">
        <v>0.28999999999999998</v>
      </c>
      <c r="R60" s="82"/>
      <c r="S60" s="82"/>
    </row>
    <row r="61" spans="1:19" ht="14.1" customHeight="1" x14ac:dyDescent="0.3">
      <c r="A61" s="65" t="s">
        <v>307</v>
      </c>
      <c r="B61" s="66">
        <v>16.399999999999999</v>
      </c>
      <c r="C61" s="47">
        <v>23</v>
      </c>
      <c r="D61" s="66">
        <v>0.71</v>
      </c>
      <c r="E61" s="66">
        <v>0.42</v>
      </c>
      <c r="F61" s="66">
        <v>1.06</v>
      </c>
      <c r="G61" s="47">
        <v>19</v>
      </c>
      <c r="H61" s="47">
        <v>71</v>
      </c>
      <c r="I61" s="81">
        <v>2</v>
      </c>
      <c r="J61" s="47">
        <v>8</v>
      </c>
      <c r="K61" s="47">
        <v>23</v>
      </c>
      <c r="L61" s="66">
        <v>21.74</v>
      </c>
      <c r="M61" s="66">
        <v>34.78</v>
      </c>
      <c r="N61" s="66">
        <v>43.48</v>
      </c>
      <c r="O61" s="47">
        <v>0</v>
      </c>
      <c r="P61" s="47">
        <v>0</v>
      </c>
      <c r="Q61" s="66">
        <v>0.44</v>
      </c>
      <c r="R61" s="82"/>
      <c r="S61" s="82"/>
    </row>
    <row r="62" spans="1:19" ht="14.1" customHeight="1" x14ac:dyDescent="0.3">
      <c r="A62" s="65" t="s">
        <v>313</v>
      </c>
      <c r="B62" s="47">
        <v>6</v>
      </c>
      <c r="C62" s="47">
        <v>13</v>
      </c>
      <c r="D62" s="66">
        <v>0.46</v>
      </c>
      <c r="E62" s="66">
        <v>0.24</v>
      </c>
      <c r="F62" s="66">
        <v>0.69</v>
      </c>
      <c r="G62" s="47">
        <v>68</v>
      </c>
      <c r="H62" s="47">
        <v>71</v>
      </c>
      <c r="I62" s="81">
        <v>2</v>
      </c>
      <c r="J62" s="47">
        <v>20</v>
      </c>
      <c r="K62" s="47">
        <v>23</v>
      </c>
      <c r="L62" s="47">
        <v>0</v>
      </c>
      <c r="M62" s="66">
        <v>7.69</v>
      </c>
      <c r="N62" s="66">
        <v>76.92</v>
      </c>
      <c r="O62" s="66">
        <v>7.69</v>
      </c>
      <c r="P62" s="66">
        <v>7.69</v>
      </c>
      <c r="Q62" s="66">
        <v>0.16</v>
      </c>
      <c r="R62" s="82"/>
      <c r="S62" s="82"/>
    </row>
    <row r="63" spans="1:19" ht="14.1" customHeight="1" x14ac:dyDescent="0.3">
      <c r="A63" s="65" t="s">
        <v>316</v>
      </c>
      <c r="B63" s="66">
        <v>66.5</v>
      </c>
      <c r="C63" s="47">
        <v>96</v>
      </c>
      <c r="D63" s="66">
        <v>0.69</v>
      </c>
      <c r="E63" s="66">
        <v>1.74</v>
      </c>
      <c r="F63" s="66">
        <v>1.03</v>
      </c>
      <c r="G63" s="47">
        <v>26</v>
      </c>
      <c r="H63" s="47">
        <v>71</v>
      </c>
      <c r="I63" s="81">
        <v>4</v>
      </c>
      <c r="J63" s="47">
        <v>10</v>
      </c>
      <c r="K63" s="47">
        <v>22</v>
      </c>
      <c r="L63" s="66">
        <v>14.58</v>
      </c>
      <c r="M63" s="66">
        <v>47.92</v>
      </c>
      <c r="N63" s="66">
        <v>30.21</v>
      </c>
      <c r="O63" s="66">
        <v>6.25</v>
      </c>
      <c r="P63" s="66">
        <v>1.04</v>
      </c>
      <c r="Q63" s="66">
        <v>1.79</v>
      </c>
      <c r="R63" s="82"/>
      <c r="S63" s="82"/>
    </row>
    <row r="64" spans="1:19" ht="14.1" customHeight="1" x14ac:dyDescent="0.3">
      <c r="A64" s="65" t="s">
        <v>320</v>
      </c>
      <c r="B64" s="66">
        <v>159</v>
      </c>
      <c r="C64" s="47">
        <v>221</v>
      </c>
      <c r="D64" s="66">
        <v>0.72</v>
      </c>
      <c r="E64" s="66">
        <v>4</v>
      </c>
      <c r="F64" s="66">
        <v>1.07</v>
      </c>
      <c r="G64" s="47">
        <v>17</v>
      </c>
      <c r="H64" s="47">
        <v>71</v>
      </c>
      <c r="I64" s="81">
        <v>4</v>
      </c>
      <c r="J64" s="47">
        <v>4</v>
      </c>
      <c r="K64" s="47">
        <v>22</v>
      </c>
      <c r="L64" s="66">
        <v>14.03</v>
      </c>
      <c r="M64" s="66">
        <v>51.58</v>
      </c>
      <c r="N64" s="66">
        <v>32.58</v>
      </c>
      <c r="O64" s="66">
        <v>1.81</v>
      </c>
      <c r="P64" s="47">
        <v>0</v>
      </c>
      <c r="Q64" s="66">
        <v>4.28</v>
      </c>
      <c r="R64" s="82"/>
      <c r="S64" s="82"/>
    </row>
    <row r="65" spans="1:19" ht="14.1" customHeight="1" x14ac:dyDescent="0.3">
      <c r="A65" s="65" t="s">
        <v>323</v>
      </c>
      <c r="B65" s="66">
        <v>16.8</v>
      </c>
      <c r="C65" s="47">
        <v>29</v>
      </c>
      <c r="D65" s="66">
        <v>0.57999999999999996</v>
      </c>
      <c r="E65" s="66">
        <v>0.52</v>
      </c>
      <c r="F65" s="66">
        <v>0.86</v>
      </c>
      <c r="G65" s="47">
        <v>58</v>
      </c>
      <c r="H65" s="47">
        <v>71</v>
      </c>
      <c r="I65" s="81">
        <v>2</v>
      </c>
      <c r="J65" s="47">
        <v>17</v>
      </c>
      <c r="K65" s="47">
        <v>23</v>
      </c>
      <c r="L65" s="66">
        <v>3.45</v>
      </c>
      <c r="M65" s="66">
        <v>37.93</v>
      </c>
      <c r="N65" s="66">
        <v>41.38</v>
      </c>
      <c r="O65" s="66">
        <v>17.239999999999998</v>
      </c>
      <c r="P65" s="47">
        <v>0</v>
      </c>
      <c r="Q65" s="66">
        <v>0.45</v>
      </c>
      <c r="R65" s="82"/>
      <c r="S65" s="82"/>
    </row>
    <row r="66" spans="1:19" ht="14.1" customHeight="1" x14ac:dyDescent="0.3">
      <c r="A66" s="65" t="s">
        <v>336</v>
      </c>
      <c r="B66" s="66">
        <v>38.1</v>
      </c>
      <c r="C66" s="47">
        <v>65</v>
      </c>
      <c r="D66" s="66">
        <v>0.59</v>
      </c>
      <c r="E66" s="66">
        <v>1.18</v>
      </c>
      <c r="F66" s="66">
        <v>0.87</v>
      </c>
      <c r="G66" s="47">
        <v>55</v>
      </c>
      <c r="H66" s="47">
        <v>71</v>
      </c>
      <c r="I66" s="81">
        <v>3</v>
      </c>
      <c r="J66" s="47">
        <v>19</v>
      </c>
      <c r="K66" s="47">
        <v>24</v>
      </c>
      <c r="L66" s="66">
        <v>7.69</v>
      </c>
      <c r="M66" s="66">
        <v>36.92</v>
      </c>
      <c r="N66" s="66">
        <v>38.46</v>
      </c>
      <c r="O66" s="66">
        <v>10.77</v>
      </c>
      <c r="P66" s="66">
        <v>6.15</v>
      </c>
      <c r="Q66" s="66">
        <v>1.03</v>
      </c>
      <c r="R66" s="82"/>
      <c r="S66" s="82"/>
    </row>
    <row r="67" spans="1:19" ht="14.1" customHeight="1" x14ac:dyDescent="0.3">
      <c r="A67" s="65" t="s">
        <v>339</v>
      </c>
      <c r="B67" s="66">
        <v>118.4</v>
      </c>
      <c r="C67" s="47">
        <v>167</v>
      </c>
      <c r="D67" s="66">
        <v>0.71</v>
      </c>
      <c r="E67" s="66">
        <v>3.02</v>
      </c>
      <c r="F67" s="66">
        <v>1.05</v>
      </c>
      <c r="G67" s="47">
        <v>22</v>
      </c>
      <c r="H67" s="47">
        <v>71</v>
      </c>
      <c r="I67" s="81">
        <v>4</v>
      </c>
      <c r="J67" s="47">
        <v>7</v>
      </c>
      <c r="K67" s="47">
        <v>22</v>
      </c>
      <c r="L67" s="66">
        <v>23.35</v>
      </c>
      <c r="M67" s="66">
        <v>42.51</v>
      </c>
      <c r="N67" s="66">
        <v>25.15</v>
      </c>
      <c r="O67" s="66">
        <v>4.79</v>
      </c>
      <c r="P67" s="66">
        <v>4.1900000000000004</v>
      </c>
      <c r="Q67" s="66">
        <v>3.19</v>
      </c>
      <c r="R67" s="82"/>
      <c r="S67" s="82"/>
    </row>
    <row r="68" spans="1:19" ht="14.1" customHeight="1" x14ac:dyDescent="0.3">
      <c r="A68" s="65" t="s">
        <v>349</v>
      </c>
      <c r="B68" s="66">
        <v>41.3</v>
      </c>
      <c r="C68" s="47">
        <v>68</v>
      </c>
      <c r="D68" s="66">
        <v>0.61</v>
      </c>
      <c r="E68" s="66">
        <v>1.23</v>
      </c>
      <c r="F68" s="66">
        <v>0.9</v>
      </c>
      <c r="G68" s="47">
        <v>52</v>
      </c>
      <c r="H68" s="47">
        <v>71</v>
      </c>
      <c r="I68" s="81">
        <v>3</v>
      </c>
      <c r="J68" s="47">
        <v>17</v>
      </c>
      <c r="K68" s="47">
        <v>24</v>
      </c>
      <c r="L68" s="66">
        <v>10.29</v>
      </c>
      <c r="M68" s="66">
        <v>32.35</v>
      </c>
      <c r="N68" s="66">
        <v>45.59</v>
      </c>
      <c r="O68" s="66">
        <v>8.82</v>
      </c>
      <c r="P68" s="66">
        <v>2.94</v>
      </c>
      <c r="Q68" s="66">
        <v>1.1100000000000001</v>
      </c>
      <c r="R68" s="82"/>
      <c r="S68" s="82"/>
    </row>
    <row r="69" spans="1:19" ht="14.1" customHeight="1" x14ac:dyDescent="0.3">
      <c r="A69" s="65" t="s">
        <v>355</v>
      </c>
      <c r="B69" s="66">
        <v>53.3</v>
      </c>
      <c r="C69" s="47">
        <v>80</v>
      </c>
      <c r="D69" s="66">
        <v>0.67</v>
      </c>
      <c r="E69" s="66">
        <v>1.45</v>
      </c>
      <c r="F69" s="66">
        <v>0.99</v>
      </c>
      <c r="G69" s="47">
        <v>36</v>
      </c>
      <c r="H69" s="47">
        <v>71</v>
      </c>
      <c r="I69" s="81">
        <v>3</v>
      </c>
      <c r="J69" s="47">
        <v>10</v>
      </c>
      <c r="K69" s="47">
        <v>24</v>
      </c>
      <c r="L69" s="66">
        <v>6.25</v>
      </c>
      <c r="M69" s="66">
        <v>51.25</v>
      </c>
      <c r="N69" s="66">
        <v>36.25</v>
      </c>
      <c r="O69" s="66">
        <v>6.25</v>
      </c>
      <c r="P69" s="47">
        <v>0</v>
      </c>
      <c r="Q69" s="66">
        <v>1.43</v>
      </c>
      <c r="R69" s="82"/>
      <c r="S69" s="82"/>
    </row>
    <row r="70" spans="1:19" ht="14.1" customHeight="1" x14ac:dyDescent="0.3">
      <c r="A70" s="65" t="s">
        <v>361</v>
      </c>
      <c r="B70" s="66">
        <v>8.6999999999999993</v>
      </c>
      <c r="C70" s="47">
        <v>18</v>
      </c>
      <c r="D70" s="66">
        <v>0.48</v>
      </c>
      <c r="E70" s="66">
        <v>0.33</v>
      </c>
      <c r="F70" s="66">
        <v>0.72</v>
      </c>
      <c r="G70" s="47">
        <v>67</v>
      </c>
      <c r="H70" s="47">
        <v>71</v>
      </c>
      <c r="I70" s="81">
        <v>2</v>
      </c>
      <c r="J70" s="47">
        <v>19</v>
      </c>
      <c r="K70" s="47">
        <v>23</v>
      </c>
      <c r="L70" s="47">
        <v>0</v>
      </c>
      <c r="M70" s="66">
        <v>11.11</v>
      </c>
      <c r="N70" s="66">
        <v>72.22</v>
      </c>
      <c r="O70" s="66">
        <v>16.670000000000002</v>
      </c>
      <c r="P70" s="47">
        <v>0</v>
      </c>
      <c r="Q70" s="66">
        <v>0.23</v>
      </c>
      <c r="R70" s="82"/>
      <c r="S70" s="82"/>
    </row>
    <row r="71" spans="1:19" ht="14.1" customHeight="1" x14ac:dyDescent="0.3">
      <c r="A71" s="65" t="s">
        <v>366</v>
      </c>
      <c r="B71" s="66">
        <v>16</v>
      </c>
      <c r="C71" s="47">
        <v>23</v>
      </c>
      <c r="D71" s="66">
        <v>0.7</v>
      </c>
      <c r="E71" s="66">
        <v>0.42</v>
      </c>
      <c r="F71" s="66">
        <v>1.03</v>
      </c>
      <c r="G71" s="47">
        <v>26</v>
      </c>
      <c r="H71" s="47">
        <v>71</v>
      </c>
      <c r="I71" s="81">
        <v>2</v>
      </c>
      <c r="J71" s="47">
        <v>9</v>
      </c>
      <c r="K71" s="47">
        <v>23</v>
      </c>
      <c r="L71" s="47">
        <v>0</v>
      </c>
      <c r="M71" s="66">
        <v>69.569999999999993</v>
      </c>
      <c r="N71" s="66">
        <v>26.09</v>
      </c>
      <c r="O71" s="66">
        <v>4.3499999999999996</v>
      </c>
      <c r="P71" s="47">
        <v>0</v>
      </c>
      <c r="Q71" s="66">
        <v>0.43</v>
      </c>
      <c r="R71" s="82"/>
      <c r="S71" s="82"/>
    </row>
    <row r="72" spans="1:19" ht="14.1" customHeight="1" x14ac:dyDescent="0.3">
      <c r="A72" s="65" t="s">
        <v>369</v>
      </c>
      <c r="B72" s="66">
        <v>193</v>
      </c>
      <c r="C72" s="47">
        <v>280</v>
      </c>
      <c r="D72" s="66">
        <v>0.69</v>
      </c>
      <c r="E72" s="66">
        <v>5.07</v>
      </c>
      <c r="F72" s="66">
        <v>1.02</v>
      </c>
      <c r="G72" s="47">
        <v>31</v>
      </c>
      <c r="H72" s="47">
        <v>71</v>
      </c>
      <c r="I72" s="81">
        <v>4</v>
      </c>
      <c r="J72" s="47">
        <v>13</v>
      </c>
      <c r="K72" s="47">
        <v>22</v>
      </c>
      <c r="L72" s="66">
        <v>13.21</v>
      </c>
      <c r="M72" s="66">
        <v>45.71</v>
      </c>
      <c r="N72" s="66">
        <v>37.14</v>
      </c>
      <c r="O72" s="66">
        <v>2.86</v>
      </c>
      <c r="P72" s="66">
        <v>1.07</v>
      </c>
      <c r="Q72" s="66">
        <v>5.19</v>
      </c>
      <c r="R72" s="82"/>
      <c r="S72" s="82"/>
    </row>
    <row r="73" spans="1:19" ht="14.1" customHeight="1" x14ac:dyDescent="0.3">
      <c r="A73" s="65" t="s">
        <v>376</v>
      </c>
      <c r="B73" s="66">
        <v>17.100000000000001</v>
      </c>
      <c r="C73" s="47">
        <v>18</v>
      </c>
      <c r="D73" s="66">
        <v>0.95</v>
      </c>
      <c r="E73" s="66">
        <v>0.33</v>
      </c>
      <c r="F73" s="66">
        <v>1.41</v>
      </c>
      <c r="G73" s="47">
        <v>1</v>
      </c>
      <c r="H73" s="47">
        <v>71</v>
      </c>
      <c r="I73" s="81">
        <v>2</v>
      </c>
      <c r="J73" s="47">
        <v>1</v>
      </c>
      <c r="K73" s="47">
        <v>23</v>
      </c>
      <c r="L73" s="66">
        <v>83.33</v>
      </c>
      <c r="M73" s="66">
        <v>11.11</v>
      </c>
      <c r="N73" s="66">
        <v>5.56</v>
      </c>
      <c r="O73" s="47">
        <v>0</v>
      </c>
      <c r="P73" s="47">
        <v>0</v>
      </c>
      <c r="Q73" s="66">
        <v>0.46</v>
      </c>
      <c r="R73" s="82"/>
      <c r="S73" s="82"/>
    </row>
    <row r="74" spans="1:19" ht="14.1" customHeight="1" x14ac:dyDescent="0.3">
      <c r="A74" s="65" t="s">
        <v>382</v>
      </c>
      <c r="B74" s="66">
        <v>42.1</v>
      </c>
      <c r="C74" s="47">
        <v>63</v>
      </c>
      <c r="D74" s="66">
        <v>0.67</v>
      </c>
      <c r="E74" s="66">
        <v>1.1399999999999999</v>
      </c>
      <c r="F74" s="66">
        <v>0.99</v>
      </c>
      <c r="G74" s="47">
        <v>36</v>
      </c>
      <c r="H74" s="47">
        <v>71</v>
      </c>
      <c r="I74" s="81">
        <v>3</v>
      </c>
      <c r="J74" s="47">
        <v>10</v>
      </c>
      <c r="K74" s="47">
        <v>24</v>
      </c>
      <c r="L74" s="66">
        <v>14.29</v>
      </c>
      <c r="M74" s="66">
        <v>38.1</v>
      </c>
      <c r="N74" s="66">
        <v>42.86</v>
      </c>
      <c r="O74" s="66">
        <v>3.17</v>
      </c>
      <c r="P74" s="66">
        <v>1.59</v>
      </c>
      <c r="Q74" s="66">
        <v>1.1299999999999999</v>
      </c>
      <c r="R74" s="82"/>
      <c r="S74" s="82"/>
    </row>
    <row r="75" spans="1:19" ht="14.1" customHeight="1" x14ac:dyDescent="0.3">
      <c r="A75" s="65" t="s">
        <v>386</v>
      </c>
      <c r="B75" s="66">
        <v>42.9</v>
      </c>
      <c r="C75" s="47">
        <v>59</v>
      </c>
      <c r="D75" s="66">
        <v>0.73</v>
      </c>
      <c r="E75" s="66">
        <v>1.07</v>
      </c>
      <c r="F75" s="66">
        <v>1.08</v>
      </c>
      <c r="G75" s="47">
        <v>15</v>
      </c>
      <c r="H75" s="47">
        <v>71</v>
      </c>
      <c r="I75" s="81">
        <v>3</v>
      </c>
      <c r="J75" s="47">
        <v>5</v>
      </c>
      <c r="K75" s="47">
        <v>24</v>
      </c>
      <c r="L75" s="66">
        <v>16.95</v>
      </c>
      <c r="M75" s="66">
        <v>47.46</v>
      </c>
      <c r="N75" s="66">
        <v>35.590000000000003</v>
      </c>
      <c r="O75" s="47">
        <v>0</v>
      </c>
      <c r="P75" s="47">
        <v>0</v>
      </c>
      <c r="Q75" s="66">
        <v>1.1499999999999999</v>
      </c>
      <c r="R75" s="82"/>
      <c r="S75" s="82"/>
    </row>
    <row r="76" spans="1:19" ht="14.1" customHeight="1" x14ac:dyDescent="0.3">
      <c r="A76" s="65" t="s">
        <v>389</v>
      </c>
      <c r="B76" s="66">
        <v>18.399999999999999</v>
      </c>
      <c r="C76" s="47">
        <v>30</v>
      </c>
      <c r="D76" s="66">
        <v>0.61</v>
      </c>
      <c r="E76" s="66">
        <v>0.54</v>
      </c>
      <c r="F76" s="66">
        <v>0.91</v>
      </c>
      <c r="G76" s="47">
        <v>50</v>
      </c>
      <c r="H76" s="47">
        <v>71</v>
      </c>
      <c r="I76" s="81">
        <v>2</v>
      </c>
      <c r="J76" s="47">
        <v>14</v>
      </c>
      <c r="K76" s="47">
        <v>23</v>
      </c>
      <c r="L76" s="66">
        <v>6.67</v>
      </c>
      <c r="M76" s="47">
        <v>30</v>
      </c>
      <c r="N76" s="47">
        <v>60</v>
      </c>
      <c r="O76" s="66">
        <v>3.33</v>
      </c>
      <c r="P76" s="47">
        <v>0</v>
      </c>
      <c r="Q76" s="66">
        <v>0.5</v>
      </c>
      <c r="R76" s="82"/>
      <c r="S76" s="82"/>
    </row>
    <row r="77" spans="1:19" ht="14.1" customHeight="1" x14ac:dyDescent="0.3">
      <c r="A77" s="65" t="s">
        <v>394</v>
      </c>
      <c r="B77" s="66">
        <v>33.200000000000003</v>
      </c>
      <c r="C77" s="47">
        <v>49</v>
      </c>
      <c r="D77" s="66">
        <v>0.68</v>
      </c>
      <c r="E77" s="66">
        <v>0.89</v>
      </c>
      <c r="F77" s="66">
        <v>1.01</v>
      </c>
      <c r="G77" s="47">
        <v>33</v>
      </c>
      <c r="H77" s="47">
        <v>71</v>
      </c>
      <c r="I77" s="81">
        <v>3</v>
      </c>
      <c r="J77" s="47">
        <v>8</v>
      </c>
      <c r="K77" s="47">
        <v>24</v>
      </c>
      <c r="L77" s="66">
        <v>12.24</v>
      </c>
      <c r="M77" s="66">
        <v>48.98</v>
      </c>
      <c r="N77" s="66">
        <v>28.57</v>
      </c>
      <c r="O77" s="66">
        <v>10.199999999999999</v>
      </c>
      <c r="P77" s="47">
        <v>0</v>
      </c>
      <c r="Q77" s="66">
        <v>0.89</v>
      </c>
      <c r="R77" s="82"/>
      <c r="S77" s="82"/>
    </row>
    <row r="78" spans="1:19" ht="14.1" customHeight="1" x14ac:dyDescent="0.3">
      <c r="A78" s="65" t="s">
        <v>397</v>
      </c>
      <c r="B78" s="66">
        <v>35.799999999999997</v>
      </c>
      <c r="C78" s="47">
        <v>63</v>
      </c>
      <c r="D78" s="66">
        <v>0.56999999999999995</v>
      </c>
      <c r="E78" s="66">
        <v>1.1399999999999999</v>
      </c>
      <c r="F78" s="66">
        <v>0.84</v>
      </c>
      <c r="G78" s="47">
        <v>61</v>
      </c>
      <c r="H78" s="47">
        <v>71</v>
      </c>
      <c r="I78" s="81">
        <v>3</v>
      </c>
      <c r="J78" s="47">
        <v>21</v>
      </c>
      <c r="K78" s="47">
        <v>24</v>
      </c>
      <c r="L78" s="66">
        <v>7.94</v>
      </c>
      <c r="M78" s="66">
        <v>31.75</v>
      </c>
      <c r="N78" s="66">
        <v>41.27</v>
      </c>
      <c r="O78" s="66">
        <v>14.29</v>
      </c>
      <c r="P78" s="66">
        <v>4.76</v>
      </c>
      <c r="Q78" s="66">
        <v>0.96</v>
      </c>
      <c r="R78" s="82"/>
      <c r="S78" s="82"/>
    </row>
    <row r="79" spans="1:19" ht="14.1" customHeight="1" x14ac:dyDescent="0.3">
      <c r="A79" s="65" t="s">
        <v>402</v>
      </c>
      <c r="B79" s="66">
        <v>84.3</v>
      </c>
      <c r="C79" s="47">
        <v>124</v>
      </c>
      <c r="D79" s="66">
        <v>0.68</v>
      </c>
      <c r="E79" s="66">
        <v>2.2400000000000002</v>
      </c>
      <c r="F79" s="66">
        <v>1.01</v>
      </c>
      <c r="G79" s="47">
        <v>33</v>
      </c>
      <c r="H79" s="47">
        <v>71</v>
      </c>
      <c r="I79" s="81">
        <v>4</v>
      </c>
      <c r="J79" s="47">
        <v>15</v>
      </c>
      <c r="K79" s="47">
        <v>22</v>
      </c>
      <c r="L79" s="66">
        <v>7.26</v>
      </c>
      <c r="M79" s="66">
        <v>53.23</v>
      </c>
      <c r="N79" s="66">
        <v>34.68</v>
      </c>
      <c r="O79" s="66">
        <v>4.03</v>
      </c>
      <c r="P79" s="66">
        <v>0.81</v>
      </c>
      <c r="Q79" s="66">
        <v>2.27</v>
      </c>
      <c r="R79" s="82"/>
      <c r="S79" s="82"/>
    </row>
    <row r="80" spans="1:19" ht="14.1" customHeight="1" x14ac:dyDescent="0.3">
      <c r="A80" s="65" t="s">
        <v>408</v>
      </c>
      <c r="B80" s="66">
        <v>54.4</v>
      </c>
      <c r="C80" s="47">
        <v>77</v>
      </c>
      <c r="D80" s="66">
        <v>0.71</v>
      </c>
      <c r="E80" s="66">
        <v>1.39</v>
      </c>
      <c r="F80" s="66">
        <v>1.05</v>
      </c>
      <c r="G80" s="47">
        <v>22</v>
      </c>
      <c r="H80" s="47">
        <v>71</v>
      </c>
      <c r="I80" s="81">
        <v>3</v>
      </c>
      <c r="J80" s="47">
        <v>7</v>
      </c>
      <c r="K80" s="47">
        <v>24</v>
      </c>
      <c r="L80" s="66">
        <v>15.58</v>
      </c>
      <c r="M80" s="66">
        <v>46.75</v>
      </c>
      <c r="N80" s="66">
        <v>33.770000000000003</v>
      </c>
      <c r="O80" s="66">
        <v>3.9</v>
      </c>
      <c r="P80" s="47">
        <v>0</v>
      </c>
      <c r="Q80" s="66">
        <v>1.46</v>
      </c>
      <c r="R80" s="82"/>
      <c r="S80" s="82"/>
    </row>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S84"/>
  <sheetViews>
    <sheetView zoomScaleNormal="100" zoomScalePageLayoutView="125" workbookViewId="0">
      <selection sqref="A1:Q8"/>
    </sheetView>
  </sheetViews>
  <sheetFormatPr defaultColWidth="8.88671875" defaultRowHeight="13.8" x14ac:dyDescent="0.3"/>
  <cols>
    <col min="1" max="1" width="25.33203125" style="10" customWidth="1"/>
    <col min="2" max="17" width="11.88671875" style="16" customWidth="1"/>
    <col min="18" max="20" width="8.88671875" style="10" customWidth="1"/>
    <col min="21" max="16384" width="8.88671875" style="10"/>
  </cols>
  <sheetData>
    <row r="1" spans="1:19" ht="12.75" customHeight="1" x14ac:dyDescent="0.3">
      <c r="A1" s="138" t="s">
        <v>697</v>
      </c>
      <c r="B1" s="112"/>
      <c r="C1" s="112"/>
      <c r="D1" s="112"/>
      <c r="E1" s="112"/>
      <c r="F1" s="112"/>
      <c r="G1" s="112"/>
      <c r="H1" s="112"/>
      <c r="I1" s="112"/>
      <c r="J1" s="112"/>
      <c r="K1" s="112"/>
      <c r="L1" s="112"/>
      <c r="M1" s="112"/>
      <c r="N1" s="112"/>
      <c r="O1" s="112"/>
      <c r="P1" s="112"/>
      <c r="Q1" s="112"/>
      <c r="R1" s="78"/>
      <c r="S1" s="78"/>
    </row>
    <row r="2" spans="1:19" x14ac:dyDescent="0.3">
      <c r="A2" s="114"/>
      <c r="B2" s="139"/>
      <c r="C2" s="139"/>
      <c r="D2" s="139"/>
      <c r="E2" s="139"/>
      <c r="F2" s="139"/>
      <c r="G2" s="139"/>
      <c r="H2" s="139"/>
      <c r="I2" s="139"/>
      <c r="J2" s="139"/>
      <c r="K2" s="139"/>
      <c r="L2" s="139"/>
      <c r="M2" s="139"/>
      <c r="N2" s="139"/>
      <c r="O2" s="139"/>
      <c r="P2" s="139"/>
      <c r="Q2" s="139"/>
      <c r="R2" s="78"/>
      <c r="S2" s="78"/>
    </row>
    <row r="3" spans="1:19" x14ac:dyDescent="0.3">
      <c r="A3" s="114"/>
      <c r="B3" s="139"/>
      <c r="C3" s="139"/>
      <c r="D3" s="139"/>
      <c r="E3" s="139"/>
      <c r="F3" s="139"/>
      <c r="G3" s="139"/>
      <c r="H3" s="139"/>
      <c r="I3" s="139"/>
      <c r="J3" s="139"/>
      <c r="K3" s="139"/>
      <c r="L3" s="139"/>
      <c r="M3" s="139"/>
      <c r="N3" s="139"/>
      <c r="O3" s="139"/>
      <c r="P3" s="139"/>
      <c r="Q3" s="139"/>
      <c r="R3" s="78"/>
      <c r="S3" s="78"/>
    </row>
    <row r="4" spans="1:19" x14ac:dyDescent="0.3">
      <c r="A4" s="114"/>
      <c r="B4" s="139"/>
      <c r="C4" s="139"/>
      <c r="D4" s="139"/>
      <c r="E4" s="139"/>
      <c r="F4" s="139"/>
      <c r="G4" s="139"/>
      <c r="H4" s="139"/>
      <c r="I4" s="139"/>
      <c r="J4" s="139"/>
      <c r="K4" s="139"/>
      <c r="L4" s="139"/>
      <c r="M4" s="139"/>
      <c r="N4" s="139"/>
      <c r="O4" s="139"/>
      <c r="P4" s="139"/>
      <c r="Q4" s="139"/>
      <c r="R4" s="78"/>
      <c r="S4" s="78"/>
    </row>
    <row r="5" spans="1:19" x14ac:dyDescent="0.3">
      <c r="A5" s="114"/>
      <c r="B5" s="139"/>
      <c r="C5" s="139"/>
      <c r="D5" s="139"/>
      <c r="E5" s="139"/>
      <c r="F5" s="139"/>
      <c r="G5" s="139"/>
      <c r="H5" s="139"/>
      <c r="I5" s="139"/>
      <c r="J5" s="139"/>
      <c r="K5" s="139"/>
      <c r="L5" s="139"/>
      <c r="M5" s="139"/>
      <c r="N5" s="139"/>
      <c r="O5" s="139"/>
      <c r="P5" s="139"/>
      <c r="Q5" s="139"/>
      <c r="R5" s="78"/>
      <c r="S5" s="78"/>
    </row>
    <row r="6" spans="1:19" x14ac:dyDescent="0.3">
      <c r="A6" s="114"/>
      <c r="B6" s="139"/>
      <c r="C6" s="139"/>
      <c r="D6" s="139"/>
      <c r="E6" s="139"/>
      <c r="F6" s="139"/>
      <c r="G6" s="139"/>
      <c r="H6" s="139"/>
      <c r="I6" s="139"/>
      <c r="J6" s="139"/>
      <c r="K6" s="139"/>
      <c r="L6" s="139"/>
      <c r="M6" s="139"/>
      <c r="N6" s="139"/>
      <c r="O6" s="139"/>
      <c r="P6" s="139"/>
      <c r="Q6" s="139"/>
      <c r="R6" s="78"/>
      <c r="S6" s="78"/>
    </row>
    <row r="7" spans="1:19" x14ac:dyDescent="0.3">
      <c r="A7" s="114"/>
      <c r="B7" s="139"/>
      <c r="C7" s="139"/>
      <c r="D7" s="139"/>
      <c r="E7" s="139"/>
      <c r="F7" s="139"/>
      <c r="G7" s="139"/>
      <c r="H7" s="139"/>
      <c r="I7" s="139"/>
      <c r="J7" s="139"/>
      <c r="K7" s="139"/>
      <c r="L7" s="139"/>
      <c r="M7" s="139"/>
      <c r="N7" s="139"/>
      <c r="O7" s="139"/>
      <c r="P7" s="139"/>
      <c r="Q7" s="139"/>
      <c r="R7" s="78"/>
      <c r="S7" s="78"/>
    </row>
    <row r="8" spans="1:19" x14ac:dyDescent="0.3">
      <c r="A8" s="118"/>
      <c r="B8" s="108"/>
      <c r="C8" s="108"/>
      <c r="D8" s="108"/>
      <c r="E8" s="108"/>
      <c r="F8" s="108"/>
      <c r="G8" s="108"/>
      <c r="H8" s="108"/>
      <c r="I8" s="108"/>
      <c r="J8" s="108"/>
      <c r="K8" s="108"/>
      <c r="L8" s="108"/>
      <c r="M8" s="108"/>
      <c r="N8" s="108"/>
      <c r="O8" s="108"/>
      <c r="P8" s="108"/>
      <c r="Q8" s="108"/>
      <c r="R8" s="78"/>
      <c r="S8" s="78"/>
    </row>
    <row r="9" spans="1:19" s="15" customFormat="1" ht="42.9" customHeight="1" x14ac:dyDescent="0.25">
      <c r="A9" s="63" t="s">
        <v>486</v>
      </c>
      <c r="B9" s="79" t="s">
        <v>487</v>
      </c>
      <c r="C9" s="79" t="s">
        <v>488</v>
      </c>
      <c r="D9" s="79" t="s">
        <v>489</v>
      </c>
      <c r="E9" s="79" t="s">
        <v>490</v>
      </c>
      <c r="F9" s="79" t="s">
        <v>500</v>
      </c>
      <c r="G9" s="79" t="s">
        <v>492</v>
      </c>
      <c r="H9" s="79" t="s">
        <v>493</v>
      </c>
      <c r="I9" s="79" t="s">
        <v>494</v>
      </c>
      <c r="J9" s="79" t="s">
        <v>495</v>
      </c>
      <c r="K9" s="79" t="s">
        <v>496</v>
      </c>
      <c r="L9" s="79" t="s">
        <v>480</v>
      </c>
      <c r="M9" s="79" t="s">
        <v>481</v>
      </c>
      <c r="N9" s="79" t="s">
        <v>482</v>
      </c>
      <c r="O9" s="79" t="s">
        <v>483</v>
      </c>
      <c r="P9" s="79" t="s">
        <v>484</v>
      </c>
      <c r="Q9" s="79" t="s">
        <v>501</v>
      </c>
      <c r="R9" s="80"/>
      <c r="S9" s="80"/>
    </row>
    <row r="10" spans="1:19" ht="14.1" customHeight="1" x14ac:dyDescent="0.3">
      <c r="A10" s="65" t="s">
        <v>36</v>
      </c>
      <c r="B10" s="66">
        <v>17.899999999999999</v>
      </c>
      <c r="C10" s="47">
        <v>26</v>
      </c>
      <c r="D10" s="66">
        <v>0.69</v>
      </c>
      <c r="E10" s="66">
        <v>0.3</v>
      </c>
      <c r="F10" s="66">
        <v>1.03</v>
      </c>
      <c r="G10" s="47">
        <v>24</v>
      </c>
      <c r="H10" s="47">
        <v>75</v>
      </c>
      <c r="I10" s="81">
        <v>2</v>
      </c>
      <c r="J10" s="47">
        <v>7</v>
      </c>
      <c r="K10" s="47">
        <v>22</v>
      </c>
      <c r="L10" s="66">
        <v>19.23</v>
      </c>
      <c r="M10" s="66">
        <v>30.77</v>
      </c>
      <c r="N10" s="47">
        <v>50</v>
      </c>
      <c r="O10" s="47">
        <v>0</v>
      </c>
      <c r="P10" s="47">
        <v>0</v>
      </c>
      <c r="Q10" s="66">
        <v>0.31</v>
      </c>
      <c r="R10" s="82"/>
      <c r="S10" s="82"/>
    </row>
    <row r="11" spans="1:19" ht="14.1" customHeight="1" x14ac:dyDescent="0.3">
      <c r="A11" s="65" t="s">
        <v>39</v>
      </c>
      <c r="B11" s="66">
        <v>120.5</v>
      </c>
      <c r="C11" s="47">
        <v>194</v>
      </c>
      <c r="D11" s="66">
        <v>0.62</v>
      </c>
      <c r="E11" s="66">
        <v>2.27</v>
      </c>
      <c r="F11" s="66">
        <v>0.93</v>
      </c>
      <c r="G11" s="47">
        <v>51</v>
      </c>
      <c r="H11" s="47">
        <v>75</v>
      </c>
      <c r="I11" s="81">
        <v>4</v>
      </c>
      <c r="J11" s="47">
        <v>19</v>
      </c>
      <c r="K11" s="47">
        <v>23</v>
      </c>
      <c r="L11" s="66">
        <v>10.82</v>
      </c>
      <c r="M11" s="66">
        <v>38.659999999999997</v>
      </c>
      <c r="N11" s="66">
        <v>36.6</v>
      </c>
      <c r="O11" s="66">
        <v>10.31</v>
      </c>
      <c r="P11" s="66">
        <v>3.61</v>
      </c>
      <c r="Q11" s="66">
        <v>2.12</v>
      </c>
      <c r="R11" s="82"/>
      <c r="S11" s="82"/>
    </row>
    <row r="12" spans="1:19" ht="14.1" customHeight="1" x14ac:dyDescent="0.3">
      <c r="A12" s="65" t="s">
        <v>46</v>
      </c>
      <c r="B12" s="66">
        <v>28.2</v>
      </c>
      <c r="C12" s="47">
        <v>51</v>
      </c>
      <c r="D12" s="66">
        <v>0.55000000000000004</v>
      </c>
      <c r="E12" s="66">
        <v>0.6</v>
      </c>
      <c r="F12" s="66">
        <v>0.83</v>
      </c>
      <c r="G12" s="47">
        <v>64</v>
      </c>
      <c r="H12" s="47">
        <v>75</v>
      </c>
      <c r="I12" s="81">
        <v>2</v>
      </c>
      <c r="J12" s="47">
        <v>17</v>
      </c>
      <c r="K12" s="47">
        <v>22</v>
      </c>
      <c r="L12" s="66">
        <v>3.92</v>
      </c>
      <c r="M12" s="66">
        <v>31.37</v>
      </c>
      <c r="N12" s="66">
        <v>47.06</v>
      </c>
      <c r="O12" s="66">
        <v>13.73</v>
      </c>
      <c r="P12" s="66">
        <v>3.92</v>
      </c>
      <c r="Q12" s="66">
        <v>0.5</v>
      </c>
      <c r="R12" s="82"/>
      <c r="S12" s="82"/>
    </row>
    <row r="13" spans="1:19" ht="14.1" customHeight="1" x14ac:dyDescent="0.3">
      <c r="A13" s="65" t="s">
        <v>49</v>
      </c>
      <c r="B13" s="66">
        <v>6.1</v>
      </c>
      <c r="C13" s="47">
        <v>11</v>
      </c>
      <c r="D13" s="66">
        <v>0.55000000000000004</v>
      </c>
      <c r="E13" s="66">
        <v>0.13</v>
      </c>
      <c r="F13" s="66">
        <v>0.83</v>
      </c>
      <c r="G13" s="47">
        <v>64</v>
      </c>
      <c r="H13" s="47">
        <v>75</v>
      </c>
      <c r="I13" s="81">
        <v>1</v>
      </c>
      <c r="J13" s="47">
        <v>4</v>
      </c>
      <c r="K13" s="47">
        <v>7</v>
      </c>
      <c r="L13" s="47">
        <v>0</v>
      </c>
      <c r="M13" s="66">
        <v>36.36</v>
      </c>
      <c r="N13" s="66">
        <v>45.45</v>
      </c>
      <c r="O13" s="66">
        <v>18.18</v>
      </c>
      <c r="P13" s="47">
        <v>0</v>
      </c>
      <c r="Q13" s="66">
        <v>0.11</v>
      </c>
      <c r="R13" s="82"/>
      <c r="S13" s="82"/>
    </row>
    <row r="14" spans="1:19" ht="14.1" customHeight="1" x14ac:dyDescent="0.3">
      <c r="A14" s="65" t="s">
        <v>51</v>
      </c>
      <c r="B14" s="66">
        <v>78.400000000000006</v>
      </c>
      <c r="C14" s="47">
        <v>123</v>
      </c>
      <c r="D14" s="66">
        <v>0.64</v>
      </c>
      <c r="E14" s="66">
        <v>1.44</v>
      </c>
      <c r="F14" s="66">
        <v>0.96</v>
      </c>
      <c r="G14" s="47">
        <v>45</v>
      </c>
      <c r="H14" s="47">
        <v>75</v>
      </c>
      <c r="I14" s="81">
        <v>3</v>
      </c>
      <c r="J14" s="47">
        <v>11</v>
      </c>
      <c r="K14" s="47">
        <v>23</v>
      </c>
      <c r="L14" s="66">
        <v>17.07</v>
      </c>
      <c r="M14" s="66">
        <v>31.71</v>
      </c>
      <c r="N14" s="66">
        <v>40.65</v>
      </c>
      <c r="O14" s="66">
        <v>4.88</v>
      </c>
      <c r="P14" s="66">
        <v>5.69</v>
      </c>
      <c r="Q14" s="66">
        <v>1.38</v>
      </c>
      <c r="R14" s="82"/>
      <c r="S14" s="82"/>
    </row>
    <row r="15" spans="1:19" ht="14.1" customHeight="1" x14ac:dyDescent="0.3">
      <c r="A15" s="65" t="s">
        <v>54</v>
      </c>
      <c r="B15" s="66">
        <v>415.1</v>
      </c>
      <c r="C15" s="47">
        <v>565</v>
      </c>
      <c r="D15" s="66">
        <v>0.73</v>
      </c>
      <c r="E15" s="66">
        <v>6.62</v>
      </c>
      <c r="F15" s="66">
        <v>1.1000000000000001</v>
      </c>
      <c r="G15" s="47">
        <v>8</v>
      </c>
      <c r="H15" s="47">
        <v>75</v>
      </c>
      <c r="I15" s="81">
        <v>4</v>
      </c>
      <c r="J15" s="47">
        <v>2</v>
      </c>
      <c r="K15" s="47">
        <v>23</v>
      </c>
      <c r="L15" s="66">
        <v>24.25</v>
      </c>
      <c r="M15" s="66">
        <v>43.89</v>
      </c>
      <c r="N15" s="66">
        <v>26.73</v>
      </c>
      <c r="O15" s="66">
        <v>3.72</v>
      </c>
      <c r="P15" s="66">
        <v>1.42</v>
      </c>
      <c r="Q15" s="66">
        <v>7.29</v>
      </c>
      <c r="R15" s="82"/>
      <c r="S15" s="82"/>
    </row>
    <row r="16" spans="1:19" ht="14.1" customHeight="1" x14ac:dyDescent="0.3">
      <c r="A16" s="65" t="s">
        <v>68</v>
      </c>
      <c r="B16" s="66">
        <v>50.9</v>
      </c>
      <c r="C16" s="47">
        <v>79</v>
      </c>
      <c r="D16" s="66">
        <v>0.64</v>
      </c>
      <c r="E16" s="66">
        <v>0.93</v>
      </c>
      <c r="F16" s="66">
        <v>0.97</v>
      </c>
      <c r="G16" s="47">
        <v>43</v>
      </c>
      <c r="H16" s="47">
        <v>75</v>
      </c>
      <c r="I16" s="81">
        <v>3</v>
      </c>
      <c r="J16" s="47">
        <v>10</v>
      </c>
      <c r="K16" s="47">
        <v>23</v>
      </c>
      <c r="L16" s="66">
        <v>8.86</v>
      </c>
      <c r="M16" s="66">
        <v>39.24</v>
      </c>
      <c r="N16" s="66">
        <v>46.84</v>
      </c>
      <c r="O16" s="66">
        <v>3.8</v>
      </c>
      <c r="P16" s="66">
        <v>1.27</v>
      </c>
      <c r="Q16" s="66">
        <v>0.89</v>
      </c>
      <c r="R16" s="82"/>
      <c r="S16" s="82"/>
    </row>
    <row r="17" spans="1:19" ht="14.1" customHeight="1" x14ac:dyDescent="0.3">
      <c r="A17" s="65" t="s">
        <v>72</v>
      </c>
      <c r="B17" s="66">
        <v>9.5</v>
      </c>
      <c r="C17" s="47">
        <v>14</v>
      </c>
      <c r="D17" s="66">
        <v>0.68</v>
      </c>
      <c r="E17" s="66">
        <v>0.16</v>
      </c>
      <c r="F17" s="66">
        <v>1.02</v>
      </c>
      <c r="G17" s="47">
        <v>31</v>
      </c>
      <c r="H17" s="47">
        <v>75</v>
      </c>
      <c r="I17" s="81">
        <v>1</v>
      </c>
      <c r="J17" s="47">
        <v>3</v>
      </c>
      <c r="K17" s="47">
        <v>7</v>
      </c>
      <c r="L17" s="66">
        <v>14.29</v>
      </c>
      <c r="M17" s="66">
        <v>42.86</v>
      </c>
      <c r="N17" s="66">
        <v>35.71</v>
      </c>
      <c r="O17" s="66">
        <v>7.14</v>
      </c>
      <c r="P17" s="47">
        <v>0</v>
      </c>
      <c r="Q17" s="66">
        <v>0.17</v>
      </c>
      <c r="R17" s="82"/>
      <c r="S17" s="82"/>
    </row>
    <row r="18" spans="1:19" ht="14.1" customHeight="1" x14ac:dyDescent="0.3">
      <c r="A18" s="65" t="s">
        <v>78</v>
      </c>
      <c r="B18" s="66">
        <v>116</v>
      </c>
      <c r="C18" s="47">
        <v>174</v>
      </c>
      <c r="D18" s="66">
        <v>0.67</v>
      </c>
      <c r="E18" s="66">
        <v>2.04</v>
      </c>
      <c r="F18" s="47">
        <v>1</v>
      </c>
      <c r="G18" s="47">
        <v>37</v>
      </c>
      <c r="H18" s="47">
        <v>75</v>
      </c>
      <c r="I18" s="81">
        <v>4</v>
      </c>
      <c r="J18" s="47">
        <v>15</v>
      </c>
      <c r="K18" s="47">
        <v>23</v>
      </c>
      <c r="L18" s="66">
        <v>15.52</v>
      </c>
      <c r="M18" s="66">
        <v>37.93</v>
      </c>
      <c r="N18" s="66">
        <v>39.08</v>
      </c>
      <c r="O18" s="66">
        <v>6.32</v>
      </c>
      <c r="P18" s="66">
        <v>1.1499999999999999</v>
      </c>
      <c r="Q18" s="66">
        <v>2.04</v>
      </c>
      <c r="R18" s="82"/>
      <c r="S18" s="82"/>
    </row>
    <row r="19" spans="1:19" ht="14.1" customHeight="1" x14ac:dyDescent="0.3">
      <c r="A19" s="65" t="s">
        <v>82</v>
      </c>
      <c r="B19" s="66">
        <v>70.900000000000006</v>
      </c>
      <c r="C19" s="47">
        <v>123</v>
      </c>
      <c r="D19" s="66">
        <v>0.57999999999999996</v>
      </c>
      <c r="E19" s="66">
        <v>1.44</v>
      </c>
      <c r="F19" s="66">
        <v>0.86</v>
      </c>
      <c r="G19" s="47">
        <v>62</v>
      </c>
      <c r="H19" s="47">
        <v>75</v>
      </c>
      <c r="I19" s="81">
        <v>3</v>
      </c>
      <c r="J19" s="47">
        <v>21</v>
      </c>
      <c r="K19" s="47">
        <v>23</v>
      </c>
      <c r="L19" s="66">
        <v>10.57</v>
      </c>
      <c r="M19" s="66">
        <v>27.64</v>
      </c>
      <c r="N19" s="66">
        <v>46.34</v>
      </c>
      <c r="O19" s="66">
        <v>8.94</v>
      </c>
      <c r="P19" s="66">
        <v>6.5</v>
      </c>
      <c r="Q19" s="66">
        <v>1.24</v>
      </c>
      <c r="R19" s="82"/>
      <c r="S19" s="82"/>
    </row>
    <row r="20" spans="1:19" ht="14.1" customHeight="1" x14ac:dyDescent="0.3">
      <c r="A20" s="65" t="s">
        <v>684</v>
      </c>
      <c r="B20" s="66">
        <v>32.5</v>
      </c>
      <c r="C20" s="47">
        <v>56</v>
      </c>
      <c r="D20" s="66">
        <v>0.57999999999999996</v>
      </c>
      <c r="E20" s="66">
        <v>0.66</v>
      </c>
      <c r="F20" s="66">
        <v>0.87</v>
      </c>
      <c r="G20" s="47">
        <v>60</v>
      </c>
      <c r="H20" s="47">
        <v>75</v>
      </c>
      <c r="I20" s="81">
        <v>3</v>
      </c>
      <c r="J20" s="47">
        <v>20</v>
      </c>
      <c r="K20" s="47">
        <v>23</v>
      </c>
      <c r="L20" s="66">
        <v>3.57</v>
      </c>
      <c r="M20" s="66">
        <v>37.5</v>
      </c>
      <c r="N20" s="66">
        <v>44.64</v>
      </c>
      <c r="O20" s="66">
        <v>10.71</v>
      </c>
      <c r="P20" s="66">
        <v>3.57</v>
      </c>
      <c r="Q20" s="66">
        <v>0.56999999999999995</v>
      </c>
      <c r="R20" s="82"/>
      <c r="S20" s="82"/>
    </row>
    <row r="21" spans="1:19" ht="14.1" customHeight="1" x14ac:dyDescent="0.3">
      <c r="A21" s="65" t="s">
        <v>90</v>
      </c>
      <c r="B21" s="66">
        <v>30.7</v>
      </c>
      <c r="C21" s="47">
        <v>49</v>
      </c>
      <c r="D21" s="66">
        <v>0.63</v>
      </c>
      <c r="E21" s="66">
        <v>0.56999999999999995</v>
      </c>
      <c r="F21" s="66">
        <v>0.94</v>
      </c>
      <c r="G21" s="47">
        <v>49</v>
      </c>
      <c r="H21" s="47">
        <v>75</v>
      </c>
      <c r="I21" s="81">
        <v>2</v>
      </c>
      <c r="J21" s="47">
        <v>14</v>
      </c>
      <c r="K21" s="47">
        <v>22</v>
      </c>
      <c r="L21" s="66">
        <v>12.24</v>
      </c>
      <c r="M21" s="66">
        <v>36.729999999999997</v>
      </c>
      <c r="N21" s="66">
        <v>38.78</v>
      </c>
      <c r="O21" s="66">
        <v>8.16</v>
      </c>
      <c r="P21" s="66">
        <v>4.08</v>
      </c>
      <c r="Q21" s="66">
        <v>0.54</v>
      </c>
      <c r="R21" s="82"/>
      <c r="S21" s="82"/>
    </row>
    <row r="22" spans="1:19" ht="14.1" customHeight="1" x14ac:dyDescent="0.3">
      <c r="A22" s="65" t="s">
        <v>94</v>
      </c>
      <c r="B22" s="66">
        <v>99.9</v>
      </c>
      <c r="C22" s="47">
        <v>172</v>
      </c>
      <c r="D22" s="66">
        <v>0.57999999999999996</v>
      </c>
      <c r="E22" s="66">
        <v>2.02</v>
      </c>
      <c r="F22" s="66">
        <v>0.87</v>
      </c>
      <c r="G22" s="47">
        <v>60</v>
      </c>
      <c r="H22" s="47">
        <v>75</v>
      </c>
      <c r="I22" s="81">
        <v>4</v>
      </c>
      <c r="J22" s="47">
        <v>22</v>
      </c>
      <c r="K22" s="47">
        <v>23</v>
      </c>
      <c r="L22" s="66">
        <v>12.21</v>
      </c>
      <c r="M22" s="66">
        <v>25.58</v>
      </c>
      <c r="N22" s="66">
        <v>44.77</v>
      </c>
      <c r="O22" s="66">
        <v>15.12</v>
      </c>
      <c r="P22" s="66">
        <v>2.33</v>
      </c>
      <c r="Q22" s="66">
        <v>1.75</v>
      </c>
      <c r="R22" s="82"/>
      <c r="S22" s="82"/>
    </row>
    <row r="23" spans="1:19" ht="14.1" customHeight="1" x14ac:dyDescent="0.3">
      <c r="A23" s="65" t="s">
        <v>101</v>
      </c>
      <c r="B23" s="66">
        <v>71.099999999999994</v>
      </c>
      <c r="C23" s="47">
        <v>117</v>
      </c>
      <c r="D23" s="66">
        <v>0.61</v>
      </c>
      <c r="E23" s="66">
        <v>1.37</v>
      </c>
      <c r="F23" s="66">
        <v>0.91</v>
      </c>
      <c r="G23" s="47">
        <v>53</v>
      </c>
      <c r="H23" s="47">
        <v>75</v>
      </c>
      <c r="I23" s="81">
        <v>3</v>
      </c>
      <c r="J23" s="47">
        <v>16</v>
      </c>
      <c r="K23" s="47">
        <v>23</v>
      </c>
      <c r="L23" s="66">
        <v>11.97</v>
      </c>
      <c r="M23" s="66">
        <v>29.06</v>
      </c>
      <c r="N23" s="66">
        <v>47.01</v>
      </c>
      <c r="O23" s="66">
        <v>10.26</v>
      </c>
      <c r="P23" s="66">
        <v>1.71</v>
      </c>
      <c r="Q23" s="66">
        <v>1.25</v>
      </c>
      <c r="R23" s="82"/>
      <c r="S23" s="82"/>
    </row>
    <row r="24" spans="1:19" ht="14.1" customHeight="1" x14ac:dyDescent="0.3">
      <c r="A24" s="65" t="s">
        <v>122</v>
      </c>
      <c r="B24" s="66">
        <v>22.7</v>
      </c>
      <c r="C24" s="47">
        <v>32</v>
      </c>
      <c r="D24" s="66">
        <v>0.71</v>
      </c>
      <c r="E24" s="66">
        <v>0.37</v>
      </c>
      <c r="F24" s="66">
        <v>1.06</v>
      </c>
      <c r="G24" s="47">
        <v>16</v>
      </c>
      <c r="H24" s="47">
        <v>75</v>
      </c>
      <c r="I24" s="81">
        <v>2</v>
      </c>
      <c r="J24" s="47">
        <v>5</v>
      </c>
      <c r="K24" s="47">
        <v>22</v>
      </c>
      <c r="L24" s="47">
        <v>25</v>
      </c>
      <c r="M24" s="66">
        <v>31.25</v>
      </c>
      <c r="N24" s="66">
        <v>40.630000000000003</v>
      </c>
      <c r="O24" s="66">
        <v>3.13</v>
      </c>
      <c r="P24" s="47">
        <v>0</v>
      </c>
      <c r="Q24" s="66">
        <v>0.4</v>
      </c>
      <c r="R24" s="82"/>
      <c r="S24" s="82"/>
    </row>
    <row r="25" spans="1:19" ht="14.1" customHeight="1" x14ac:dyDescent="0.3">
      <c r="A25" s="65" t="s">
        <v>126</v>
      </c>
      <c r="B25" s="66">
        <v>32.9</v>
      </c>
      <c r="C25" s="47">
        <v>48</v>
      </c>
      <c r="D25" s="66">
        <v>0.69</v>
      </c>
      <c r="E25" s="66">
        <v>0.56000000000000005</v>
      </c>
      <c r="F25" s="66">
        <v>1.03</v>
      </c>
      <c r="G25" s="47">
        <v>24</v>
      </c>
      <c r="H25" s="47">
        <v>75</v>
      </c>
      <c r="I25" s="81">
        <v>2</v>
      </c>
      <c r="J25" s="47">
        <v>7</v>
      </c>
      <c r="K25" s="47">
        <v>22</v>
      </c>
      <c r="L25" s="66">
        <v>20.83</v>
      </c>
      <c r="M25" s="66">
        <v>35.42</v>
      </c>
      <c r="N25" s="66">
        <v>35.42</v>
      </c>
      <c r="O25" s="66">
        <v>8.33</v>
      </c>
      <c r="P25" s="47">
        <v>0</v>
      </c>
      <c r="Q25" s="66">
        <v>0.57999999999999996</v>
      </c>
      <c r="R25" s="82"/>
      <c r="S25" s="82"/>
    </row>
    <row r="26" spans="1:19" ht="14.1" customHeight="1" x14ac:dyDescent="0.3">
      <c r="A26" s="65" t="s">
        <v>129</v>
      </c>
      <c r="B26" s="66">
        <v>178.4</v>
      </c>
      <c r="C26" s="47">
        <v>259</v>
      </c>
      <c r="D26" s="66">
        <v>0.69</v>
      </c>
      <c r="E26" s="66">
        <v>3.03</v>
      </c>
      <c r="F26" s="66">
        <v>1.03</v>
      </c>
      <c r="G26" s="47">
        <v>24</v>
      </c>
      <c r="H26" s="47">
        <v>75</v>
      </c>
      <c r="I26" s="81">
        <v>4</v>
      </c>
      <c r="J26" s="47">
        <v>11</v>
      </c>
      <c r="K26" s="47">
        <v>23</v>
      </c>
      <c r="L26" s="66">
        <v>15.06</v>
      </c>
      <c r="M26" s="66">
        <v>45.56</v>
      </c>
      <c r="N26" s="66">
        <v>32.43</v>
      </c>
      <c r="O26" s="66">
        <v>5.79</v>
      </c>
      <c r="P26" s="66">
        <v>1.1599999999999999</v>
      </c>
      <c r="Q26" s="66">
        <v>3.13</v>
      </c>
      <c r="R26" s="82"/>
      <c r="S26" s="82"/>
    </row>
    <row r="27" spans="1:19" ht="14.1" customHeight="1" x14ac:dyDescent="0.3">
      <c r="A27" s="65" t="s">
        <v>136</v>
      </c>
      <c r="B27" s="66">
        <v>5.4</v>
      </c>
      <c r="C27" s="47">
        <v>14</v>
      </c>
      <c r="D27" s="66">
        <v>0.39</v>
      </c>
      <c r="E27" s="66">
        <v>0.16</v>
      </c>
      <c r="F27" s="66">
        <v>0.57999999999999996</v>
      </c>
      <c r="G27" s="47">
        <v>75</v>
      </c>
      <c r="H27" s="47">
        <v>75</v>
      </c>
      <c r="I27" s="81">
        <v>1</v>
      </c>
      <c r="J27" s="47">
        <v>7</v>
      </c>
      <c r="K27" s="47">
        <v>7</v>
      </c>
      <c r="L27" s="66">
        <v>7.14</v>
      </c>
      <c r="M27" s="66">
        <v>7.14</v>
      </c>
      <c r="N27" s="66">
        <v>42.86</v>
      </c>
      <c r="O27" s="66">
        <v>21.43</v>
      </c>
      <c r="P27" s="66">
        <v>21.43</v>
      </c>
      <c r="Q27" s="66">
        <v>0.09</v>
      </c>
      <c r="R27" s="82"/>
      <c r="S27" s="82"/>
    </row>
    <row r="28" spans="1:19" ht="14.1" customHeight="1" x14ac:dyDescent="0.3">
      <c r="A28" s="65" t="s">
        <v>138</v>
      </c>
      <c r="B28" s="66">
        <v>42.1</v>
      </c>
      <c r="C28" s="47">
        <v>61</v>
      </c>
      <c r="D28" s="66">
        <v>0.69</v>
      </c>
      <c r="E28" s="66">
        <v>0.71</v>
      </c>
      <c r="F28" s="66">
        <v>1.03</v>
      </c>
      <c r="G28" s="47">
        <v>24</v>
      </c>
      <c r="H28" s="47">
        <v>75</v>
      </c>
      <c r="I28" s="81">
        <v>3</v>
      </c>
      <c r="J28" s="47">
        <v>6</v>
      </c>
      <c r="K28" s="47">
        <v>23</v>
      </c>
      <c r="L28" s="66">
        <v>21.31</v>
      </c>
      <c r="M28" s="66">
        <v>36.07</v>
      </c>
      <c r="N28" s="66">
        <v>34.43</v>
      </c>
      <c r="O28" s="66">
        <v>8.1999999999999993</v>
      </c>
      <c r="P28" s="47">
        <v>0</v>
      </c>
      <c r="Q28" s="66">
        <v>0.74</v>
      </c>
      <c r="R28" s="82"/>
      <c r="S28" s="82"/>
    </row>
    <row r="29" spans="1:19" ht="14.1" customHeight="1" x14ac:dyDescent="0.3">
      <c r="A29" s="65" t="s">
        <v>145</v>
      </c>
      <c r="B29" s="66">
        <v>104.4</v>
      </c>
      <c r="C29" s="47">
        <v>161</v>
      </c>
      <c r="D29" s="66">
        <v>0.65</v>
      </c>
      <c r="E29" s="66">
        <v>1.89</v>
      </c>
      <c r="F29" s="66">
        <v>0.97</v>
      </c>
      <c r="G29" s="47">
        <v>43</v>
      </c>
      <c r="H29" s="47">
        <v>75</v>
      </c>
      <c r="I29" s="81">
        <v>4</v>
      </c>
      <c r="J29" s="47">
        <v>18</v>
      </c>
      <c r="K29" s="47">
        <v>23</v>
      </c>
      <c r="L29" s="66">
        <v>13.04</v>
      </c>
      <c r="M29" s="66">
        <v>42.24</v>
      </c>
      <c r="N29" s="66">
        <v>31.06</v>
      </c>
      <c r="O29" s="66">
        <v>12.42</v>
      </c>
      <c r="P29" s="66">
        <v>1.24</v>
      </c>
      <c r="Q29" s="66">
        <v>1.83</v>
      </c>
      <c r="R29" s="82"/>
      <c r="S29" s="82"/>
    </row>
    <row r="30" spans="1:19" ht="14.1" customHeight="1" x14ac:dyDescent="0.3">
      <c r="A30" s="65" t="s">
        <v>149</v>
      </c>
      <c r="B30" s="66">
        <v>9.1999999999999993</v>
      </c>
      <c r="C30" s="47">
        <v>10</v>
      </c>
      <c r="D30" s="66">
        <v>0.92</v>
      </c>
      <c r="E30" s="66">
        <v>0.12</v>
      </c>
      <c r="F30" s="66">
        <v>1.38</v>
      </c>
      <c r="G30" s="47">
        <v>1</v>
      </c>
      <c r="H30" s="47">
        <v>75</v>
      </c>
      <c r="I30" s="81">
        <v>1</v>
      </c>
      <c r="J30" s="47">
        <v>1</v>
      </c>
      <c r="K30" s="47">
        <v>7</v>
      </c>
      <c r="L30" s="47">
        <v>60</v>
      </c>
      <c r="M30" s="47">
        <v>40</v>
      </c>
      <c r="N30" s="47">
        <v>0</v>
      </c>
      <c r="O30" s="47">
        <v>0</v>
      </c>
      <c r="P30" s="47">
        <v>0</v>
      </c>
      <c r="Q30" s="66">
        <v>0.16</v>
      </c>
      <c r="R30" s="82"/>
      <c r="S30" s="82"/>
    </row>
    <row r="31" spans="1:19" ht="14.1" customHeight="1" x14ac:dyDescent="0.3">
      <c r="A31" s="65" t="s">
        <v>159</v>
      </c>
      <c r="B31" s="66">
        <v>23.2</v>
      </c>
      <c r="C31" s="47">
        <v>42</v>
      </c>
      <c r="D31" s="66">
        <v>0.55000000000000004</v>
      </c>
      <c r="E31" s="66">
        <v>0.49</v>
      </c>
      <c r="F31" s="66">
        <v>0.83</v>
      </c>
      <c r="G31" s="47">
        <v>64</v>
      </c>
      <c r="H31" s="47">
        <v>75</v>
      </c>
      <c r="I31" s="81">
        <v>2</v>
      </c>
      <c r="J31" s="47">
        <v>17</v>
      </c>
      <c r="K31" s="47">
        <v>22</v>
      </c>
      <c r="L31" s="66">
        <v>11.9</v>
      </c>
      <c r="M31" s="66">
        <v>33.33</v>
      </c>
      <c r="N31" s="66">
        <v>23.81</v>
      </c>
      <c r="O31" s="66">
        <v>23.81</v>
      </c>
      <c r="P31" s="66">
        <v>7.14</v>
      </c>
      <c r="Q31" s="66">
        <v>0.41</v>
      </c>
      <c r="R31" s="82"/>
      <c r="S31" s="82"/>
    </row>
    <row r="32" spans="1:19" ht="14.1" customHeight="1" x14ac:dyDescent="0.3">
      <c r="A32" s="65" t="s">
        <v>164</v>
      </c>
      <c r="B32" s="66">
        <v>44.4</v>
      </c>
      <c r="C32" s="47">
        <v>63</v>
      </c>
      <c r="D32" s="66">
        <v>0.7</v>
      </c>
      <c r="E32" s="66">
        <v>0.74</v>
      </c>
      <c r="F32" s="66">
        <v>1.06</v>
      </c>
      <c r="G32" s="47">
        <v>16</v>
      </c>
      <c r="H32" s="47">
        <v>75</v>
      </c>
      <c r="I32" s="81">
        <v>3</v>
      </c>
      <c r="J32" s="47">
        <v>3</v>
      </c>
      <c r="K32" s="47">
        <v>23</v>
      </c>
      <c r="L32" s="66">
        <v>17.46</v>
      </c>
      <c r="M32" s="66">
        <v>46.03</v>
      </c>
      <c r="N32" s="66">
        <v>31.75</v>
      </c>
      <c r="O32" s="66">
        <v>1.59</v>
      </c>
      <c r="P32" s="66">
        <v>3.17</v>
      </c>
      <c r="Q32" s="66">
        <v>0.78</v>
      </c>
      <c r="R32" s="82"/>
      <c r="S32" s="82"/>
    </row>
    <row r="33" spans="1:19" ht="14.1" customHeight="1" x14ac:dyDescent="0.3">
      <c r="A33" s="65" t="s">
        <v>166</v>
      </c>
      <c r="B33" s="66">
        <v>12.2</v>
      </c>
      <c r="C33" s="47">
        <v>15</v>
      </c>
      <c r="D33" s="66">
        <v>0.81</v>
      </c>
      <c r="E33" s="66">
        <v>0.18</v>
      </c>
      <c r="F33" s="66">
        <v>1.22</v>
      </c>
      <c r="G33" s="47">
        <v>3</v>
      </c>
      <c r="H33" s="47">
        <v>75</v>
      </c>
      <c r="I33" s="81">
        <v>2</v>
      </c>
      <c r="J33" s="47">
        <v>2</v>
      </c>
      <c r="K33" s="47">
        <v>22</v>
      </c>
      <c r="L33" s="66">
        <v>26.67</v>
      </c>
      <c r="M33" s="47">
        <v>60</v>
      </c>
      <c r="N33" s="66">
        <v>13.33</v>
      </c>
      <c r="O33" s="47">
        <v>0</v>
      </c>
      <c r="P33" s="47">
        <v>0</v>
      </c>
      <c r="Q33" s="66">
        <v>0.21</v>
      </c>
      <c r="R33" s="82"/>
      <c r="S33" s="82"/>
    </row>
    <row r="34" spans="1:19" ht="14.1" customHeight="1" x14ac:dyDescent="0.3">
      <c r="A34" s="65" t="s">
        <v>168</v>
      </c>
      <c r="B34" s="66">
        <v>122.7</v>
      </c>
      <c r="C34" s="47">
        <v>164</v>
      </c>
      <c r="D34" s="66">
        <v>0.75</v>
      </c>
      <c r="E34" s="66">
        <v>1.92</v>
      </c>
      <c r="F34" s="66">
        <v>1.1200000000000001</v>
      </c>
      <c r="G34" s="47">
        <v>6</v>
      </c>
      <c r="H34" s="47">
        <v>75</v>
      </c>
      <c r="I34" s="81">
        <v>4</v>
      </c>
      <c r="J34" s="47">
        <v>1</v>
      </c>
      <c r="K34" s="47">
        <v>23</v>
      </c>
      <c r="L34" s="66">
        <v>26.22</v>
      </c>
      <c r="M34" s="66">
        <v>44.51</v>
      </c>
      <c r="N34" s="47">
        <v>25</v>
      </c>
      <c r="O34" s="66">
        <v>2.44</v>
      </c>
      <c r="P34" s="66">
        <v>1.83</v>
      </c>
      <c r="Q34" s="66">
        <v>2.15</v>
      </c>
      <c r="R34" s="82"/>
      <c r="S34" s="82"/>
    </row>
    <row r="35" spans="1:19" ht="14.1" customHeight="1" x14ac:dyDescent="0.3">
      <c r="A35" s="65" t="s">
        <v>175</v>
      </c>
      <c r="B35" s="66">
        <v>109.3</v>
      </c>
      <c r="C35" s="47">
        <v>180</v>
      </c>
      <c r="D35" s="66">
        <v>0.61</v>
      </c>
      <c r="E35" s="66">
        <v>2.11</v>
      </c>
      <c r="F35" s="66">
        <v>0.91</v>
      </c>
      <c r="G35" s="47">
        <v>53</v>
      </c>
      <c r="H35" s="47">
        <v>75</v>
      </c>
      <c r="I35" s="81">
        <v>4</v>
      </c>
      <c r="J35" s="47">
        <v>20</v>
      </c>
      <c r="K35" s="47">
        <v>23</v>
      </c>
      <c r="L35" s="66">
        <v>11.67</v>
      </c>
      <c r="M35" s="47">
        <v>35</v>
      </c>
      <c r="N35" s="66">
        <v>37.22</v>
      </c>
      <c r="O35" s="66">
        <v>12.22</v>
      </c>
      <c r="P35" s="66">
        <v>3.89</v>
      </c>
      <c r="Q35" s="66">
        <v>1.92</v>
      </c>
      <c r="R35" s="82"/>
      <c r="S35" s="82"/>
    </row>
    <row r="36" spans="1:19" ht="14.1" customHeight="1" x14ac:dyDescent="0.3">
      <c r="A36" s="65" t="s">
        <v>180</v>
      </c>
      <c r="B36" s="66">
        <v>203.3</v>
      </c>
      <c r="C36" s="47">
        <v>284</v>
      </c>
      <c r="D36" s="66">
        <v>0.72</v>
      </c>
      <c r="E36" s="66">
        <v>3.33</v>
      </c>
      <c r="F36" s="66">
        <v>1.07</v>
      </c>
      <c r="G36" s="47">
        <v>12</v>
      </c>
      <c r="H36" s="47">
        <v>75</v>
      </c>
      <c r="I36" s="81">
        <v>4</v>
      </c>
      <c r="J36" s="47">
        <v>5</v>
      </c>
      <c r="K36" s="47">
        <v>23</v>
      </c>
      <c r="L36" s="66">
        <v>20.77</v>
      </c>
      <c r="M36" s="66">
        <v>43.31</v>
      </c>
      <c r="N36" s="66">
        <v>30.63</v>
      </c>
      <c r="O36" s="66">
        <v>4.2300000000000004</v>
      </c>
      <c r="P36" s="66">
        <v>1.06</v>
      </c>
      <c r="Q36" s="66">
        <v>3.57</v>
      </c>
      <c r="R36" s="82"/>
      <c r="S36" s="82"/>
    </row>
    <row r="37" spans="1:19" ht="14.1" customHeight="1" x14ac:dyDescent="0.3">
      <c r="A37" s="65" t="s">
        <v>189</v>
      </c>
      <c r="B37" s="66">
        <v>153.30000000000001</v>
      </c>
      <c r="C37" s="47">
        <v>215</v>
      </c>
      <c r="D37" s="66">
        <v>0.71</v>
      </c>
      <c r="E37" s="66">
        <v>2.52</v>
      </c>
      <c r="F37" s="66">
        <v>1.07</v>
      </c>
      <c r="G37" s="47">
        <v>12</v>
      </c>
      <c r="H37" s="47">
        <v>75</v>
      </c>
      <c r="I37" s="81">
        <v>4</v>
      </c>
      <c r="J37" s="47">
        <v>5</v>
      </c>
      <c r="K37" s="47">
        <v>23</v>
      </c>
      <c r="L37" s="66">
        <v>22.33</v>
      </c>
      <c r="M37" s="66">
        <v>41.86</v>
      </c>
      <c r="N37" s="66">
        <v>28.37</v>
      </c>
      <c r="O37" s="66">
        <v>6.51</v>
      </c>
      <c r="P37" s="66">
        <v>0.93</v>
      </c>
      <c r="Q37" s="66">
        <v>2.69</v>
      </c>
      <c r="R37" s="82"/>
      <c r="S37" s="82"/>
    </row>
    <row r="38" spans="1:19" ht="14.1" customHeight="1" x14ac:dyDescent="0.3">
      <c r="A38" s="65" t="s">
        <v>194</v>
      </c>
      <c r="B38" s="66">
        <v>163.4</v>
      </c>
      <c r="C38" s="47">
        <v>226</v>
      </c>
      <c r="D38" s="66">
        <v>0.72</v>
      </c>
      <c r="E38" s="66">
        <v>2.65</v>
      </c>
      <c r="F38" s="66">
        <v>1.08</v>
      </c>
      <c r="G38" s="47">
        <v>11</v>
      </c>
      <c r="H38" s="47">
        <v>75</v>
      </c>
      <c r="I38" s="81">
        <v>4</v>
      </c>
      <c r="J38" s="47">
        <v>4</v>
      </c>
      <c r="K38" s="47">
        <v>23</v>
      </c>
      <c r="L38" s="66">
        <v>27.43</v>
      </c>
      <c r="M38" s="66">
        <v>37.61</v>
      </c>
      <c r="N38" s="66">
        <v>26.55</v>
      </c>
      <c r="O38" s="66">
        <v>7.52</v>
      </c>
      <c r="P38" s="66">
        <v>0.88</v>
      </c>
      <c r="Q38" s="66">
        <v>2.87</v>
      </c>
      <c r="R38" s="82"/>
      <c r="S38" s="82"/>
    </row>
    <row r="39" spans="1:19" ht="14.1" customHeight="1" x14ac:dyDescent="0.3">
      <c r="A39" s="65" t="s">
        <v>200</v>
      </c>
      <c r="B39" s="66">
        <v>29.2</v>
      </c>
      <c r="C39" s="47">
        <v>41</v>
      </c>
      <c r="D39" s="66">
        <v>0.71</v>
      </c>
      <c r="E39" s="66">
        <v>0.48</v>
      </c>
      <c r="F39" s="66">
        <v>1.07</v>
      </c>
      <c r="G39" s="47">
        <v>12</v>
      </c>
      <c r="H39" s="47">
        <v>75</v>
      </c>
      <c r="I39" s="81">
        <v>2</v>
      </c>
      <c r="J39" s="47">
        <v>4</v>
      </c>
      <c r="K39" s="47">
        <v>22</v>
      </c>
      <c r="L39" s="66">
        <v>14.63</v>
      </c>
      <c r="M39" s="66">
        <v>46.34</v>
      </c>
      <c r="N39" s="66">
        <v>39.020000000000003</v>
      </c>
      <c r="O39" s="47">
        <v>0</v>
      </c>
      <c r="P39" s="47">
        <v>0</v>
      </c>
      <c r="Q39" s="66">
        <v>0.51</v>
      </c>
      <c r="R39" s="82"/>
      <c r="S39" s="82"/>
    </row>
    <row r="40" spans="1:19" ht="14.1" customHeight="1" x14ac:dyDescent="0.3">
      <c r="A40" s="65" t="s">
        <v>204</v>
      </c>
      <c r="B40" s="66">
        <v>24</v>
      </c>
      <c r="C40" s="47">
        <v>35</v>
      </c>
      <c r="D40" s="66">
        <v>0.69</v>
      </c>
      <c r="E40" s="66">
        <v>0.41</v>
      </c>
      <c r="F40" s="66">
        <v>1.03</v>
      </c>
      <c r="G40" s="47">
        <v>24</v>
      </c>
      <c r="H40" s="47">
        <v>75</v>
      </c>
      <c r="I40" s="81">
        <v>2</v>
      </c>
      <c r="J40" s="47">
        <v>7</v>
      </c>
      <c r="K40" s="47">
        <v>22</v>
      </c>
      <c r="L40" s="66">
        <v>11.43</v>
      </c>
      <c r="M40" s="66">
        <v>42.86</v>
      </c>
      <c r="N40" s="66">
        <v>45.71</v>
      </c>
      <c r="O40" s="47">
        <v>0</v>
      </c>
      <c r="P40" s="47">
        <v>0</v>
      </c>
      <c r="Q40" s="66">
        <v>0.42</v>
      </c>
      <c r="R40" s="82"/>
      <c r="S40" s="82"/>
    </row>
    <row r="41" spans="1:19" ht="14.1" customHeight="1" x14ac:dyDescent="0.3">
      <c r="A41" s="65" t="s">
        <v>210</v>
      </c>
      <c r="B41" s="66">
        <v>43.9</v>
      </c>
      <c r="C41" s="47">
        <v>62</v>
      </c>
      <c r="D41" s="66">
        <v>0.71</v>
      </c>
      <c r="E41" s="66">
        <v>0.73</v>
      </c>
      <c r="F41" s="66">
        <v>1.06</v>
      </c>
      <c r="G41" s="47">
        <v>16</v>
      </c>
      <c r="H41" s="47">
        <v>75</v>
      </c>
      <c r="I41" s="81">
        <v>3</v>
      </c>
      <c r="J41" s="47">
        <v>3</v>
      </c>
      <c r="K41" s="47">
        <v>23</v>
      </c>
      <c r="L41" s="66">
        <v>11.29</v>
      </c>
      <c r="M41" s="66">
        <v>54.84</v>
      </c>
      <c r="N41" s="66">
        <v>30.65</v>
      </c>
      <c r="O41" s="66">
        <v>1.61</v>
      </c>
      <c r="P41" s="66">
        <v>1.61</v>
      </c>
      <c r="Q41" s="66">
        <v>0.77</v>
      </c>
      <c r="R41" s="82"/>
      <c r="S41" s="82"/>
    </row>
    <row r="42" spans="1:19" ht="14.1" customHeight="1" x14ac:dyDescent="0.3">
      <c r="A42" s="65" t="s">
        <v>212</v>
      </c>
      <c r="B42" s="66">
        <v>81.5</v>
      </c>
      <c r="C42" s="47">
        <v>111</v>
      </c>
      <c r="D42" s="66">
        <v>0.73</v>
      </c>
      <c r="E42" s="66">
        <v>1.3</v>
      </c>
      <c r="F42" s="66">
        <v>1.1000000000000001</v>
      </c>
      <c r="G42" s="47">
        <v>8</v>
      </c>
      <c r="H42" s="47">
        <v>75</v>
      </c>
      <c r="I42" s="81">
        <v>3</v>
      </c>
      <c r="J42" s="47">
        <v>2</v>
      </c>
      <c r="K42" s="47">
        <v>23</v>
      </c>
      <c r="L42" s="66">
        <v>22.52</v>
      </c>
      <c r="M42" s="66">
        <v>47.75</v>
      </c>
      <c r="N42" s="66">
        <v>24.32</v>
      </c>
      <c r="O42" s="66">
        <v>2.7</v>
      </c>
      <c r="P42" s="66">
        <v>2.7</v>
      </c>
      <c r="Q42" s="66">
        <v>1.43</v>
      </c>
      <c r="R42" s="82"/>
      <c r="S42" s="82"/>
    </row>
    <row r="43" spans="1:19" ht="14.1" customHeight="1" x14ac:dyDescent="0.3">
      <c r="A43" s="65" t="s">
        <v>217</v>
      </c>
      <c r="B43" s="66">
        <v>33.299999999999997</v>
      </c>
      <c r="C43" s="47">
        <v>57</v>
      </c>
      <c r="D43" s="66">
        <v>0.57999999999999996</v>
      </c>
      <c r="E43" s="66">
        <v>0.67</v>
      </c>
      <c r="F43" s="66">
        <v>0.88</v>
      </c>
      <c r="G43" s="47">
        <v>58</v>
      </c>
      <c r="H43" s="47">
        <v>75</v>
      </c>
      <c r="I43" s="81">
        <v>3</v>
      </c>
      <c r="J43" s="47">
        <v>18</v>
      </c>
      <c r="K43" s="47">
        <v>23</v>
      </c>
      <c r="L43" s="66">
        <v>8.77</v>
      </c>
      <c r="M43" s="66">
        <v>33.33</v>
      </c>
      <c r="N43" s="66">
        <v>40.35</v>
      </c>
      <c r="O43" s="66">
        <v>14.04</v>
      </c>
      <c r="P43" s="66">
        <v>3.51</v>
      </c>
      <c r="Q43" s="66">
        <v>0.57999999999999996</v>
      </c>
      <c r="R43" s="82"/>
      <c r="S43" s="82"/>
    </row>
    <row r="44" spans="1:19" ht="14.1" customHeight="1" x14ac:dyDescent="0.3">
      <c r="A44" s="65" t="s">
        <v>222</v>
      </c>
      <c r="B44" s="66">
        <v>30.5</v>
      </c>
      <c r="C44" s="47">
        <v>45</v>
      </c>
      <c r="D44" s="66">
        <v>0.68</v>
      </c>
      <c r="E44" s="66">
        <v>0.53</v>
      </c>
      <c r="F44" s="66">
        <v>1.02</v>
      </c>
      <c r="G44" s="47">
        <v>31</v>
      </c>
      <c r="H44" s="47">
        <v>75</v>
      </c>
      <c r="I44" s="81">
        <v>2</v>
      </c>
      <c r="J44" s="47">
        <v>10</v>
      </c>
      <c r="K44" s="47">
        <v>22</v>
      </c>
      <c r="L44" s="66">
        <v>15.56</v>
      </c>
      <c r="M44" s="66">
        <v>44.44</v>
      </c>
      <c r="N44" s="66">
        <v>28.89</v>
      </c>
      <c r="O44" s="66">
        <v>11.11</v>
      </c>
      <c r="P44" s="47">
        <v>0</v>
      </c>
      <c r="Q44" s="66">
        <v>0.54</v>
      </c>
      <c r="R44" s="82"/>
      <c r="S44" s="82"/>
    </row>
    <row r="45" spans="1:19" ht="14.1" customHeight="1" x14ac:dyDescent="0.3">
      <c r="A45" s="65" t="s">
        <v>224</v>
      </c>
      <c r="B45" s="66">
        <v>137.5</v>
      </c>
      <c r="C45" s="47">
        <v>205</v>
      </c>
      <c r="D45" s="66">
        <v>0.67</v>
      </c>
      <c r="E45" s="66">
        <v>2.4</v>
      </c>
      <c r="F45" s="47">
        <v>1</v>
      </c>
      <c r="G45" s="47">
        <v>37</v>
      </c>
      <c r="H45" s="47">
        <v>75</v>
      </c>
      <c r="I45" s="81">
        <v>4</v>
      </c>
      <c r="J45" s="47">
        <v>15</v>
      </c>
      <c r="K45" s="47">
        <v>23</v>
      </c>
      <c r="L45" s="66">
        <v>13.17</v>
      </c>
      <c r="M45" s="66">
        <v>41.95</v>
      </c>
      <c r="N45" s="66">
        <v>38.54</v>
      </c>
      <c r="O45" s="66">
        <v>5.37</v>
      </c>
      <c r="P45" s="66">
        <v>0.98</v>
      </c>
      <c r="Q45" s="66">
        <v>2.41</v>
      </c>
      <c r="R45" s="82"/>
      <c r="S45" s="82"/>
    </row>
    <row r="46" spans="1:19" ht="14.1" customHeight="1" x14ac:dyDescent="0.3">
      <c r="A46" s="65" t="s">
        <v>228</v>
      </c>
      <c r="B46" s="66">
        <v>48.2</v>
      </c>
      <c r="C46" s="47">
        <v>75</v>
      </c>
      <c r="D46" s="66">
        <v>0.64</v>
      </c>
      <c r="E46" s="66">
        <v>0.88</v>
      </c>
      <c r="F46" s="66">
        <v>0.96</v>
      </c>
      <c r="G46" s="47">
        <v>45</v>
      </c>
      <c r="H46" s="47">
        <v>75</v>
      </c>
      <c r="I46" s="81">
        <v>3</v>
      </c>
      <c r="J46" s="47">
        <v>11</v>
      </c>
      <c r="K46" s="47">
        <v>23</v>
      </c>
      <c r="L46" s="66">
        <v>10.67</v>
      </c>
      <c r="M46" s="47">
        <v>40</v>
      </c>
      <c r="N46" s="47">
        <v>40</v>
      </c>
      <c r="O46" s="47">
        <v>8</v>
      </c>
      <c r="P46" s="66">
        <v>1.33</v>
      </c>
      <c r="Q46" s="66">
        <v>0.85</v>
      </c>
      <c r="R46" s="82"/>
      <c r="S46" s="82"/>
    </row>
    <row r="47" spans="1:19" ht="14.1" customHeight="1" x14ac:dyDescent="0.3">
      <c r="A47" s="65" t="s">
        <v>231</v>
      </c>
      <c r="B47" s="66">
        <v>13.1</v>
      </c>
      <c r="C47" s="47">
        <v>20</v>
      </c>
      <c r="D47" s="66">
        <v>0.66</v>
      </c>
      <c r="E47" s="66">
        <v>0.23</v>
      </c>
      <c r="F47" s="66">
        <v>0.98</v>
      </c>
      <c r="G47" s="47">
        <v>42</v>
      </c>
      <c r="H47" s="47">
        <v>75</v>
      </c>
      <c r="I47" s="81">
        <v>2</v>
      </c>
      <c r="J47" s="47">
        <v>13</v>
      </c>
      <c r="K47" s="47">
        <v>22</v>
      </c>
      <c r="L47" s="47">
        <v>25</v>
      </c>
      <c r="M47" s="47">
        <v>25</v>
      </c>
      <c r="N47" s="47">
        <v>35</v>
      </c>
      <c r="O47" s="47">
        <v>15</v>
      </c>
      <c r="P47" s="47">
        <v>0</v>
      </c>
      <c r="Q47" s="66">
        <v>0.23</v>
      </c>
      <c r="R47" s="82"/>
      <c r="S47" s="82"/>
    </row>
    <row r="48" spans="1:19" ht="14.1" customHeight="1" x14ac:dyDescent="0.3">
      <c r="A48" s="65" t="s">
        <v>234</v>
      </c>
      <c r="B48" s="66">
        <v>72.3</v>
      </c>
      <c r="C48" s="47">
        <v>135</v>
      </c>
      <c r="D48" s="66">
        <v>0.54</v>
      </c>
      <c r="E48" s="66">
        <v>1.58</v>
      </c>
      <c r="F48" s="66">
        <v>0.8</v>
      </c>
      <c r="G48" s="47">
        <v>68</v>
      </c>
      <c r="H48" s="47">
        <v>75</v>
      </c>
      <c r="I48" s="81">
        <v>4</v>
      </c>
      <c r="J48" s="47">
        <v>23</v>
      </c>
      <c r="K48" s="47">
        <v>23</v>
      </c>
      <c r="L48" s="66">
        <v>5.19</v>
      </c>
      <c r="M48" s="66">
        <v>31.85</v>
      </c>
      <c r="N48" s="66">
        <v>37.78</v>
      </c>
      <c r="O48" s="47">
        <v>20</v>
      </c>
      <c r="P48" s="66">
        <v>5.19</v>
      </c>
      <c r="Q48" s="66">
        <v>1.27</v>
      </c>
      <c r="R48" s="82"/>
      <c r="S48" s="82"/>
    </row>
    <row r="49" spans="1:19" ht="14.1" customHeight="1" x14ac:dyDescent="0.3">
      <c r="A49" s="65" t="s">
        <v>242</v>
      </c>
      <c r="B49" s="66">
        <v>29.8</v>
      </c>
      <c r="C49" s="47">
        <v>61</v>
      </c>
      <c r="D49" s="66">
        <v>0.49</v>
      </c>
      <c r="E49" s="66">
        <v>0.71</v>
      </c>
      <c r="F49" s="66">
        <v>0.73</v>
      </c>
      <c r="G49" s="47">
        <v>70</v>
      </c>
      <c r="H49" s="47">
        <v>75</v>
      </c>
      <c r="I49" s="81">
        <v>3</v>
      </c>
      <c r="J49" s="47">
        <v>23</v>
      </c>
      <c r="K49" s="47">
        <v>23</v>
      </c>
      <c r="L49" s="66">
        <v>4.92</v>
      </c>
      <c r="M49" s="66">
        <v>26.23</v>
      </c>
      <c r="N49" s="66">
        <v>39.340000000000003</v>
      </c>
      <c r="O49" s="66">
        <v>16.39</v>
      </c>
      <c r="P49" s="66">
        <v>13.11</v>
      </c>
      <c r="Q49" s="66">
        <v>0.52</v>
      </c>
      <c r="R49" s="82"/>
      <c r="S49" s="82"/>
    </row>
    <row r="50" spans="1:19" ht="14.1" customHeight="1" x14ac:dyDescent="0.3">
      <c r="A50" s="65" t="s">
        <v>243</v>
      </c>
      <c r="B50" s="66">
        <v>241.3</v>
      </c>
      <c r="C50" s="47">
        <v>339</v>
      </c>
      <c r="D50" s="66">
        <v>0.71</v>
      </c>
      <c r="E50" s="66">
        <v>3.97</v>
      </c>
      <c r="F50" s="66">
        <v>1.07</v>
      </c>
      <c r="G50" s="47">
        <v>12</v>
      </c>
      <c r="H50" s="47">
        <v>75</v>
      </c>
      <c r="I50" s="81">
        <v>4</v>
      </c>
      <c r="J50" s="47">
        <v>5</v>
      </c>
      <c r="K50" s="47">
        <v>23</v>
      </c>
      <c r="L50" s="66">
        <v>18.88</v>
      </c>
      <c r="M50" s="66">
        <v>44.84</v>
      </c>
      <c r="N50" s="66">
        <v>31.56</v>
      </c>
      <c r="O50" s="66">
        <v>3.24</v>
      </c>
      <c r="P50" s="66">
        <v>1.47</v>
      </c>
      <c r="Q50" s="66">
        <v>4.24</v>
      </c>
      <c r="R50" s="82"/>
      <c r="S50" s="82"/>
    </row>
    <row r="51" spans="1:19" ht="14.1" customHeight="1" x14ac:dyDescent="0.3">
      <c r="A51" s="65" t="s">
        <v>253</v>
      </c>
      <c r="B51" s="66">
        <v>133.4</v>
      </c>
      <c r="C51" s="47">
        <v>225</v>
      </c>
      <c r="D51" s="66">
        <v>0.59</v>
      </c>
      <c r="E51" s="66">
        <v>2.64</v>
      </c>
      <c r="F51" s="66">
        <v>0.89</v>
      </c>
      <c r="G51" s="47">
        <v>55</v>
      </c>
      <c r="H51" s="47">
        <v>75</v>
      </c>
      <c r="I51" s="81">
        <v>4</v>
      </c>
      <c r="J51" s="47">
        <v>21</v>
      </c>
      <c r="K51" s="47">
        <v>23</v>
      </c>
      <c r="L51" s="66">
        <v>9.7799999999999994</v>
      </c>
      <c r="M51" s="66">
        <v>32.89</v>
      </c>
      <c r="N51" s="66">
        <v>41.78</v>
      </c>
      <c r="O51" s="66">
        <v>11.56</v>
      </c>
      <c r="P51" s="47">
        <v>4</v>
      </c>
      <c r="Q51" s="66">
        <v>2.34</v>
      </c>
      <c r="R51" s="82"/>
      <c r="S51" s="82"/>
    </row>
    <row r="52" spans="1:19" ht="14.1" customHeight="1" x14ac:dyDescent="0.3">
      <c r="A52" s="65" t="s">
        <v>258</v>
      </c>
      <c r="B52" s="66">
        <v>61.3</v>
      </c>
      <c r="C52" s="47">
        <v>83</v>
      </c>
      <c r="D52" s="66">
        <v>0.74</v>
      </c>
      <c r="E52" s="66">
        <v>0.97</v>
      </c>
      <c r="F52" s="66">
        <v>1.1100000000000001</v>
      </c>
      <c r="G52" s="47">
        <v>7</v>
      </c>
      <c r="H52" s="47">
        <v>75</v>
      </c>
      <c r="I52" s="81">
        <v>3</v>
      </c>
      <c r="J52" s="47">
        <v>1</v>
      </c>
      <c r="K52" s="47">
        <v>23</v>
      </c>
      <c r="L52" s="66">
        <v>19.28</v>
      </c>
      <c r="M52" s="66">
        <v>51.81</v>
      </c>
      <c r="N52" s="66">
        <v>25.3</v>
      </c>
      <c r="O52" s="66">
        <v>2.41</v>
      </c>
      <c r="P52" s="66">
        <v>1.2</v>
      </c>
      <c r="Q52" s="66">
        <v>1.08</v>
      </c>
      <c r="R52" s="82"/>
      <c r="S52" s="82"/>
    </row>
    <row r="53" spans="1:19" ht="14.1" customHeight="1" x14ac:dyDescent="0.3">
      <c r="A53" s="65" t="s">
        <v>260</v>
      </c>
      <c r="B53" s="66">
        <v>60.9</v>
      </c>
      <c r="C53" s="47">
        <v>86</v>
      </c>
      <c r="D53" s="66">
        <v>0.71</v>
      </c>
      <c r="E53" s="66">
        <v>1.01</v>
      </c>
      <c r="F53" s="66">
        <v>1.06</v>
      </c>
      <c r="G53" s="47">
        <v>16</v>
      </c>
      <c r="H53" s="47">
        <v>75</v>
      </c>
      <c r="I53" s="81">
        <v>3</v>
      </c>
      <c r="J53" s="47">
        <v>3</v>
      </c>
      <c r="K53" s="47">
        <v>23</v>
      </c>
      <c r="L53" s="66">
        <v>24.42</v>
      </c>
      <c r="M53" s="66">
        <v>40.700000000000003</v>
      </c>
      <c r="N53" s="66">
        <v>24.42</v>
      </c>
      <c r="O53" s="66">
        <v>8.14</v>
      </c>
      <c r="P53" s="66">
        <v>2.33</v>
      </c>
      <c r="Q53" s="66">
        <v>1.07</v>
      </c>
      <c r="R53" s="82"/>
      <c r="S53" s="82"/>
    </row>
    <row r="54" spans="1:19" ht="14.1" customHeight="1" x14ac:dyDescent="0.3">
      <c r="A54" s="65" t="s">
        <v>263</v>
      </c>
      <c r="B54" s="66">
        <v>9.4</v>
      </c>
      <c r="C54" s="47">
        <v>12</v>
      </c>
      <c r="D54" s="66">
        <v>0.78</v>
      </c>
      <c r="E54" s="66">
        <v>0.14000000000000001</v>
      </c>
      <c r="F54" s="66">
        <v>1.17</v>
      </c>
      <c r="G54" s="47">
        <v>4</v>
      </c>
      <c r="H54" s="47">
        <v>75</v>
      </c>
      <c r="I54" s="81">
        <v>1</v>
      </c>
      <c r="J54" s="47">
        <v>2</v>
      </c>
      <c r="K54" s="47">
        <v>7</v>
      </c>
      <c r="L54" s="66">
        <v>16.670000000000002</v>
      </c>
      <c r="M54" s="66">
        <v>66.67</v>
      </c>
      <c r="N54" s="66">
        <v>16.670000000000002</v>
      </c>
      <c r="O54" s="47">
        <v>0</v>
      </c>
      <c r="P54" s="47">
        <v>0</v>
      </c>
      <c r="Q54" s="66">
        <v>0.17</v>
      </c>
      <c r="R54" s="82"/>
      <c r="S54" s="82"/>
    </row>
    <row r="55" spans="1:19" ht="14.1" customHeight="1" x14ac:dyDescent="0.3">
      <c r="A55" s="65" t="s">
        <v>265</v>
      </c>
      <c r="B55" s="66">
        <v>67.599999999999994</v>
      </c>
      <c r="C55" s="47">
        <v>114</v>
      </c>
      <c r="D55" s="66">
        <v>0.59</v>
      </c>
      <c r="E55" s="66">
        <v>1.34</v>
      </c>
      <c r="F55" s="66">
        <v>0.89</v>
      </c>
      <c r="G55" s="47">
        <v>55</v>
      </c>
      <c r="H55" s="47">
        <v>75</v>
      </c>
      <c r="I55" s="81">
        <v>3</v>
      </c>
      <c r="J55" s="47">
        <v>17</v>
      </c>
      <c r="K55" s="47">
        <v>23</v>
      </c>
      <c r="L55" s="66">
        <v>5.26</v>
      </c>
      <c r="M55" s="66">
        <v>35.090000000000003</v>
      </c>
      <c r="N55" s="66">
        <v>47.37</v>
      </c>
      <c r="O55" s="66">
        <v>11.4</v>
      </c>
      <c r="P55" s="66">
        <v>0.88</v>
      </c>
      <c r="Q55" s="66">
        <v>1.19</v>
      </c>
      <c r="R55" s="82"/>
      <c r="S55" s="82"/>
    </row>
    <row r="56" spans="1:19" ht="14.1" customHeight="1" x14ac:dyDescent="0.3">
      <c r="A56" s="65" t="s">
        <v>271</v>
      </c>
      <c r="B56" s="66">
        <v>39.200000000000003</v>
      </c>
      <c r="C56" s="47">
        <v>62</v>
      </c>
      <c r="D56" s="66">
        <v>0.63</v>
      </c>
      <c r="E56" s="66">
        <v>0.73</v>
      </c>
      <c r="F56" s="66">
        <v>0.95</v>
      </c>
      <c r="G56" s="47">
        <v>48</v>
      </c>
      <c r="H56" s="47">
        <v>75</v>
      </c>
      <c r="I56" s="81">
        <v>3</v>
      </c>
      <c r="J56" s="47">
        <v>14</v>
      </c>
      <c r="K56" s="47">
        <v>23</v>
      </c>
      <c r="L56" s="66">
        <v>14.52</v>
      </c>
      <c r="M56" s="66">
        <v>37.1</v>
      </c>
      <c r="N56" s="66">
        <v>35.479999999999997</v>
      </c>
      <c r="O56" s="66">
        <v>6.45</v>
      </c>
      <c r="P56" s="66">
        <v>6.45</v>
      </c>
      <c r="Q56" s="66">
        <v>0.69</v>
      </c>
      <c r="R56" s="82"/>
      <c r="S56" s="82"/>
    </row>
    <row r="57" spans="1:19" ht="14.1" customHeight="1" x14ac:dyDescent="0.3">
      <c r="A57" s="65" t="s">
        <v>276</v>
      </c>
      <c r="B57" s="66">
        <v>108</v>
      </c>
      <c r="C57" s="47">
        <v>157</v>
      </c>
      <c r="D57" s="66">
        <v>0.69</v>
      </c>
      <c r="E57" s="66">
        <v>1.84</v>
      </c>
      <c r="F57" s="66">
        <v>1.03</v>
      </c>
      <c r="G57" s="47">
        <v>24</v>
      </c>
      <c r="H57" s="47">
        <v>75</v>
      </c>
      <c r="I57" s="81">
        <v>4</v>
      </c>
      <c r="J57" s="47">
        <v>11</v>
      </c>
      <c r="K57" s="47">
        <v>23</v>
      </c>
      <c r="L57" s="66">
        <v>15.92</v>
      </c>
      <c r="M57" s="66">
        <v>43.31</v>
      </c>
      <c r="N57" s="66">
        <v>34.39</v>
      </c>
      <c r="O57" s="66">
        <v>5.0999999999999996</v>
      </c>
      <c r="P57" s="66">
        <v>1.27</v>
      </c>
      <c r="Q57" s="66">
        <v>1.9</v>
      </c>
      <c r="R57" s="82"/>
      <c r="S57" s="82"/>
    </row>
    <row r="58" spans="1:19" ht="14.1" customHeight="1" x14ac:dyDescent="0.3">
      <c r="A58" s="65" t="s">
        <v>278</v>
      </c>
      <c r="B58" s="66">
        <v>21.5</v>
      </c>
      <c r="C58" s="47">
        <v>28</v>
      </c>
      <c r="D58" s="66">
        <v>0.77</v>
      </c>
      <c r="E58" s="66">
        <v>0.33</v>
      </c>
      <c r="F58" s="66">
        <v>1.1499999999999999</v>
      </c>
      <c r="G58" s="47">
        <v>5</v>
      </c>
      <c r="H58" s="47">
        <v>75</v>
      </c>
      <c r="I58" s="81">
        <v>2</v>
      </c>
      <c r="J58" s="47">
        <v>3</v>
      </c>
      <c r="K58" s="47">
        <v>22</v>
      </c>
      <c r="L58" s="66">
        <v>21.43</v>
      </c>
      <c r="M58" s="66">
        <v>57.14</v>
      </c>
      <c r="N58" s="66">
        <v>17.86</v>
      </c>
      <c r="O58" s="66">
        <v>3.57</v>
      </c>
      <c r="P58" s="47">
        <v>0</v>
      </c>
      <c r="Q58" s="66">
        <v>0.38</v>
      </c>
      <c r="R58" s="82"/>
      <c r="S58" s="82"/>
    </row>
    <row r="59" spans="1:19" ht="14.1" customHeight="1" x14ac:dyDescent="0.3">
      <c r="A59" s="65" t="s">
        <v>282</v>
      </c>
      <c r="B59" s="47">
        <v>8</v>
      </c>
      <c r="C59" s="47">
        <v>18</v>
      </c>
      <c r="D59" s="66">
        <v>0.44</v>
      </c>
      <c r="E59" s="66">
        <v>0.21</v>
      </c>
      <c r="F59" s="66">
        <v>0.67</v>
      </c>
      <c r="G59" s="47">
        <v>73</v>
      </c>
      <c r="H59" s="47">
        <v>75</v>
      </c>
      <c r="I59" s="81">
        <v>2</v>
      </c>
      <c r="J59" s="47">
        <v>21</v>
      </c>
      <c r="K59" s="47">
        <v>22</v>
      </c>
      <c r="L59" s="66">
        <v>5.56</v>
      </c>
      <c r="M59" s="66">
        <v>16.670000000000002</v>
      </c>
      <c r="N59" s="66">
        <v>44.44</v>
      </c>
      <c r="O59" s="66">
        <v>16.670000000000002</v>
      </c>
      <c r="P59" s="66">
        <v>16.670000000000002</v>
      </c>
      <c r="Q59" s="66">
        <v>0.14000000000000001</v>
      </c>
      <c r="R59" s="82"/>
      <c r="S59" s="82"/>
    </row>
    <row r="60" spans="1:19" ht="14.1" customHeight="1" x14ac:dyDescent="0.3">
      <c r="A60" s="65" t="s">
        <v>289</v>
      </c>
      <c r="B60" s="66">
        <v>18.5</v>
      </c>
      <c r="C60" s="47">
        <v>31</v>
      </c>
      <c r="D60" s="66">
        <v>0.6</v>
      </c>
      <c r="E60" s="66">
        <v>0.36</v>
      </c>
      <c r="F60" s="66">
        <v>0.89</v>
      </c>
      <c r="G60" s="47">
        <v>55</v>
      </c>
      <c r="H60" s="47">
        <v>75</v>
      </c>
      <c r="I60" s="81">
        <v>2</v>
      </c>
      <c r="J60" s="47">
        <v>16</v>
      </c>
      <c r="K60" s="47">
        <v>22</v>
      </c>
      <c r="L60" s="66">
        <v>9.68</v>
      </c>
      <c r="M60" s="66">
        <v>22.58</v>
      </c>
      <c r="N60" s="66">
        <v>61.29</v>
      </c>
      <c r="O60" s="66">
        <v>6.45</v>
      </c>
      <c r="P60" s="47">
        <v>0</v>
      </c>
      <c r="Q60" s="66">
        <v>0.32</v>
      </c>
      <c r="R60" s="82"/>
      <c r="S60" s="82"/>
    </row>
    <row r="61" spans="1:19" ht="14.1" customHeight="1" x14ac:dyDescent="0.3">
      <c r="A61" s="65" t="s">
        <v>292</v>
      </c>
      <c r="B61" s="66">
        <v>236</v>
      </c>
      <c r="C61" s="47">
        <v>352</v>
      </c>
      <c r="D61" s="66">
        <v>0.67</v>
      </c>
      <c r="E61" s="66">
        <v>4.12</v>
      </c>
      <c r="F61" s="47">
        <v>1</v>
      </c>
      <c r="G61" s="47">
        <v>37</v>
      </c>
      <c r="H61" s="47">
        <v>75</v>
      </c>
      <c r="I61" s="81">
        <v>4</v>
      </c>
      <c r="J61" s="47">
        <v>15</v>
      </c>
      <c r="K61" s="47">
        <v>23</v>
      </c>
      <c r="L61" s="66">
        <v>15.06</v>
      </c>
      <c r="M61" s="66">
        <v>42.05</v>
      </c>
      <c r="N61" s="66">
        <v>34.090000000000003</v>
      </c>
      <c r="O61" s="66">
        <v>6.53</v>
      </c>
      <c r="P61" s="66">
        <v>2.27</v>
      </c>
      <c r="Q61" s="66">
        <v>4.1399999999999997</v>
      </c>
      <c r="R61" s="82"/>
      <c r="S61" s="82"/>
    </row>
    <row r="62" spans="1:19" ht="14.1" customHeight="1" x14ac:dyDescent="0.3">
      <c r="A62" s="65" t="s">
        <v>304</v>
      </c>
      <c r="B62" s="66">
        <v>10.9</v>
      </c>
      <c r="C62" s="47">
        <v>26</v>
      </c>
      <c r="D62" s="66">
        <v>0.42</v>
      </c>
      <c r="E62" s="66">
        <v>0.3</v>
      </c>
      <c r="F62" s="66">
        <v>0.63</v>
      </c>
      <c r="G62" s="47">
        <v>74</v>
      </c>
      <c r="H62" s="47">
        <v>75</v>
      </c>
      <c r="I62" s="81">
        <v>2</v>
      </c>
      <c r="J62" s="47">
        <v>22</v>
      </c>
      <c r="K62" s="47">
        <v>22</v>
      </c>
      <c r="L62" s="47">
        <v>0</v>
      </c>
      <c r="M62" s="66">
        <v>11.54</v>
      </c>
      <c r="N62" s="47">
        <v>50</v>
      </c>
      <c r="O62" s="66">
        <v>38.46</v>
      </c>
      <c r="P62" s="47">
        <v>0</v>
      </c>
      <c r="Q62" s="66">
        <v>0.19</v>
      </c>
      <c r="R62" s="82"/>
      <c r="S62" s="82"/>
    </row>
    <row r="63" spans="1:19" ht="14.1" customHeight="1" x14ac:dyDescent="0.3">
      <c r="A63" s="65" t="s">
        <v>307</v>
      </c>
      <c r="B63" s="66">
        <v>32.4</v>
      </c>
      <c r="C63" s="47">
        <v>46</v>
      </c>
      <c r="D63" s="66">
        <v>0.7</v>
      </c>
      <c r="E63" s="66">
        <v>0.54</v>
      </c>
      <c r="F63" s="66">
        <v>1.06</v>
      </c>
      <c r="G63" s="47">
        <v>16</v>
      </c>
      <c r="H63" s="47">
        <v>75</v>
      </c>
      <c r="I63" s="81">
        <v>2</v>
      </c>
      <c r="J63" s="47">
        <v>5</v>
      </c>
      <c r="K63" s="47">
        <v>22</v>
      </c>
      <c r="L63" s="66">
        <v>17.39</v>
      </c>
      <c r="M63" s="66">
        <v>39.130000000000003</v>
      </c>
      <c r="N63" s="66">
        <v>43.48</v>
      </c>
      <c r="O63" s="47">
        <v>0</v>
      </c>
      <c r="P63" s="47">
        <v>0</v>
      </c>
      <c r="Q63" s="66">
        <v>0.56999999999999995</v>
      </c>
      <c r="R63" s="82"/>
      <c r="S63" s="82"/>
    </row>
    <row r="64" spans="1:19" ht="14.1" customHeight="1" x14ac:dyDescent="0.3">
      <c r="A64" s="65" t="s">
        <v>310</v>
      </c>
      <c r="B64" s="66">
        <v>6.8</v>
      </c>
      <c r="C64" s="47">
        <v>14</v>
      </c>
      <c r="D64" s="66">
        <v>0.49</v>
      </c>
      <c r="E64" s="66">
        <v>0.16</v>
      </c>
      <c r="F64" s="66">
        <v>0.73</v>
      </c>
      <c r="G64" s="47">
        <v>70</v>
      </c>
      <c r="H64" s="47">
        <v>75</v>
      </c>
      <c r="I64" s="81">
        <v>1</v>
      </c>
      <c r="J64" s="47">
        <v>5</v>
      </c>
      <c r="K64" s="47">
        <v>7</v>
      </c>
      <c r="L64" s="47">
        <v>0</v>
      </c>
      <c r="M64" s="66">
        <v>21.43</v>
      </c>
      <c r="N64" s="66">
        <v>57.14</v>
      </c>
      <c r="O64" s="66">
        <v>14.29</v>
      </c>
      <c r="P64" s="66">
        <v>7.14</v>
      </c>
      <c r="Q64" s="66">
        <v>0.12</v>
      </c>
      <c r="R64" s="82"/>
      <c r="S64" s="82"/>
    </row>
    <row r="65" spans="1:19" ht="14.1" customHeight="1" x14ac:dyDescent="0.3">
      <c r="A65" s="65" t="s">
        <v>313</v>
      </c>
      <c r="B65" s="66">
        <v>6.8</v>
      </c>
      <c r="C65" s="47">
        <v>14</v>
      </c>
      <c r="D65" s="66">
        <v>0.49</v>
      </c>
      <c r="E65" s="66">
        <v>0.16</v>
      </c>
      <c r="F65" s="66">
        <v>0.73</v>
      </c>
      <c r="G65" s="47">
        <v>70</v>
      </c>
      <c r="H65" s="47">
        <v>75</v>
      </c>
      <c r="I65" s="81">
        <v>1</v>
      </c>
      <c r="J65" s="47">
        <v>5</v>
      </c>
      <c r="K65" s="47">
        <v>7</v>
      </c>
      <c r="L65" s="47">
        <v>0</v>
      </c>
      <c r="M65" s="66">
        <v>14.29</v>
      </c>
      <c r="N65" s="66">
        <v>71.430000000000007</v>
      </c>
      <c r="O65" s="66">
        <v>7.14</v>
      </c>
      <c r="P65" s="66">
        <v>7.14</v>
      </c>
      <c r="Q65" s="66">
        <v>0.12</v>
      </c>
      <c r="R65" s="82"/>
      <c r="S65" s="82"/>
    </row>
    <row r="66" spans="1:19" ht="14.1" customHeight="1" x14ac:dyDescent="0.3">
      <c r="A66" s="65" t="s">
        <v>316</v>
      </c>
      <c r="B66" s="66">
        <v>98.2</v>
      </c>
      <c r="C66" s="47">
        <v>140</v>
      </c>
      <c r="D66" s="66">
        <v>0.7</v>
      </c>
      <c r="E66" s="66">
        <v>1.64</v>
      </c>
      <c r="F66" s="66">
        <v>1.05</v>
      </c>
      <c r="G66" s="47">
        <v>23</v>
      </c>
      <c r="H66" s="47">
        <v>75</v>
      </c>
      <c r="I66" s="81">
        <v>4</v>
      </c>
      <c r="J66" s="47">
        <v>10</v>
      </c>
      <c r="K66" s="47">
        <v>23</v>
      </c>
      <c r="L66" s="66">
        <v>15.71</v>
      </c>
      <c r="M66" s="66">
        <v>48.57</v>
      </c>
      <c r="N66" s="66">
        <v>28.57</v>
      </c>
      <c r="O66" s="66">
        <v>6.43</v>
      </c>
      <c r="P66" s="66">
        <v>0.71</v>
      </c>
      <c r="Q66" s="66">
        <v>1.72</v>
      </c>
      <c r="R66" s="82"/>
      <c r="S66" s="82"/>
    </row>
    <row r="67" spans="1:19" ht="14.1" customHeight="1" x14ac:dyDescent="0.3">
      <c r="A67" s="65" t="s">
        <v>320</v>
      </c>
      <c r="B67" s="66">
        <v>239.9</v>
      </c>
      <c r="C67" s="47">
        <v>330</v>
      </c>
      <c r="D67" s="66">
        <v>0.73</v>
      </c>
      <c r="E67" s="66">
        <v>3.87</v>
      </c>
      <c r="F67" s="66">
        <v>1.0900000000000001</v>
      </c>
      <c r="G67" s="47">
        <v>10</v>
      </c>
      <c r="H67" s="47">
        <v>75</v>
      </c>
      <c r="I67" s="81">
        <v>4</v>
      </c>
      <c r="J67" s="47">
        <v>3</v>
      </c>
      <c r="K67" s="47">
        <v>23</v>
      </c>
      <c r="L67" s="66">
        <v>19.7</v>
      </c>
      <c r="M67" s="66">
        <v>46.06</v>
      </c>
      <c r="N67" s="66">
        <v>31.21</v>
      </c>
      <c r="O67" s="66">
        <v>2.73</v>
      </c>
      <c r="P67" s="66">
        <v>0.3</v>
      </c>
      <c r="Q67" s="66">
        <v>4.21</v>
      </c>
      <c r="R67" s="82"/>
      <c r="S67" s="82"/>
    </row>
    <row r="68" spans="1:19" ht="14.1" customHeight="1" x14ac:dyDescent="0.3">
      <c r="A68" s="65" t="s">
        <v>323</v>
      </c>
      <c r="B68" s="66">
        <v>20.100000000000001</v>
      </c>
      <c r="C68" s="47">
        <v>37</v>
      </c>
      <c r="D68" s="66">
        <v>0.54</v>
      </c>
      <c r="E68" s="66">
        <v>0.43</v>
      </c>
      <c r="F68" s="66">
        <v>0.81</v>
      </c>
      <c r="G68" s="47">
        <v>67</v>
      </c>
      <c r="H68" s="47">
        <v>75</v>
      </c>
      <c r="I68" s="81">
        <v>2</v>
      </c>
      <c r="J68" s="47">
        <v>19</v>
      </c>
      <c r="K68" s="47">
        <v>22</v>
      </c>
      <c r="L68" s="66">
        <v>2.7</v>
      </c>
      <c r="M68" s="66">
        <v>32.43</v>
      </c>
      <c r="N68" s="66">
        <v>45.95</v>
      </c>
      <c r="O68" s="66">
        <v>13.51</v>
      </c>
      <c r="P68" s="66">
        <v>5.41</v>
      </c>
      <c r="Q68" s="66">
        <v>0.35</v>
      </c>
      <c r="R68" s="82"/>
      <c r="S68" s="82"/>
    </row>
    <row r="69" spans="1:19" ht="14.1" customHeight="1" x14ac:dyDescent="0.3">
      <c r="A69" s="65" t="s">
        <v>336</v>
      </c>
      <c r="B69" s="66">
        <v>71.099999999999994</v>
      </c>
      <c r="C69" s="47">
        <v>126</v>
      </c>
      <c r="D69" s="66">
        <v>0.56000000000000005</v>
      </c>
      <c r="E69" s="66">
        <v>1.48</v>
      </c>
      <c r="F69" s="66">
        <v>0.85</v>
      </c>
      <c r="G69" s="47">
        <v>63</v>
      </c>
      <c r="H69" s="47">
        <v>75</v>
      </c>
      <c r="I69" s="81">
        <v>3</v>
      </c>
      <c r="J69" s="47">
        <v>22</v>
      </c>
      <c r="K69" s="47">
        <v>23</v>
      </c>
      <c r="L69" s="66">
        <v>6.35</v>
      </c>
      <c r="M69" s="66">
        <v>35.71</v>
      </c>
      <c r="N69" s="66">
        <v>37.299999999999997</v>
      </c>
      <c r="O69" s="66">
        <v>14.29</v>
      </c>
      <c r="P69" s="66">
        <v>6.35</v>
      </c>
      <c r="Q69" s="66">
        <v>1.25</v>
      </c>
      <c r="R69" s="82"/>
      <c r="S69" s="82"/>
    </row>
    <row r="70" spans="1:19" ht="14.1" customHeight="1" x14ac:dyDescent="0.3">
      <c r="A70" s="65" t="s">
        <v>339</v>
      </c>
      <c r="B70" s="66">
        <v>149.9</v>
      </c>
      <c r="C70" s="47">
        <v>222</v>
      </c>
      <c r="D70" s="66">
        <v>0.68</v>
      </c>
      <c r="E70" s="66">
        <v>2.6</v>
      </c>
      <c r="F70" s="66">
        <v>1.01</v>
      </c>
      <c r="G70" s="47">
        <v>35</v>
      </c>
      <c r="H70" s="47">
        <v>75</v>
      </c>
      <c r="I70" s="81">
        <v>4</v>
      </c>
      <c r="J70" s="47">
        <v>14</v>
      </c>
      <c r="K70" s="47">
        <v>23</v>
      </c>
      <c r="L70" s="66">
        <v>21.17</v>
      </c>
      <c r="M70" s="66">
        <v>37.39</v>
      </c>
      <c r="N70" s="66">
        <v>30.18</v>
      </c>
      <c r="O70" s="66">
        <v>6.76</v>
      </c>
      <c r="P70" s="66">
        <v>4.5</v>
      </c>
      <c r="Q70" s="66">
        <v>2.63</v>
      </c>
      <c r="R70" s="82"/>
      <c r="S70" s="82"/>
    </row>
    <row r="71" spans="1:19" ht="14.1" customHeight="1" x14ac:dyDescent="0.3">
      <c r="A71" s="65" t="s">
        <v>349</v>
      </c>
      <c r="B71" s="66">
        <v>57.8</v>
      </c>
      <c r="C71" s="47">
        <v>98</v>
      </c>
      <c r="D71" s="66">
        <v>0.59</v>
      </c>
      <c r="E71" s="66">
        <v>1.1499999999999999</v>
      </c>
      <c r="F71" s="66">
        <v>0.88</v>
      </c>
      <c r="G71" s="47">
        <v>58</v>
      </c>
      <c r="H71" s="47">
        <v>75</v>
      </c>
      <c r="I71" s="81">
        <v>3</v>
      </c>
      <c r="J71" s="47">
        <v>18</v>
      </c>
      <c r="K71" s="47">
        <v>23</v>
      </c>
      <c r="L71" s="66">
        <v>7.14</v>
      </c>
      <c r="M71" s="66">
        <v>31.63</v>
      </c>
      <c r="N71" s="66">
        <v>48.98</v>
      </c>
      <c r="O71" s="66">
        <v>10.199999999999999</v>
      </c>
      <c r="P71" s="66">
        <v>2.04</v>
      </c>
      <c r="Q71" s="66">
        <v>1.01</v>
      </c>
      <c r="R71" s="82"/>
      <c r="S71" s="82"/>
    </row>
    <row r="72" spans="1:19" ht="14.1" customHeight="1" x14ac:dyDescent="0.3">
      <c r="A72" s="65" t="s">
        <v>355</v>
      </c>
      <c r="B72" s="66">
        <v>86.9</v>
      </c>
      <c r="C72" s="47">
        <v>132</v>
      </c>
      <c r="D72" s="66">
        <v>0.66</v>
      </c>
      <c r="E72" s="66">
        <v>1.55</v>
      </c>
      <c r="F72" s="66">
        <v>0.99</v>
      </c>
      <c r="G72" s="47">
        <v>40</v>
      </c>
      <c r="H72" s="47">
        <v>75</v>
      </c>
      <c r="I72" s="81">
        <v>3</v>
      </c>
      <c r="J72" s="47">
        <v>9</v>
      </c>
      <c r="K72" s="47">
        <v>23</v>
      </c>
      <c r="L72" s="66">
        <v>6.06</v>
      </c>
      <c r="M72" s="66">
        <v>47.73</v>
      </c>
      <c r="N72" s="66">
        <v>41.67</v>
      </c>
      <c r="O72" s="66">
        <v>3.79</v>
      </c>
      <c r="P72" s="66">
        <v>0.76</v>
      </c>
      <c r="Q72" s="66">
        <v>1.53</v>
      </c>
      <c r="R72" s="82"/>
      <c r="S72" s="82"/>
    </row>
    <row r="73" spans="1:19" ht="14.1" customHeight="1" x14ac:dyDescent="0.3">
      <c r="A73" s="65" t="s">
        <v>361</v>
      </c>
      <c r="B73" s="66">
        <v>16.100000000000001</v>
      </c>
      <c r="C73" s="47">
        <v>31</v>
      </c>
      <c r="D73" s="66">
        <v>0.52</v>
      </c>
      <c r="E73" s="66">
        <v>0.36</v>
      </c>
      <c r="F73" s="66">
        <v>0.78</v>
      </c>
      <c r="G73" s="47">
        <v>69</v>
      </c>
      <c r="H73" s="47">
        <v>75</v>
      </c>
      <c r="I73" s="81">
        <v>2</v>
      </c>
      <c r="J73" s="47">
        <v>20</v>
      </c>
      <c r="K73" s="47">
        <v>22</v>
      </c>
      <c r="L73" s="47">
        <v>0</v>
      </c>
      <c r="M73" s="66">
        <v>16.13</v>
      </c>
      <c r="N73" s="66">
        <v>74.19</v>
      </c>
      <c r="O73" s="66">
        <v>9.68</v>
      </c>
      <c r="P73" s="47">
        <v>0</v>
      </c>
      <c r="Q73" s="66">
        <v>0.28000000000000003</v>
      </c>
      <c r="R73" s="82"/>
      <c r="S73" s="82"/>
    </row>
    <row r="74" spans="1:19" ht="14.1" customHeight="1" x14ac:dyDescent="0.3">
      <c r="A74" s="65" t="s">
        <v>366</v>
      </c>
      <c r="B74" s="66">
        <v>25</v>
      </c>
      <c r="C74" s="47">
        <v>38</v>
      </c>
      <c r="D74" s="66">
        <v>0.66</v>
      </c>
      <c r="E74" s="66">
        <v>0.45</v>
      </c>
      <c r="F74" s="66">
        <v>0.99</v>
      </c>
      <c r="G74" s="47">
        <v>40</v>
      </c>
      <c r="H74" s="47">
        <v>75</v>
      </c>
      <c r="I74" s="81">
        <v>2</v>
      </c>
      <c r="J74" s="47">
        <v>12</v>
      </c>
      <c r="K74" s="47">
        <v>22</v>
      </c>
      <c r="L74" s="66">
        <v>2.63</v>
      </c>
      <c r="M74" s="66">
        <v>57.89</v>
      </c>
      <c r="N74" s="66">
        <v>31.58</v>
      </c>
      <c r="O74" s="66">
        <v>5.26</v>
      </c>
      <c r="P74" s="66">
        <v>2.63</v>
      </c>
      <c r="Q74" s="66">
        <v>0.44</v>
      </c>
      <c r="R74" s="82"/>
      <c r="S74" s="82"/>
    </row>
    <row r="75" spans="1:19" ht="14.1" customHeight="1" x14ac:dyDescent="0.3">
      <c r="A75" s="65" t="s">
        <v>369</v>
      </c>
      <c r="B75" s="66">
        <v>322</v>
      </c>
      <c r="C75" s="47">
        <v>455</v>
      </c>
      <c r="D75" s="66">
        <v>0.71</v>
      </c>
      <c r="E75" s="66">
        <v>5.33</v>
      </c>
      <c r="F75" s="66">
        <v>1.06</v>
      </c>
      <c r="G75" s="47">
        <v>16</v>
      </c>
      <c r="H75" s="47">
        <v>75</v>
      </c>
      <c r="I75" s="81">
        <v>4</v>
      </c>
      <c r="J75" s="47">
        <v>8</v>
      </c>
      <c r="K75" s="47">
        <v>23</v>
      </c>
      <c r="L75" s="66">
        <v>18.46</v>
      </c>
      <c r="M75" s="66">
        <v>43.52</v>
      </c>
      <c r="N75" s="66">
        <v>33.85</v>
      </c>
      <c r="O75" s="66">
        <v>2.86</v>
      </c>
      <c r="P75" s="66">
        <v>1.32</v>
      </c>
      <c r="Q75" s="66">
        <v>5.65</v>
      </c>
      <c r="R75" s="82"/>
      <c r="S75" s="82"/>
    </row>
    <row r="76" spans="1:19" ht="14.1" customHeight="1" x14ac:dyDescent="0.3">
      <c r="A76" s="65" t="s">
        <v>376</v>
      </c>
      <c r="B76" s="66">
        <v>21.2</v>
      </c>
      <c r="C76" s="47">
        <v>23</v>
      </c>
      <c r="D76" s="66">
        <v>0.92</v>
      </c>
      <c r="E76" s="66">
        <v>0.27</v>
      </c>
      <c r="F76" s="66">
        <v>1.38</v>
      </c>
      <c r="G76" s="47">
        <v>1</v>
      </c>
      <c r="H76" s="47">
        <v>75</v>
      </c>
      <c r="I76" s="81">
        <v>2</v>
      </c>
      <c r="J76" s="47">
        <v>1</v>
      </c>
      <c r="K76" s="47">
        <v>22</v>
      </c>
      <c r="L76" s="66">
        <v>73.91</v>
      </c>
      <c r="M76" s="66">
        <v>17.39</v>
      </c>
      <c r="N76" s="66">
        <v>8.6999999999999993</v>
      </c>
      <c r="O76" s="47">
        <v>0</v>
      </c>
      <c r="P76" s="47">
        <v>0</v>
      </c>
      <c r="Q76" s="66">
        <v>0.37</v>
      </c>
      <c r="R76" s="82"/>
      <c r="S76" s="82"/>
    </row>
    <row r="77" spans="1:19" ht="14.1" customHeight="1" x14ac:dyDescent="0.3">
      <c r="A77" s="65" t="s">
        <v>382</v>
      </c>
      <c r="B77" s="66">
        <v>66.900000000000006</v>
      </c>
      <c r="C77" s="47">
        <v>98</v>
      </c>
      <c r="D77" s="66">
        <v>0.68</v>
      </c>
      <c r="E77" s="66">
        <v>1.1499999999999999</v>
      </c>
      <c r="F77" s="66">
        <v>1.02</v>
      </c>
      <c r="G77" s="47">
        <v>31</v>
      </c>
      <c r="H77" s="47">
        <v>75</v>
      </c>
      <c r="I77" s="81">
        <v>3</v>
      </c>
      <c r="J77" s="47">
        <v>7</v>
      </c>
      <c r="K77" s="47">
        <v>23</v>
      </c>
      <c r="L77" s="66">
        <v>14.29</v>
      </c>
      <c r="M77" s="66">
        <v>41.84</v>
      </c>
      <c r="N77" s="66">
        <v>39.799999999999997</v>
      </c>
      <c r="O77" s="66">
        <v>3.06</v>
      </c>
      <c r="P77" s="66">
        <v>1.02</v>
      </c>
      <c r="Q77" s="66">
        <v>1.17</v>
      </c>
      <c r="R77" s="82"/>
      <c r="S77" s="82"/>
    </row>
    <row r="78" spans="1:19" ht="14.1" customHeight="1" x14ac:dyDescent="0.3">
      <c r="A78" s="65" t="s">
        <v>386</v>
      </c>
      <c r="B78" s="66">
        <v>68.7</v>
      </c>
      <c r="C78" s="47">
        <v>102</v>
      </c>
      <c r="D78" s="66">
        <v>0.67</v>
      </c>
      <c r="E78" s="66">
        <v>1.2</v>
      </c>
      <c r="F78" s="66">
        <v>1.01</v>
      </c>
      <c r="G78" s="47">
        <v>35</v>
      </c>
      <c r="H78" s="47">
        <v>75</v>
      </c>
      <c r="I78" s="81">
        <v>3</v>
      </c>
      <c r="J78" s="47">
        <v>8</v>
      </c>
      <c r="K78" s="47">
        <v>23</v>
      </c>
      <c r="L78" s="66">
        <v>12.75</v>
      </c>
      <c r="M78" s="66">
        <v>45.1</v>
      </c>
      <c r="N78" s="66">
        <v>34.31</v>
      </c>
      <c r="O78" s="66">
        <v>6.86</v>
      </c>
      <c r="P78" s="66">
        <v>0.98</v>
      </c>
      <c r="Q78" s="66">
        <v>1.21</v>
      </c>
      <c r="R78" s="82"/>
      <c r="S78" s="82"/>
    </row>
    <row r="79" spans="1:19" ht="14.1" customHeight="1" x14ac:dyDescent="0.3">
      <c r="A79" s="65" t="s">
        <v>389</v>
      </c>
      <c r="B79" s="66">
        <v>33</v>
      </c>
      <c r="C79" s="47">
        <v>54</v>
      </c>
      <c r="D79" s="66">
        <v>0.61</v>
      </c>
      <c r="E79" s="66">
        <v>0.63</v>
      </c>
      <c r="F79" s="66">
        <v>0.92</v>
      </c>
      <c r="G79" s="47">
        <v>52</v>
      </c>
      <c r="H79" s="47">
        <v>75</v>
      </c>
      <c r="I79" s="81">
        <v>2</v>
      </c>
      <c r="J79" s="47">
        <v>15</v>
      </c>
      <c r="K79" s="47">
        <v>22</v>
      </c>
      <c r="L79" s="66">
        <v>7.41</v>
      </c>
      <c r="M79" s="66">
        <v>31.48</v>
      </c>
      <c r="N79" s="66">
        <v>55.56</v>
      </c>
      <c r="O79" s="66">
        <v>3.7</v>
      </c>
      <c r="P79" s="66">
        <v>1.85</v>
      </c>
      <c r="Q79" s="66">
        <v>0.57999999999999996</v>
      </c>
      <c r="R79" s="82"/>
      <c r="S79" s="82"/>
    </row>
    <row r="80" spans="1:19" ht="14.1" customHeight="1" x14ac:dyDescent="0.3">
      <c r="A80" s="65" t="s">
        <v>394</v>
      </c>
      <c r="B80" s="66">
        <v>66.400000000000006</v>
      </c>
      <c r="C80" s="47">
        <v>104</v>
      </c>
      <c r="D80" s="66">
        <v>0.64</v>
      </c>
      <c r="E80" s="66">
        <v>1.22</v>
      </c>
      <c r="F80" s="66">
        <v>0.96</v>
      </c>
      <c r="G80" s="47">
        <v>45</v>
      </c>
      <c r="H80" s="47">
        <v>75</v>
      </c>
      <c r="I80" s="81">
        <v>3</v>
      </c>
      <c r="J80" s="47">
        <v>11</v>
      </c>
      <c r="K80" s="47">
        <v>23</v>
      </c>
      <c r="L80" s="66">
        <v>9.6199999999999992</v>
      </c>
      <c r="M80" s="66">
        <v>44.23</v>
      </c>
      <c r="N80" s="66">
        <v>32.69</v>
      </c>
      <c r="O80" s="66">
        <v>12.5</v>
      </c>
      <c r="P80" s="66">
        <v>0.96</v>
      </c>
      <c r="Q80" s="66">
        <v>1.17</v>
      </c>
      <c r="R80" s="82"/>
      <c r="S80" s="82"/>
    </row>
    <row r="81" spans="1:19" ht="14.1" customHeight="1" x14ac:dyDescent="0.3">
      <c r="A81" s="65" t="s">
        <v>397</v>
      </c>
      <c r="B81" s="66">
        <v>68.099999999999994</v>
      </c>
      <c r="C81" s="47">
        <v>108</v>
      </c>
      <c r="D81" s="66">
        <v>0.63</v>
      </c>
      <c r="E81" s="66">
        <v>1.27</v>
      </c>
      <c r="F81" s="66">
        <v>0.94</v>
      </c>
      <c r="G81" s="47">
        <v>49</v>
      </c>
      <c r="H81" s="47">
        <v>75</v>
      </c>
      <c r="I81" s="81">
        <v>3</v>
      </c>
      <c r="J81" s="47">
        <v>15</v>
      </c>
      <c r="K81" s="47">
        <v>23</v>
      </c>
      <c r="L81" s="66">
        <v>19.440000000000001</v>
      </c>
      <c r="M81" s="66">
        <v>27.78</v>
      </c>
      <c r="N81" s="66">
        <v>37.96</v>
      </c>
      <c r="O81" s="66">
        <v>12.04</v>
      </c>
      <c r="P81" s="66">
        <v>2.78</v>
      </c>
      <c r="Q81" s="66">
        <v>1.2</v>
      </c>
      <c r="R81" s="82"/>
      <c r="S81" s="82"/>
    </row>
    <row r="82" spans="1:19" ht="14.1" customHeight="1" x14ac:dyDescent="0.3">
      <c r="A82" s="65" t="s">
        <v>402</v>
      </c>
      <c r="B82" s="66">
        <v>136.6</v>
      </c>
      <c r="C82" s="47">
        <v>199</v>
      </c>
      <c r="D82" s="66">
        <v>0.69</v>
      </c>
      <c r="E82" s="66">
        <v>2.33</v>
      </c>
      <c r="F82" s="66">
        <v>1.03</v>
      </c>
      <c r="G82" s="47">
        <v>24</v>
      </c>
      <c r="H82" s="47">
        <v>75</v>
      </c>
      <c r="I82" s="81">
        <v>4</v>
      </c>
      <c r="J82" s="47">
        <v>11</v>
      </c>
      <c r="K82" s="47">
        <v>23</v>
      </c>
      <c r="L82" s="66">
        <v>9.0500000000000007</v>
      </c>
      <c r="M82" s="66">
        <v>52.26</v>
      </c>
      <c r="N82" s="66">
        <v>34.17</v>
      </c>
      <c r="O82" s="66">
        <v>3.52</v>
      </c>
      <c r="P82" s="66">
        <v>1.01</v>
      </c>
      <c r="Q82" s="66">
        <v>2.4</v>
      </c>
      <c r="R82" s="82"/>
      <c r="S82" s="82"/>
    </row>
    <row r="83" spans="1:19" ht="14.1" customHeight="1" x14ac:dyDescent="0.3">
      <c r="A83" s="65" t="s">
        <v>406</v>
      </c>
      <c r="B83" s="66">
        <v>12.2</v>
      </c>
      <c r="C83" s="47">
        <v>18</v>
      </c>
      <c r="D83" s="66">
        <v>0.68</v>
      </c>
      <c r="E83" s="66">
        <v>0.21</v>
      </c>
      <c r="F83" s="66">
        <v>1.02</v>
      </c>
      <c r="G83" s="47">
        <v>31</v>
      </c>
      <c r="H83" s="47">
        <v>75</v>
      </c>
      <c r="I83" s="81">
        <v>2</v>
      </c>
      <c r="J83" s="47">
        <v>10</v>
      </c>
      <c r="K83" s="47">
        <v>22</v>
      </c>
      <c r="L83" s="66">
        <v>5.56</v>
      </c>
      <c r="M83" s="47">
        <v>50</v>
      </c>
      <c r="N83" s="66">
        <v>44.44</v>
      </c>
      <c r="O83" s="47">
        <v>0</v>
      </c>
      <c r="P83" s="47">
        <v>0</v>
      </c>
      <c r="Q83" s="66">
        <v>0.21</v>
      </c>
      <c r="R83" s="82"/>
      <c r="S83" s="82"/>
    </row>
    <row r="84" spans="1:19" ht="14.1" customHeight="1" x14ac:dyDescent="0.3">
      <c r="A84" s="65" t="s">
        <v>408</v>
      </c>
      <c r="B84" s="66">
        <v>106.7</v>
      </c>
      <c r="C84" s="47">
        <v>151</v>
      </c>
      <c r="D84" s="66">
        <v>0.71</v>
      </c>
      <c r="E84" s="66">
        <v>1.77</v>
      </c>
      <c r="F84" s="66">
        <v>1.06</v>
      </c>
      <c r="G84" s="47">
        <v>16</v>
      </c>
      <c r="H84" s="47">
        <v>75</v>
      </c>
      <c r="I84" s="81">
        <v>4</v>
      </c>
      <c r="J84" s="47">
        <v>8</v>
      </c>
      <c r="K84" s="47">
        <v>23</v>
      </c>
      <c r="L84" s="66">
        <v>19.87</v>
      </c>
      <c r="M84" s="66">
        <v>43.71</v>
      </c>
      <c r="N84" s="66">
        <v>28.48</v>
      </c>
      <c r="O84" s="66">
        <v>7.95</v>
      </c>
      <c r="P84" s="47">
        <v>0</v>
      </c>
      <c r="Q84" s="66">
        <v>1.87</v>
      </c>
      <c r="R84" s="82"/>
      <c r="S84" s="82"/>
    </row>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P101"/>
  <sheetViews>
    <sheetView topLeftCell="A6" workbookViewId="0">
      <selection activeCell="A6" sqref="A6"/>
    </sheetView>
  </sheetViews>
  <sheetFormatPr defaultColWidth="10.88671875" defaultRowHeight="13.8" x14ac:dyDescent="0.3"/>
  <cols>
    <col min="1" max="1" width="10.88671875" style="10"/>
    <col min="2" max="2" width="15.33203125" style="10" bestFit="1" customWidth="1"/>
    <col min="3" max="16384" width="10.88671875" style="10"/>
  </cols>
  <sheetData>
    <row r="1" spans="1:16" x14ac:dyDescent="0.3">
      <c r="A1" s="140" t="s">
        <v>781</v>
      </c>
      <c r="B1" s="127"/>
      <c r="C1" s="127"/>
      <c r="D1" s="127"/>
      <c r="E1" s="127"/>
      <c r="F1" s="127"/>
      <c r="G1" s="127"/>
      <c r="H1" s="127"/>
      <c r="I1" s="127"/>
      <c r="J1" s="127"/>
      <c r="K1" s="127"/>
      <c r="L1" s="127"/>
      <c r="M1" s="127"/>
      <c r="N1" s="127"/>
      <c r="O1" s="127"/>
      <c r="P1" s="127"/>
    </row>
    <row r="2" spans="1:16" x14ac:dyDescent="0.3">
      <c r="A2" s="127"/>
      <c r="B2" s="127"/>
      <c r="C2" s="127"/>
      <c r="D2" s="127"/>
      <c r="E2" s="127"/>
      <c r="F2" s="127"/>
      <c r="G2" s="127"/>
      <c r="H2" s="127"/>
      <c r="I2" s="127"/>
      <c r="J2" s="127"/>
      <c r="K2" s="127"/>
      <c r="L2" s="127"/>
      <c r="M2" s="127"/>
      <c r="N2" s="127"/>
      <c r="O2" s="127"/>
      <c r="P2" s="127"/>
    </row>
    <row r="3" spans="1:16" x14ac:dyDescent="0.3">
      <c r="A3" s="127"/>
      <c r="B3" s="127"/>
      <c r="C3" s="127"/>
      <c r="D3" s="127"/>
      <c r="E3" s="127"/>
      <c r="F3" s="127"/>
      <c r="G3" s="127"/>
      <c r="H3" s="127"/>
      <c r="I3" s="127"/>
      <c r="J3" s="127"/>
      <c r="K3" s="127"/>
      <c r="L3" s="127"/>
      <c r="M3" s="127"/>
      <c r="N3" s="127"/>
      <c r="O3" s="127"/>
      <c r="P3" s="127"/>
    </row>
    <row r="4" spans="1:16" x14ac:dyDescent="0.3">
      <c r="A4" s="127"/>
      <c r="B4" s="127"/>
      <c r="C4" s="127"/>
      <c r="D4" s="127"/>
      <c r="E4" s="127"/>
      <c r="F4" s="127"/>
      <c r="G4" s="127"/>
      <c r="H4" s="127"/>
      <c r="I4" s="127"/>
      <c r="J4" s="127"/>
      <c r="K4" s="127"/>
      <c r="L4" s="127"/>
      <c r="M4" s="127"/>
      <c r="N4" s="127"/>
      <c r="O4" s="127"/>
      <c r="P4" s="127"/>
    </row>
    <row r="5" spans="1:16" x14ac:dyDescent="0.3">
      <c r="A5" s="127"/>
      <c r="B5" s="127"/>
      <c r="C5" s="127"/>
      <c r="D5" s="127"/>
      <c r="E5" s="127"/>
      <c r="F5" s="127"/>
      <c r="G5" s="127"/>
      <c r="H5" s="127"/>
      <c r="I5" s="127"/>
      <c r="J5" s="127"/>
      <c r="K5" s="127"/>
      <c r="L5" s="127"/>
      <c r="M5" s="127"/>
      <c r="N5" s="127"/>
      <c r="O5" s="127"/>
      <c r="P5" s="127"/>
    </row>
    <row r="6" spans="1:16" ht="41.4" customHeight="1" x14ac:dyDescent="0.3">
      <c r="A6" s="83" t="s">
        <v>502</v>
      </c>
      <c r="B6" s="63" t="s">
        <v>486</v>
      </c>
      <c r="C6" s="79" t="s">
        <v>487</v>
      </c>
      <c r="D6" s="79" t="s">
        <v>488</v>
      </c>
      <c r="E6" s="79" t="s">
        <v>489</v>
      </c>
      <c r="F6" s="79" t="s">
        <v>491</v>
      </c>
      <c r="G6" s="79" t="s">
        <v>492</v>
      </c>
      <c r="H6" s="79" t="s">
        <v>493</v>
      </c>
      <c r="I6" s="79" t="s">
        <v>494</v>
      </c>
      <c r="J6" s="79" t="s">
        <v>495</v>
      </c>
      <c r="K6" s="79" t="s">
        <v>496</v>
      </c>
      <c r="L6" s="79" t="s">
        <v>480</v>
      </c>
      <c r="M6" s="79" t="s">
        <v>481</v>
      </c>
      <c r="N6" s="79" t="s">
        <v>482</v>
      </c>
      <c r="O6" s="79" t="s">
        <v>483</v>
      </c>
      <c r="P6" s="79" t="s">
        <v>484</v>
      </c>
    </row>
    <row r="7" spans="1:16" x14ac:dyDescent="0.3">
      <c r="A7" s="84" t="s">
        <v>503</v>
      </c>
      <c r="B7" s="85" t="s">
        <v>39</v>
      </c>
      <c r="C7" s="47">
        <v>4</v>
      </c>
      <c r="D7" s="47">
        <v>10</v>
      </c>
      <c r="E7" s="66">
        <v>0.4</v>
      </c>
      <c r="F7" s="66">
        <v>0.56999999999999995</v>
      </c>
      <c r="G7" s="47">
        <v>9</v>
      </c>
      <c r="H7" s="47">
        <v>9</v>
      </c>
      <c r="I7" s="81">
        <v>4</v>
      </c>
      <c r="J7" s="47">
        <v>9</v>
      </c>
      <c r="K7" s="47">
        <v>9</v>
      </c>
      <c r="L7" s="47">
        <v>0</v>
      </c>
      <c r="M7" s="47">
        <v>20</v>
      </c>
      <c r="N7" s="47">
        <v>40</v>
      </c>
      <c r="O7" s="47">
        <v>20</v>
      </c>
      <c r="P7" s="47">
        <v>20</v>
      </c>
    </row>
    <row r="8" spans="1:16" x14ac:dyDescent="0.3">
      <c r="A8" s="84" t="s">
        <v>504</v>
      </c>
      <c r="B8" s="85" t="s">
        <v>39</v>
      </c>
      <c r="C8" s="66">
        <v>10.199999999999999</v>
      </c>
      <c r="D8" s="47">
        <v>12</v>
      </c>
      <c r="E8" s="66">
        <v>0.85</v>
      </c>
      <c r="F8" s="66">
        <v>1.22</v>
      </c>
      <c r="G8" s="47">
        <v>2</v>
      </c>
      <c r="H8" s="47">
        <v>9</v>
      </c>
      <c r="I8" s="81">
        <v>4</v>
      </c>
      <c r="J8" s="47">
        <v>2</v>
      </c>
      <c r="K8" s="47">
        <v>9</v>
      </c>
      <c r="L8" s="47">
        <v>25</v>
      </c>
      <c r="M8" s="47">
        <v>75</v>
      </c>
      <c r="N8" s="47">
        <v>0</v>
      </c>
      <c r="O8" s="47">
        <v>0</v>
      </c>
      <c r="P8" s="47">
        <v>0</v>
      </c>
    </row>
    <row r="9" spans="1:16" x14ac:dyDescent="0.3">
      <c r="A9" s="84" t="s">
        <v>505</v>
      </c>
      <c r="B9" s="85" t="s">
        <v>54</v>
      </c>
      <c r="C9" s="66">
        <v>4.9000000000000004</v>
      </c>
      <c r="D9" s="47">
        <v>11</v>
      </c>
      <c r="E9" s="66">
        <v>0.45</v>
      </c>
      <c r="F9" s="66">
        <v>0.71</v>
      </c>
      <c r="G9" s="47">
        <v>4</v>
      </c>
      <c r="H9" s="47">
        <v>4</v>
      </c>
      <c r="I9" s="81">
        <v>4</v>
      </c>
      <c r="J9" s="47">
        <v>4</v>
      </c>
      <c r="K9" s="47">
        <v>4</v>
      </c>
      <c r="L9" s="47">
        <v>0</v>
      </c>
      <c r="M9" s="66">
        <v>9.09</v>
      </c>
      <c r="N9" s="66">
        <v>63.64</v>
      </c>
      <c r="O9" s="66">
        <v>27.27</v>
      </c>
      <c r="P9" s="47">
        <v>0</v>
      </c>
    </row>
    <row r="10" spans="1:16" x14ac:dyDescent="0.3">
      <c r="A10" s="84" t="s">
        <v>506</v>
      </c>
      <c r="B10" s="85" t="s">
        <v>54</v>
      </c>
      <c r="C10" s="66">
        <v>17</v>
      </c>
      <c r="D10" s="47">
        <v>27</v>
      </c>
      <c r="E10" s="66">
        <v>0.63</v>
      </c>
      <c r="F10" s="66">
        <v>1.17</v>
      </c>
      <c r="G10" s="47">
        <v>3</v>
      </c>
      <c r="H10" s="47">
        <v>11</v>
      </c>
      <c r="I10" s="81">
        <v>4</v>
      </c>
      <c r="J10" s="47">
        <v>3</v>
      </c>
      <c r="K10" s="47">
        <v>11</v>
      </c>
      <c r="L10" s="66">
        <v>7.41</v>
      </c>
      <c r="M10" s="66">
        <v>51.85</v>
      </c>
      <c r="N10" s="66">
        <v>22.22</v>
      </c>
      <c r="O10" s="66">
        <v>14.81</v>
      </c>
      <c r="P10" s="66">
        <v>3.7</v>
      </c>
    </row>
    <row r="11" spans="1:16" x14ac:dyDescent="0.3">
      <c r="A11" s="84" t="s">
        <v>507</v>
      </c>
      <c r="B11" s="85" t="s">
        <v>54</v>
      </c>
      <c r="C11" s="66">
        <v>11.4</v>
      </c>
      <c r="D11" s="47">
        <v>17</v>
      </c>
      <c r="E11" s="66">
        <v>0.67</v>
      </c>
      <c r="F11" s="66">
        <v>0.99</v>
      </c>
      <c r="G11" s="47">
        <v>2</v>
      </c>
      <c r="H11" s="47">
        <v>5</v>
      </c>
      <c r="I11" s="81">
        <v>4</v>
      </c>
      <c r="J11" s="47">
        <v>2</v>
      </c>
      <c r="K11" s="47">
        <v>5</v>
      </c>
      <c r="L11" s="66">
        <v>5.88</v>
      </c>
      <c r="M11" s="66">
        <v>47.06</v>
      </c>
      <c r="N11" s="66">
        <v>47.06</v>
      </c>
      <c r="O11" s="47">
        <v>0</v>
      </c>
      <c r="P11" s="47">
        <v>0</v>
      </c>
    </row>
    <row r="12" spans="1:16" x14ac:dyDescent="0.3">
      <c r="A12" s="84" t="s">
        <v>508</v>
      </c>
      <c r="B12" s="85" t="s">
        <v>54</v>
      </c>
      <c r="C12" s="66">
        <v>18.3</v>
      </c>
      <c r="D12" s="47">
        <v>21</v>
      </c>
      <c r="E12" s="66">
        <v>0.87</v>
      </c>
      <c r="F12" s="66">
        <v>1.18</v>
      </c>
      <c r="G12" s="47">
        <v>3</v>
      </c>
      <c r="H12" s="47">
        <v>9</v>
      </c>
      <c r="I12" s="81">
        <v>4</v>
      </c>
      <c r="J12" s="47">
        <v>3</v>
      </c>
      <c r="K12" s="47">
        <v>9</v>
      </c>
      <c r="L12" s="66">
        <v>57.14</v>
      </c>
      <c r="M12" s="66">
        <v>28.57</v>
      </c>
      <c r="N12" s="66">
        <v>14.29</v>
      </c>
      <c r="O12" s="47">
        <v>0</v>
      </c>
      <c r="P12" s="47">
        <v>0</v>
      </c>
    </row>
    <row r="13" spans="1:16" x14ac:dyDescent="0.3">
      <c r="A13" s="84" t="s">
        <v>509</v>
      </c>
      <c r="B13" s="85" t="s">
        <v>54</v>
      </c>
      <c r="C13" s="66">
        <v>16.8</v>
      </c>
      <c r="D13" s="47">
        <v>19</v>
      </c>
      <c r="E13" s="66">
        <v>0.88</v>
      </c>
      <c r="F13" s="66">
        <v>1.19</v>
      </c>
      <c r="G13" s="47">
        <v>1</v>
      </c>
      <c r="H13" s="47">
        <v>8</v>
      </c>
      <c r="I13" s="81">
        <v>4</v>
      </c>
      <c r="J13" s="47">
        <v>1</v>
      </c>
      <c r="K13" s="47">
        <v>8</v>
      </c>
      <c r="L13" s="66">
        <v>42.11</v>
      </c>
      <c r="M13" s="66">
        <v>57.89</v>
      </c>
      <c r="N13" s="47">
        <v>0</v>
      </c>
      <c r="O13" s="47">
        <v>0</v>
      </c>
      <c r="P13" s="47">
        <v>0</v>
      </c>
    </row>
    <row r="14" spans="1:16" x14ac:dyDescent="0.3">
      <c r="A14" s="84" t="s">
        <v>510</v>
      </c>
      <c r="B14" s="85" t="s">
        <v>54</v>
      </c>
      <c r="C14" s="66">
        <v>11.8</v>
      </c>
      <c r="D14" s="47">
        <v>16</v>
      </c>
      <c r="E14" s="66">
        <v>0.74</v>
      </c>
      <c r="F14" s="66">
        <v>1.07</v>
      </c>
      <c r="G14" s="47">
        <v>3</v>
      </c>
      <c r="H14" s="47">
        <v>4</v>
      </c>
      <c r="I14" s="81">
        <v>4</v>
      </c>
      <c r="J14" s="47">
        <v>3</v>
      </c>
      <c r="K14" s="47">
        <v>4</v>
      </c>
      <c r="L14" s="47">
        <v>25</v>
      </c>
      <c r="M14" s="66">
        <v>43.75</v>
      </c>
      <c r="N14" s="47">
        <v>25</v>
      </c>
      <c r="O14" s="66">
        <v>6.25</v>
      </c>
      <c r="P14" s="47">
        <v>0</v>
      </c>
    </row>
    <row r="15" spans="1:16" x14ac:dyDescent="0.3">
      <c r="A15" s="84" t="s">
        <v>503</v>
      </c>
      <c r="B15" s="85" t="s">
        <v>54</v>
      </c>
      <c r="C15" s="66">
        <v>12.4</v>
      </c>
      <c r="D15" s="47">
        <v>15</v>
      </c>
      <c r="E15" s="66">
        <v>0.83</v>
      </c>
      <c r="F15" s="66">
        <v>1.18</v>
      </c>
      <c r="G15" s="47">
        <v>3</v>
      </c>
      <c r="H15" s="47">
        <v>9</v>
      </c>
      <c r="I15" s="81">
        <v>4</v>
      </c>
      <c r="J15" s="47">
        <v>3</v>
      </c>
      <c r="K15" s="47">
        <v>9</v>
      </c>
      <c r="L15" s="66">
        <v>33.33</v>
      </c>
      <c r="M15" s="66">
        <v>53.33</v>
      </c>
      <c r="N15" s="66">
        <v>13.33</v>
      </c>
      <c r="O15" s="47">
        <v>0</v>
      </c>
      <c r="P15" s="47">
        <v>0</v>
      </c>
    </row>
    <row r="16" spans="1:16" x14ac:dyDescent="0.3">
      <c r="A16" s="84" t="s">
        <v>511</v>
      </c>
      <c r="B16" s="85" t="s">
        <v>54</v>
      </c>
      <c r="C16" s="66">
        <v>7.7</v>
      </c>
      <c r="D16" s="47">
        <v>13</v>
      </c>
      <c r="E16" s="66">
        <v>0.59</v>
      </c>
      <c r="F16" s="66">
        <v>1.1100000000000001</v>
      </c>
      <c r="G16" s="47">
        <v>1</v>
      </c>
      <c r="H16" s="47">
        <v>5</v>
      </c>
      <c r="I16" s="81">
        <v>4</v>
      </c>
      <c r="J16" s="47">
        <v>1</v>
      </c>
      <c r="K16" s="47">
        <v>5</v>
      </c>
      <c r="L16" s="66">
        <v>7.69</v>
      </c>
      <c r="M16" s="66">
        <v>30.77</v>
      </c>
      <c r="N16" s="66">
        <v>53.85</v>
      </c>
      <c r="O16" s="47">
        <v>0</v>
      </c>
      <c r="P16" s="66">
        <v>7.69</v>
      </c>
    </row>
    <row r="17" spans="1:16" x14ac:dyDescent="0.3">
      <c r="A17" s="84" t="s">
        <v>509</v>
      </c>
      <c r="B17" s="85" t="s">
        <v>68</v>
      </c>
      <c r="C17" s="66">
        <v>11.7</v>
      </c>
      <c r="D17" s="47">
        <v>17</v>
      </c>
      <c r="E17" s="66">
        <v>0.69</v>
      </c>
      <c r="F17" s="66">
        <v>0.92</v>
      </c>
      <c r="G17" s="47">
        <v>7</v>
      </c>
      <c r="H17" s="47">
        <v>8</v>
      </c>
      <c r="I17" s="81">
        <v>4</v>
      </c>
      <c r="J17" s="47">
        <v>7</v>
      </c>
      <c r="K17" s="47">
        <v>8</v>
      </c>
      <c r="L17" s="66">
        <v>5.88</v>
      </c>
      <c r="M17" s="66">
        <v>52.94</v>
      </c>
      <c r="N17" s="66">
        <v>41.18</v>
      </c>
      <c r="O17" s="47">
        <v>0</v>
      </c>
      <c r="P17" s="47">
        <v>0</v>
      </c>
    </row>
    <row r="18" spans="1:16" ht="27.6" x14ac:dyDescent="0.3">
      <c r="A18" s="84" t="s">
        <v>512</v>
      </c>
      <c r="B18" s="85" t="s">
        <v>78</v>
      </c>
      <c r="C18" s="66">
        <v>12.7</v>
      </c>
      <c r="D18" s="47">
        <v>19</v>
      </c>
      <c r="E18" s="66">
        <v>0.67</v>
      </c>
      <c r="F18" s="66">
        <v>1.07</v>
      </c>
      <c r="G18" s="47">
        <v>3</v>
      </c>
      <c r="H18" s="47">
        <v>8</v>
      </c>
      <c r="I18" s="81">
        <v>4</v>
      </c>
      <c r="J18" s="47">
        <v>3</v>
      </c>
      <c r="K18" s="47">
        <v>8</v>
      </c>
      <c r="L18" s="66">
        <v>5.26</v>
      </c>
      <c r="M18" s="66">
        <v>47.37</v>
      </c>
      <c r="N18" s="66">
        <v>47.37</v>
      </c>
      <c r="O18" s="47">
        <v>0</v>
      </c>
      <c r="P18" s="47">
        <v>0</v>
      </c>
    </row>
    <row r="19" spans="1:16" x14ac:dyDescent="0.3">
      <c r="A19" s="84" t="s">
        <v>510</v>
      </c>
      <c r="B19" s="85" t="s">
        <v>78</v>
      </c>
      <c r="C19" s="66">
        <v>12.2</v>
      </c>
      <c r="D19" s="47">
        <v>16</v>
      </c>
      <c r="E19" s="66">
        <v>0.76</v>
      </c>
      <c r="F19" s="66">
        <v>1.1100000000000001</v>
      </c>
      <c r="G19" s="47">
        <v>2</v>
      </c>
      <c r="H19" s="47">
        <v>4</v>
      </c>
      <c r="I19" s="81">
        <v>4</v>
      </c>
      <c r="J19" s="47">
        <v>2</v>
      </c>
      <c r="K19" s="47">
        <v>4</v>
      </c>
      <c r="L19" s="66">
        <v>37.5</v>
      </c>
      <c r="M19" s="47">
        <v>25</v>
      </c>
      <c r="N19" s="66">
        <v>37.5</v>
      </c>
      <c r="O19" s="47">
        <v>0</v>
      </c>
      <c r="P19" s="47">
        <v>0</v>
      </c>
    </row>
    <row r="20" spans="1:16" x14ac:dyDescent="0.3">
      <c r="A20" s="84" t="s">
        <v>508</v>
      </c>
      <c r="B20" s="85" t="s">
        <v>82</v>
      </c>
      <c r="C20" s="47">
        <v>9</v>
      </c>
      <c r="D20" s="47">
        <v>14</v>
      </c>
      <c r="E20" s="66">
        <v>0.64</v>
      </c>
      <c r="F20" s="66">
        <v>0.87</v>
      </c>
      <c r="G20" s="47">
        <v>9</v>
      </c>
      <c r="H20" s="47">
        <v>9</v>
      </c>
      <c r="I20" s="81">
        <v>4</v>
      </c>
      <c r="J20" s="47">
        <v>9</v>
      </c>
      <c r="K20" s="47">
        <v>9</v>
      </c>
      <c r="L20" s="66">
        <v>28.57</v>
      </c>
      <c r="M20" s="66">
        <v>21.43</v>
      </c>
      <c r="N20" s="66">
        <v>28.57</v>
      </c>
      <c r="O20" s="66">
        <v>21.43</v>
      </c>
      <c r="P20" s="47">
        <v>0</v>
      </c>
    </row>
    <row r="21" spans="1:16" x14ac:dyDescent="0.3">
      <c r="A21" s="84" t="s">
        <v>503</v>
      </c>
      <c r="B21" s="85" t="s">
        <v>82</v>
      </c>
      <c r="C21" s="66">
        <v>9.3000000000000007</v>
      </c>
      <c r="D21" s="47">
        <v>13</v>
      </c>
      <c r="E21" s="66">
        <v>0.72</v>
      </c>
      <c r="F21" s="66">
        <v>1.02</v>
      </c>
      <c r="G21" s="47">
        <v>5</v>
      </c>
      <c r="H21" s="47">
        <v>9</v>
      </c>
      <c r="I21" s="81">
        <v>4</v>
      </c>
      <c r="J21" s="47">
        <v>5</v>
      </c>
      <c r="K21" s="47">
        <v>9</v>
      </c>
      <c r="L21" s="66">
        <v>15.38</v>
      </c>
      <c r="M21" s="66">
        <v>46.15</v>
      </c>
      <c r="N21" s="66">
        <v>38.46</v>
      </c>
      <c r="O21" s="47">
        <v>0</v>
      </c>
      <c r="P21" s="47">
        <v>0</v>
      </c>
    </row>
    <row r="22" spans="1:16" ht="27.6" x14ac:dyDescent="0.3">
      <c r="A22" s="84" t="s">
        <v>512</v>
      </c>
      <c r="B22" s="85" t="s">
        <v>94</v>
      </c>
      <c r="C22" s="66">
        <v>9.5</v>
      </c>
      <c r="D22" s="47">
        <v>15</v>
      </c>
      <c r="E22" s="66">
        <v>0.63</v>
      </c>
      <c r="F22" s="66">
        <v>1.01</v>
      </c>
      <c r="G22" s="47">
        <v>4</v>
      </c>
      <c r="H22" s="47">
        <v>8</v>
      </c>
      <c r="I22" s="81">
        <v>4</v>
      </c>
      <c r="J22" s="47">
        <v>4</v>
      </c>
      <c r="K22" s="47">
        <v>8</v>
      </c>
      <c r="L22" s="66">
        <v>26.67</v>
      </c>
      <c r="M22" s="66">
        <v>6.67</v>
      </c>
      <c r="N22" s="47">
        <v>60</v>
      </c>
      <c r="O22" s="66">
        <v>6.67</v>
      </c>
      <c r="P22" s="47">
        <v>0</v>
      </c>
    </row>
    <row r="23" spans="1:16" x14ac:dyDescent="0.3">
      <c r="A23" s="84" t="s">
        <v>513</v>
      </c>
      <c r="B23" s="85" t="s">
        <v>94</v>
      </c>
      <c r="C23" s="66">
        <v>5.4</v>
      </c>
      <c r="D23" s="47">
        <v>13</v>
      </c>
      <c r="E23" s="66">
        <v>0.42</v>
      </c>
      <c r="F23" s="66">
        <v>0.72</v>
      </c>
      <c r="G23" s="47">
        <v>4</v>
      </c>
      <c r="H23" s="47">
        <v>4</v>
      </c>
      <c r="I23" s="81">
        <v>4</v>
      </c>
      <c r="J23" s="47">
        <v>4</v>
      </c>
      <c r="K23" s="47">
        <v>4</v>
      </c>
      <c r="L23" s="66">
        <v>7.69</v>
      </c>
      <c r="M23" s="66">
        <v>23.08</v>
      </c>
      <c r="N23" s="66">
        <v>15.38</v>
      </c>
      <c r="O23" s="66">
        <v>38.46</v>
      </c>
      <c r="P23" s="66">
        <v>15.38</v>
      </c>
    </row>
    <row r="24" spans="1:16" x14ac:dyDescent="0.3">
      <c r="A24" s="84" t="s">
        <v>506</v>
      </c>
      <c r="B24" s="85" t="s">
        <v>94</v>
      </c>
      <c r="C24" s="66">
        <v>5.5</v>
      </c>
      <c r="D24" s="47">
        <v>12</v>
      </c>
      <c r="E24" s="66">
        <v>0.46</v>
      </c>
      <c r="F24" s="66">
        <v>0.85</v>
      </c>
      <c r="G24" s="47">
        <v>9</v>
      </c>
      <c r="H24" s="47">
        <v>11</v>
      </c>
      <c r="I24" s="81">
        <v>4</v>
      </c>
      <c r="J24" s="47">
        <v>9</v>
      </c>
      <c r="K24" s="47">
        <v>11</v>
      </c>
      <c r="L24" s="47">
        <v>0</v>
      </c>
      <c r="M24" s="66">
        <v>16.670000000000002</v>
      </c>
      <c r="N24" s="66">
        <v>58.33</v>
      </c>
      <c r="O24" s="66">
        <v>16.670000000000002</v>
      </c>
      <c r="P24" s="66">
        <v>8.33</v>
      </c>
    </row>
    <row r="25" spans="1:16" x14ac:dyDescent="0.3">
      <c r="A25" s="84" t="s">
        <v>504</v>
      </c>
      <c r="B25" s="85" t="s">
        <v>94</v>
      </c>
      <c r="C25" s="66">
        <v>7.8</v>
      </c>
      <c r="D25" s="47">
        <v>11</v>
      </c>
      <c r="E25" s="66">
        <v>0.71</v>
      </c>
      <c r="F25" s="66">
        <v>1.02</v>
      </c>
      <c r="G25" s="47">
        <v>6</v>
      </c>
      <c r="H25" s="47">
        <v>9</v>
      </c>
      <c r="I25" s="81">
        <v>4</v>
      </c>
      <c r="J25" s="47">
        <v>6</v>
      </c>
      <c r="K25" s="47">
        <v>9</v>
      </c>
      <c r="L25" s="66">
        <v>9.09</v>
      </c>
      <c r="M25" s="66">
        <v>54.55</v>
      </c>
      <c r="N25" s="66">
        <v>36.36</v>
      </c>
      <c r="O25" s="47">
        <v>0</v>
      </c>
      <c r="P25" s="47">
        <v>0</v>
      </c>
    </row>
    <row r="26" spans="1:16" ht="27.6" x14ac:dyDescent="0.3">
      <c r="A26" s="84" t="s">
        <v>512</v>
      </c>
      <c r="B26" s="85" t="s">
        <v>129</v>
      </c>
      <c r="C26" s="66">
        <v>6.4</v>
      </c>
      <c r="D26" s="47">
        <v>11</v>
      </c>
      <c r="E26" s="66">
        <v>0.57999999999999996</v>
      </c>
      <c r="F26" s="66">
        <v>0.93</v>
      </c>
      <c r="G26" s="47">
        <v>7</v>
      </c>
      <c r="H26" s="47">
        <v>8</v>
      </c>
      <c r="I26" s="81">
        <v>4</v>
      </c>
      <c r="J26" s="47">
        <v>7</v>
      </c>
      <c r="K26" s="47">
        <v>8</v>
      </c>
      <c r="L26" s="66">
        <v>9.09</v>
      </c>
      <c r="M26" s="66">
        <v>27.27</v>
      </c>
      <c r="N26" s="66">
        <v>54.55</v>
      </c>
      <c r="O26" s="47">
        <v>0</v>
      </c>
      <c r="P26" s="66">
        <v>9.09</v>
      </c>
    </row>
    <row r="27" spans="1:16" x14ac:dyDescent="0.3">
      <c r="A27" s="84" t="s">
        <v>506</v>
      </c>
      <c r="B27" s="85" t="s">
        <v>129</v>
      </c>
      <c r="C27" s="66">
        <v>5.2</v>
      </c>
      <c r="D27" s="47">
        <v>13</v>
      </c>
      <c r="E27" s="66">
        <v>0.4</v>
      </c>
      <c r="F27" s="66">
        <v>0.74</v>
      </c>
      <c r="G27" s="47">
        <v>10</v>
      </c>
      <c r="H27" s="47">
        <v>11</v>
      </c>
      <c r="I27" s="81">
        <v>4</v>
      </c>
      <c r="J27" s="47">
        <v>10</v>
      </c>
      <c r="K27" s="47">
        <v>11</v>
      </c>
      <c r="L27" s="47">
        <v>0</v>
      </c>
      <c r="M27" s="66">
        <v>23.08</v>
      </c>
      <c r="N27" s="66">
        <v>30.77</v>
      </c>
      <c r="O27" s="66">
        <v>30.77</v>
      </c>
      <c r="P27" s="66">
        <v>15.38</v>
      </c>
    </row>
    <row r="28" spans="1:16" x14ac:dyDescent="0.3">
      <c r="A28" s="84" t="s">
        <v>508</v>
      </c>
      <c r="B28" s="85" t="s">
        <v>129</v>
      </c>
      <c r="C28" s="66">
        <v>14.2</v>
      </c>
      <c r="D28" s="47">
        <v>18</v>
      </c>
      <c r="E28" s="66">
        <v>0.79</v>
      </c>
      <c r="F28" s="66">
        <v>1.07</v>
      </c>
      <c r="G28" s="47">
        <v>6</v>
      </c>
      <c r="H28" s="47">
        <v>9</v>
      </c>
      <c r="I28" s="81">
        <v>4</v>
      </c>
      <c r="J28" s="47">
        <v>6</v>
      </c>
      <c r="K28" s="47">
        <v>9</v>
      </c>
      <c r="L28" s="66">
        <v>27.78</v>
      </c>
      <c r="M28" s="47">
        <v>50</v>
      </c>
      <c r="N28" s="66">
        <v>22.22</v>
      </c>
      <c r="O28" s="47">
        <v>0</v>
      </c>
      <c r="P28" s="47">
        <v>0</v>
      </c>
    </row>
    <row r="29" spans="1:16" x14ac:dyDescent="0.3">
      <c r="A29" s="84" t="s">
        <v>506</v>
      </c>
      <c r="B29" s="85" t="s">
        <v>145</v>
      </c>
      <c r="C29" s="66">
        <v>8.9</v>
      </c>
      <c r="D29" s="47">
        <v>15</v>
      </c>
      <c r="E29" s="66">
        <v>0.59</v>
      </c>
      <c r="F29" s="66">
        <v>1.1000000000000001</v>
      </c>
      <c r="G29" s="47">
        <v>5</v>
      </c>
      <c r="H29" s="47">
        <v>11</v>
      </c>
      <c r="I29" s="81">
        <v>4</v>
      </c>
      <c r="J29" s="47">
        <v>5</v>
      </c>
      <c r="K29" s="47">
        <v>11</v>
      </c>
      <c r="L29" s="66">
        <v>6.67</v>
      </c>
      <c r="M29" s="47">
        <v>40</v>
      </c>
      <c r="N29" s="66">
        <v>33.33</v>
      </c>
      <c r="O29" s="47">
        <v>20</v>
      </c>
      <c r="P29" s="47">
        <v>0</v>
      </c>
    </row>
    <row r="30" spans="1:16" x14ac:dyDescent="0.3">
      <c r="A30" s="84" t="s">
        <v>508</v>
      </c>
      <c r="B30" s="85" t="s">
        <v>168</v>
      </c>
      <c r="C30" s="66">
        <v>21.8</v>
      </c>
      <c r="D30" s="47">
        <v>26</v>
      </c>
      <c r="E30" s="66">
        <v>0.84</v>
      </c>
      <c r="F30" s="66">
        <v>1.1299999999999999</v>
      </c>
      <c r="G30" s="47">
        <v>5</v>
      </c>
      <c r="H30" s="47">
        <v>9</v>
      </c>
      <c r="I30" s="81">
        <v>4</v>
      </c>
      <c r="J30" s="47">
        <v>5</v>
      </c>
      <c r="K30" s="47">
        <v>9</v>
      </c>
      <c r="L30" s="66">
        <v>42.31</v>
      </c>
      <c r="M30" s="66">
        <v>42.31</v>
      </c>
      <c r="N30" s="66">
        <v>15.38</v>
      </c>
      <c r="O30" s="47">
        <v>0</v>
      </c>
      <c r="P30" s="47">
        <v>0</v>
      </c>
    </row>
    <row r="31" spans="1:16" x14ac:dyDescent="0.3">
      <c r="A31" s="84" t="s">
        <v>503</v>
      </c>
      <c r="B31" s="85" t="s">
        <v>175</v>
      </c>
      <c r="C31" s="66">
        <v>5.8</v>
      </c>
      <c r="D31" s="47">
        <v>12</v>
      </c>
      <c r="E31" s="66">
        <v>0.48</v>
      </c>
      <c r="F31" s="66">
        <v>0.69</v>
      </c>
      <c r="G31" s="47">
        <v>8</v>
      </c>
      <c r="H31" s="47">
        <v>9</v>
      </c>
      <c r="I31" s="81">
        <v>4</v>
      </c>
      <c r="J31" s="47">
        <v>8</v>
      </c>
      <c r="K31" s="47">
        <v>9</v>
      </c>
      <c r="L31" s="47">
        <v>0</v>
      </c>
      <c r="M31" s="66">
        <v>33.33</v>
      </c>
      <c r="N31" s="66">
        <v>33.33</v>
      </c>
      <c r="O31" s="47">
        <v>25</v>
      </c>
      <c r="P31" s="66">
        <v>8.33</v>
      </c>
    </row>
    <row r="32" spans="1:16" ht="27.6" x14ac:dyDescent="0.3">
      <c r="A32" s="84" t="s">
        <v>512</v>
      </c>
      <c r="B32" s="85" t="s">
        <v>180</v>
      </c>
      <c r="C32" s="66">
        <v>8.9</v>
      </c>
      <c r="D32" s="47">
        <v>13</v>
      </c>
      <c r="E32" s="66">
        <v>0.68</v>
      </c>
      <c r="F32" s="66">
        <v>1.0900000000000001</v>
      </c>
      <c r="G32" s="47">
        <v>2</v>
      </c>
      <c r="H32" s="47">
        <v>8</v>
      </c>
      <c r="I32" s="81">
        <v>4</v>
      </c>
      <c r="J32" s="47">
        <v>2</v>
      </c>
      <c r="K32" s="47">
        <v>8</v>
      </c>
      <c r="L32" s="47">
        <v>0</v>
      </c>
      <c r="M32" s="66">
        <v>61.54</v>
      </c>
      <c r="N32" s="66">
        <v>38.46</v>
      </c>
      <c r="O32" s="47">
        <v>0</v>
      </c>
      <c r="P32" s="47">
        <v>0</v>
      </c>
    </row>
    <row r="33" spans="1:16" x14ac:dyDescent="0.3">
      <c r="A33" s="84" t="s">
        <v>506</v>
      </c>
      <c r="B33" s="85" t="s">
        <v>180</v>
      </c>
      <c r="C33" s="66">
        <v>12.1</v>
      </c>
      <c r="D33" s="47">
        <v>20</v>
      </c>
      <c r="E33" s="66">
        <v>0.61</v>
      </c>
      <c r="F33" s="66">
        <v>1.1200000000000001</v>
      </c>
      <c r="G33" s="47">
        <v>4</v>
      </c>
      <c r="H33" s="47">
        <v>11</v>
      </c>
      <c r="I33" s="81">
        <v>4</v>
      </c>
      <c r="J33" s="47">
        <v>4</v>
      </c>
      <c r="K33" s="47">
        <v>11</v>
      </c>
      <c r="L33" s="47">
        <v>0</v>
      </c>
      <c r="M33" s="47">
        <v>40</v>
      </c>
      <c r="N33" s="66">
        <v>55</v>
      </c>
      <c r="O33" s="47">
        <v>5</v>
      </c>
      <c r="P33" s="47">
        <v>0</v>
      </c>
    </row>
    <row r="34" spans="1:16" x14ac:dyDescent="0.3">
      <c r="A34" s="84" t="s">
        <v>507</v>
      </c>
      <c r="B34" s="85" t="s">
        <v>180</v>
      </c>
      <c r="C34" s="66">
        <v>7.3</v>
      </c>
      <c r="D34" s="47">
        <v>13</v>
      </c>
      <c r="E34" s="66">
        <v>0.56000000000000005</v>
      </c>
      <c r="F34" s="66">
        <v>0.83</v>
      </c>
      <c r="G34" s="47">
        <v>5</v>
      </c>
      <c r="H34" s="47">
        <v>5</v>
      </c>
      <c r="I34" s="81">
        <v>4</v>
      </c>
      <c r="J34" s="47">
        <v>5</v>
      </c>
      <c r="K34" s="47">
        <v>5</v>
      </c>
      <c r="L34" s="66">
        <v>7.69</v>
      </c>
      <c r="M34" s="66">
        <v>30.77</v>
      </c>
      <c r="N34" s="66">
        <v>38.46</v>
      </c>
      <c r="O34" s="66">
        <v>23.08</v>
      </c>
      <c r="P34" s="47">
        <v>0</v>
      </c>
    </row>
    <row r="35" spans="1:16" x14ac:dyDescent="0.3">
      <c r="A35" s="84" t="s">
        <v>510</v>
      </c>
      <c r="B35" s="85" t="s">
        <v>180</v>
      </c>
      <c r="C35" s="66">
        <v>8.3000000000000007</v>
      </c>
      <c r="D35" s="47">
        <v>10</v>
      </c>
      <c r="E35" s="66">
        <v>0.83</v>
      </c>
      <c r="F35" s="66">
        <v>1.21</v>
      </c>
      <c r="G35" s="47">
        <v>1</v>
      </c>
      <c r="H35" s="47">
        <v>4</v>
      </c>
      <c r="I35" s="81">
        <v>4</v>
      </c>
      <c r="J35" s="47">
        <v>1</v>
      </c>
      <c r="K35" s="47">
        <v>4</v>
      </c>
      <c r="L35" s="47">
        <v>60</v>
      </c>
      <c r="M35" s="47">
        <v>10</v>
      </c>
      <c r="N35" s="47">
        <v>30</v>
      </c>
      <c r="O35" s="47">
        <v>0</v>
      </c>
      <c r="P35" s="47">
        <v>0</v>
      </c>
    </row>
    <row r="36" spans="1:16" x14ac:dyDescent="0.3">
      <c r="A36" s="84" t="s">
        <v>503</v>
      </c>
      <c r="B36" s="85" t="s">
        <v>180</v>
      </c>
      <c r="C36" s="66">
        <v>13.7</v>
      </c>
      <c r="D36" s="47">
        <v>16</v>
      </c>
      <c r="E36" s="66">
        <v>0.86</v>
      </c>
      <c r="F36" s="66">
        <v>1.22</v>
      </c>
      <c r="G36" s="47">
        <v>1</v>
      </c>
      <c r="H36" s="47">
        <v>9</v>
      </c>
      <c r="I36" s="81">
        <v>4</v>
      </c>
      <c r="J36" s="47">
        <v>1</v>
      </c>
      <c r="K36" s="47">
        <v>9</v>
      </c>
      <c r="L36" s="66">
        <v>37.5</v>
      </c>
      <c r="M36" s="66">
        <v>56.25</v>
      </c>
      <c r="N36" s="66">
        <v>6.25</v>
      </c>
      <c r="O36" s="47">
        <v>0</v>
      </c>
      <c r="P36" s="47">
        <v>0</v>
      </c>
    </row>
    <row r="37" spans="1:16" x14ac:dyDescent="0.3">
      <c r="A37" s="84" t="s">
        <v>504</v>
      </c>
      <c r="B37" s="85" t="s">
        <v>180</v>
      </c>
      <c r="C37" s="66">
        <v>10.5</v>
      </c>
      <c r="D37" s="47">
        <v>12</v>
      </c>
      <c r="E37" s="66">
        <v>0.88</v>
      </c>
      <c r="F37" s="66">
        <v>1.25</v>
      </c>
      <c r="G37" s="47">
        <v>1</v>
      </c>
      <c r="H37" s="47">
        <v>9</v>
      </c>
      <c r="I37" s="81">
        <v>4</v>
      </c>
      <c r="J37" s="47">
        <v>1</v>
      </c>
      <c r="K37" s="47">
        <v>9</v>
      </c>
      <c r="L37" s="47">
        <v>50</v>
      </c>
      <c r="M37" s="66">
        <v>41.67</v>
      </c>
      <c r="N37" s="66">
        <v>8.33</v>
      </c>
      <c r="O37" s="47">
        <v>0</v>
      </c>
      <c r="P37" s="47">
        <v>0</v>
      </c>
    </row>
    <row r="38" spans="1:16" x14ac:dyDescent="0.3">
      <c r="A38" s="84" t="s">
        <v>508</v>
      </c>
      <c r="B38" s="85" t="s">
        <v>189</v>
      </c>
      <c r="C38" s="47">
        <v>19</v>
      </c>
      <c r="D38" s="47">
        <v>27</v>
      </c>
      <c r="E38" s="66">
        <v>0.7</v>
      </c>
      <c r="F38" s="66">
        <v>0.95</v>
      </c>
      <c r="G38" s="47">
        <v>8</v>
      </c>
      <c r="H38" s="47">
        <v>9</v>
      </c>
      <c r="I38" s="81">
        <v>4</v>
      </c>
      <c r="J38" s="47">
        <v>8</v>
      </c>
      <c r="K38" s="47">
        <v>9</v>
      </c>
      <c r="L38" s="66">
        <v>33.33</v>
      </c>
      <c r="M38" s="66">
        <v>29.63</v>
      </c>
      <c r="N38" s="66">
        <v>22.22</v>
      </c>
      <c r="O38" s="66">
        <v>11.11</v>
      </c>
      <c r="P38" s="66">
        <v>3.7</v>
      </c>
    </row>
    <row r="39" spans="1:16" x14ac:dyDescent="0.3">
      <c r="A39" s="84" t="s">
        <v>511</v>
      </c>
      <c r="B39" s="85" t="s">
        <v>189</v>
      </c>
      <c r="C39" s="66">
        <v>10.5</v>
      </c>
      <c r="D39" s="47">
        <v>19</v>
      </c>
      <c r="E39" s="66">
        <v>0.55000000000000004</v>
      </c>
      <c r="F39" s="66">
        <v>1.03</v>
      </c>
      <c r="G39" s="47">
        <v>2</v>
      </c>
      <c r="H39" s="47">
        <v>5</v>
      </c>
      <c r="I39" s="81">
        <v>4</v>
      </c>
      <c r="J39" s="47">
        <v>2</v>
      </c>
      <c r="K39" s="47">
        <v>5</v>
      </c>
      <c r="L39" s="47">
        <v>0</v>
      </c>
      <c r="M39" s="66">
        <v>42.11</v>
      </c>
      <c r="N39" s="66">
        <v>36.840000000000003</v>
      </c>
      <c r="O39" s="66">
        <v>15.79</v>
      </c>
      <c r="P39" s="66">
        <v>5.26</v>
      </c>
    </row>
    <row r="40" spans="1:16" x14ac:dyDescent="0.3">
      <c r="A40" s="84" t="s">
        <v>505</v>
      </c>
      <c r="B40" s="85" t="s">
        <v>194</v>
      </c>
      <c r="C40" s="66">
        <v>6.4</v>
      </c>
      <c r="D40" s="47">
        <v>10</v>
      </c>
      <c r="E40" s="66">
        <v>0.64</v>
      </c>
      <c r="F40" s="66">
        <v>1.02</v>
      </c>
      <c r="G40" s="47">
        <v>3</v>
      </c>
      <c r="H40" s="47">
        <v>4</v>
      </c>
      <c r="I40" s="81">
        <v>4</v>
      </c>
      <c r="J40" s="47">
        <v>3</v>
      </c>
      <c r="K40" s="47">
        <v>4</v>
      </c>
      <c r="L40" s="47">
        <v>10</v>
      </c>
      <c r="M40" s="47">
        <v>50</v>
      </c>
      <c r="N40" s="47">
        <v>20</v>
      </c>
      <c r="O40" s="47">
        <v>20</v>
      </c>
      <c r="P40" s="47">
        <v>0</v>
      </c>
    </row>
    <row r="41" spans="1:16" x14ac:dyDescent="0.3">
      <c r="A41" s="84" t="s">
        <v>513</v>
      </c>
      <c r="B41" s="85" t="s">
        <v>194</v>
      </c>
      <c r="C41" s="66">
        <v>7.1</v>
      </c>
      <c r="D41" s="47">
        <v>13</v>
      </c>
      <c r="E41" s="66">
        <v>0.55000000000000004</v>
      </c>
      <c r="F41" s="66">
        <v>0.95</v>
      </c>
      <c r="G41" s="47">
        <v>3</v>
      </c>
      <c r="H41" s="47">
        <v>4</v>
      </c>
      <c r="I41" s="81">
        <v>4</v>
      </c>
      <c r="J41" s="47">
        <v>3</v>
      </c>
      <c r="K41" s="47">
        <v>4</v>
      </c>
      <c r="L41" s="47">
        <v>0</v>
      </c>
      <c r="M41" s="66">
        <v>23.08</v>
      </c>
      <c r="N41" s="66">
        <v>69.23</v>
      </c>
      <c r="O41" s="66">
        <v>7.69</v>
      </c>
      <c r="P41" s="47">
        <v>0</v>
      </c>
    </row>
    <row r="42" spans="1:16" x14ac:dyDescent="0.3">
      <c r="A42" s="84" t="s">
        <v>508</v>
      </c>
      <c r="B42" s="85" t="s">
        <v>194</v>
      </c>
      <c r="C42" s="66">
        <v>22</v>
      </c>
      <c r="D42" s="47">
        <v>24</v>
      </c>
      <c r="E42" s="66">
        <v>0.92</v>
      </c>
      <c r="F42" s="66">
        <v>1.24</v>
      </c>
      <c r="G42" s="47">
        <v>1</v>
      </c>
      <c r="H42" s="47">
        <v>9</v>
      </c>
      <c r="I42" s="81">
        <v>4</v>
      </c>
      <c r="J42" s="47">
        <v>1</v>
      </c>
      <c r="K42" s="47">
        <v>9</v>
      </c>
      <c r="L42" s="66">
        <v>70.83</v>
      </c>
      <c r="M42" s="47">
        <v>25</v>
      </c>
      <c r="N42" s="47">
        <v>0</v>
      </c>
      <c r="O42" s="66">
        <v>4.17</v>
      </c>
      <c r="P42" s="47">
        <v>0</v>
      </c>
    </row>
    <row r="43" spans="1:16" x14ac:dyDescent="0.3">
      <c r="A43" s="84" t="s">
        <v>504</v>
      </c>
      <c r="B43" s="85" t="s">
        <v>194</v>
      </c>
      <c r="C43" s="47">
        <v>9</v>
      </c>
      <c r="D43" s="47">
        <v>14</v>
      </c>
      <c r="E43" s="66">
        <v>0.64</v>
      </c>
      <c r="F43" s="66">
        <v>0.92</v>
      </c>
      <c r="G43" s="47">
        <v>8</v>
      </c>
      <c r="H43" s="47">
        <v>9</v>
      </c>
      <c r="I43" s="81">
        <v>4</v>
      </c>
      <c r="J43" s="47">
        <v>8</v>
      </c>
      <c r="K43" s="47">
        <v>9</v>
      </c>
      <c r="L43" s="66">
        <v>7.14</v>
      </c>
      <c r="M43" s="66">
        <v>35.71</v>
      </c>
      <c r="N43" s="66">
        <v>57.14</v>
      </c>
      <c r="O43" s="47">
        <v>0</v>
      </c>
      <c r="P43" s="47">
        <v>0</v>
      </c>
    </row>
    <row r="44" spans="1:16" x14ac:dyDescent="0.3">
      <c r="A44" s="84" t="s">
        <v>505</v>
      </c>
      <c r="B44" s="85" t="s">
        <v>224</v>
      </c>
      <c r="C44" s="66">
        <v>8.3000000000000007</v>
      </c>
      <c r="D44" s="47">
        <v>11</v>
      </c>
      <c r="E44" s="66">
        <v>0.75</v>
      </c>
      <c r="F44" s="66">
        <v>1.2</v>
      </c>
      <c r="G44" s="47">
        <v>2</v>
      </c>
      <c r="H44" s="47">
        <v>4</v>
      </c>
      <c r="I44" s="81">
        <v>4</v>
      </c>
      <c r="J44" s="47">
        <v>2</v>
      </c>
      <c r="K44" s="47">
        <v>4</v>
      </c>
      <c r="L44" s="66">
        <v>18.18</v>
      </c>
      <c r="M44" s="66">
        <v>63.64</v>
      </c>
      <c r="N44" s="66">
        <v>9.09</v>
      </c>
      <c r="O44" s="66">
        <v>9.09</v>
      </c>
      <c r="P44" s="47">
        <v>0</v>
      </c>
    </row>
    <row r="45" spans="1:16" x14ac:dyDescent="0.3">
      <c r="A45" s="84" t="s">
        <v>506</v>
      </c>
      <c r="B45" s="85" t="s">
        <v>224</v>
      </c>
      <c r="C45" s="66">
        <v>11.8</v>
      </c>
      <c r="D45" s="47">
        <v>21</v>
      </c>
      <c r="E45" s="66">
        <v>0.56000000000000005</v>
      </c>
      <c r="F45" s="66">
        <v>1.04</v>
      </c>
      <c r="G45" s="47">
        <v>6</v>
      </c>
      <c r="H45" s="47">
        <v>11</v>
      </c>
      <c r="I45" s="81">
        <v>4</v>
      </c>
      <c r="J45" s="47">
        <v>6</v>
      </c>
      <c r="K45" s="47">
        <v>11</v>
      </c>
      <c r="L45" s="66">
        <v>9.52</v>
      </c>
      <c r="M45" s="66">
        <v>14.29</v>
      </c>
      <c r="N45" s="66">
        <v>66.67</v>
      </c>
      <c r="O45" s="66">
        <v>9.52</v>
      </c>
      <c r="P45" s="47">
        <v>0</v>
      </c>
    </row>
    <row r="46" spans="1:16" x14ac:dyDescent="0.3">
      <c r="A46" s="84" t="s">
        <v>504</v>
      </c>
      <c r="B46" s="85" t="s">
        <v>224</v>
      </c>
      <c r="C46" s="66">
        <v>11.5</v>
      </c>
      <c r="D46" s="47">
        <v>16</v>
      </c>
      <c r="E46" s="66">
        <v>0.72</v>
      </c>
      <c r="F46" s="66">
        <v>1.03</v>
      </c>
      <c r="G46" s="47">
        <v>5</v>
      </c>
      <c r="H46" s="47">
        <v>9</v>
      </c>
      <c r="I46" s="81">
        <v>4</v>
      </c>
      <c r="J46" s="47">
        <v>5</v>
      </c>
      <c r="K46" s="47">
        <v>9</v>
      </c>
      <c r="L46" s="66">
        <v>6.25</v>
      </c>
      <c r="M46" s="66">
        <v>68.75</v>
      </c>
      <c r="N46" s="66">
        <v>18.75</v>
      </c>
      <c r="O46" s="66">
        <v>6.25</v>
      </c>
      <c r="P46" s="47">
        <v>0</v>
      </c>
    </row>
    <row r="47" spans="1:16" x14ac:dyDescent="0.3">
      <c r="A47" s="84" t="s">
        <v>507</v>
      </c>
      <c r="B47" s="85" t="s">
        <v>243</v>
      </c>
      <c r="C47" s="66">
        <v>6.9</v>
      </c>
      <c r="D47" s="47">
        <v>12</v>
      </c>
      <c r="E47" s="66">
        <v>0.57999999999999996</v>
      </c>
      <c r="F47" s="66">
        <v>0.85</v>
      </c>
      <c r="G47" s="47">
        <v>4</v>
      </c>
      <c r="H47" s="47">
        <v>5</v>
      </c>
      <c r="I47" s="81">
        <v>4</v>
      </c>
      <c r="J47" s="47">
        <v>4</v>
      </c>
      <c r="K47" s="47">
        <v>5</v>
      </c>
      <c r="L47" s="47">
        <v>0</v>
      </c>
      <c r="M47" s="66">
        <v>41.67</v>
      </c>
      <c r="N47" s="66">
        <v>41.67</v>
      </c>
      <c r="O47" s="66">
        <v>16.670000000000002</v>
      </c>
      <c r="P47" s="47">
        <v>0</v>
      </c>
    </row>
    <row r="48" spans="1:16" x14ac:dyDescent="0.3">
      <c r="A48" s="84" t="s">
        <v>509</v>
      </c>
      <c r="B48" s="85" t="s">
        <v>243</v>
      </c>
      <c r="C48" s="66">
        <v>8.6</v>
      </c>
      <c r="D48" s="47">
        <v>12</v>
      </c>
      <c r="E48" s="66">
        <v>0.72</v>
      </c>
      <c r="F48" s="66">
        <v>0.96</v>
      </c>
      <c r="G48" s="47">
        <v>6</v>
      </c>
      <c r="H48" s="47">
        <v>8</v>
      </c>
      <c r="I48" s="81">
        <v>4</v>
      </c>
      <c r="J48" s="47">
        <v>6</v>
      </c>
      <c r="K48" s="47">
        <v>8</v>
      </c>
      <c r="L48" s="66">
        <v>16.670000000000002</v>
      </c>
      <c r="M48" s="66">
        <v>58.33</v>
      </c>
      <c r="N48" s="66">
        <v>16.670000000000002</v>
      </c>
      <c r="O48" s="47">
        <v>0</v>
      </c>
      <c r="P48" s="66">
        <v>8.33</v>
      </c>
    </row>
    <row r="49" spans="1:16" x14ac:dyDescent="0.3">
      <c r="A49" s="84" t="s">
        <v>509</v>
      </c>
      <c r="B49" s="85" t="s">
        <v>253</v>
      </c>
      <c r="C49" s="66">
        <v>7.3</v>
      </c>
      <c r="D49" s="47">
        <v>10</v>
      </c>
      <c r="E49" s="66">
        <v>0.73</v>
      </c>
      <c r="F49" s="66">
        <v>0.98</v>
      </c>
      <c r="G49" s="47">
        <v>4</v>
      </c>
      <c r="H49" s="47">
        <v>8</v>
      </c>
      <c r="I49" s="81">
        <v>4</v>
      </c>
      <c r="J49" s="47">
        <v>4</v>
      </c>
      <c r="K49" s="47">
        <v>8</v>
      </c>
      <c r="L49" s="47">
        <v>40</v>
      </c>
      <c r="M49" s="47">
        <v>20</v>
      </c>
      <c r="N49" s="47">
        <v>30</v>
      </c>
      <c r="O49" s="47">
        <v>10</v>
      </c>
      <c r="P49" s="47">
        <v>0</v>
      </c>
    </row>
    <row r="50" spans="1:16" x14ac:dyDescent="0.3">
      <c r="A50" s="84" t="s">
        <v>503</v>
      </c>
      <c r="B50" s="85" t="s">
        <v>253</v>
      </c>
      <c r="C50" s="66">
        <v>10.6</v>
      </c>
      <c r="D50" s="47">
        <v>17</v>
      </c>
      <c r="E50" s="66">
        <v>0.62</v>
      </c>
      <c r="F50" s="66">
        <v>0.89</v>
      </c>
      <c r="G50" s="47">
        <v>6</v>
      </c>
      <c r="H50" s="47">
        <v>9</v>
      </c>
      <c r="I50" s="81">
        <v>4</v>
      </c>
      <c r="J50" s="47">
        <v>6</v>
      </c>
      <c r="K50" s="47">
        <v>9</v>
      </c>
      <c r="L50" s="47">
        <v>0</v>
      </c>
      <c r="M50" s="66">
        <v>41.18</v>
      </c>
      <c r="N50" s="66">
        <v>58.82</v>
      </c>
      <c r="O50" s="47">
        <v>0</v>
      </c>
      <c r="P50" s="47">
        <v>0</v>
      </c>
    </row>
    <row r="51" spans="1:16" x14ac:dyDescent="0.3">
      <c r="A51" s="84" t="s">
        <v>511</v>
      </c>
      <c r="B51" s="85" t="s">
        <v>253</v>
      </c>
      <c r="C51" s="66">
        <v>5.8</v>
      </c>
      <c r="D51" s="47">
        <v>14</v>
      </c>
      <c r="E51" s="66">
        <v>0.41</v>
      </c>
      <c r="F51" s="66">
        <v>0.77</v>
      </c>
      <c r="G51" s="47">
        <v>4</v>
      </c>
      <c r="H51" s="47">
        <v>5</v>
      </c>
      <c r="I51" s="81">
        <v>4</v>
      </c>
      <c r="J51" s="47">
        <v>4</v>
      </c>
      <c r="K51" s="47">
        <v>5</v>
      </c>
      <c r="L51" s="47">
        <v>0</v>
      </c>
      <c r="M51" s="66">
        <v>42.86</v>
      </c>
      <c r="N51" s="66">
        <v>14.29</v>
      </c>
      <c r="O51" s="47">
        <v>0</v>
      </c>
      <c r="P51" s="66">
        <v>42.86</v>
      </c>
    </row>
    <row r="52" spans="1:16" x14ac:dyDescent="0.3">
      <c r="A52" s="84" t="s">
        <v>509</v>
      </c>
      <c r="B52" s="85" t="s">
        <v>265</v>
      </c>
      <c r="C52" s="66">
        <v>9.9</v>
      </c>
      <c r="D52" s="47">
        <v>17</v>
      </c>
      <c r="E52" s="66">
        <v>0.57999999999999996</v>
      </c>
      <c r="F52" s="66">
        <v>0.78</v>
      </c>
      <c r="G52" s="47">
        <v>8</v>
      </c>
      <c r="H52" s="47">
        <v>8</v>
      </c>
      <c r="I52" s="81">
        <v>4</v>
      </c>
      <c r="J52" s="47">
        <v>8</v>
      </c>
      <c r="K52" s="47">
        <v>8</v>
      </c>
      <c r="L52" s="66">
        <v>23.53</v>
      </c>
      <c r="M52" s="66">
        <v>17.649999999999999</v>
      </c>
      <c r="N52" s="66">
        <v>29.41</v>
      </c>
      <c r="O52" s="66">
        <v>29.41</v>
      </c>
      <c r="P52" s="47">
        <v>0</v>
      </c>
    </row>
    <row r="53" spans="1:16" ht="27.6" x14ac:dyDescent="0.3">
      <c r="A53" s="84" t="s">
        <v>512</v>
      </c>
      <c r="B53" s="85" t="s">
        <v>292</v>
      </c>
      <c r="C53" s="47">
        <v>7</v>
      </c>
      <c r="D53" s="47">
        <v>11</v>
      </c>
      <c r="E53" s="66">
        <v>0.64</v>
      </c>
      <c r="F53" s="66">
        <v>1.01</v>
      </c>
      <c r="G53" s="47">
        <v>4</v>
      </c>
      <c r="H53" s="47">
        <v>8</v>
      </c>
      <c r="I53" s="81">
        <v>4</v>
      </c>
      <c r="J53" s="47">
        <v>4</v>
      </c>
      <c r="K53" s="47">
        <v>8</v>
      </c>
      <c r="L53" s="47">
        <v>0</v>
      </c>
      <c r="M53" s="66">
        <v>54.55</v>
      </c>
      <c r="N53" s="66">
        <v>36.36</v>
      </c>
      <c r="O53" s="66">
        <v>9.09</v>
      </c>
      <c r="P53" s="47">
        <v>0</v>
      </c>
    </row>
    <row r="54" spans="1:16" x14ac:dyDescent="0.3">
      <c r="A54" s="84" t="s">
        <v>506</v>
      </c>
      <c r="B54" s="85" t="s">
        <v>292</v>
      </c>
      <c r="C54" s="66">
        <v>10.4</v>
      </c>
      <c r="D54" s="47">
        <v>21</v>
      </c>
      <c r="E54" s="66">
        <v>0.5</v>
      </c>
      <c r="F54" s="66">
        <v>0.92</v>
      </c>
      <c r="G54" s="47">
        <v>8</v>
      </c>
      <c r="H54" s="47">
        <v>11</v>
      </c>
      <c r="I54" s="81">
        <v>4</v>
      </c>
      <c r="J54" s="47">
        <v>8</v>
      </c>
      <c r="K54" s="47">
        <v>11</v>
      </c>
      <c r="L54" s="47">
        <v>0</v>
      </c>
      <c r="M54" s="66">
        <v>33.33</v>
      </c>
      <c r="N54" s="66">
        <v>38.1</v>
      </c>
      <c r="O54" s="66">
        <v>19.05</v>
      </c>
      <c r="P54" s="66">
        <v>9.52</v>
      </c>
    </row>
    <row r="55" spans="1:16" x14ac:dyDescent="0.3">
      <c r="A55" s="84" t="s">
        <v>507</v>
      </c>
      <c r="B55" s="85" t="s">
        <v>292</v>
      </c>
      <c r="C55" s="66">
        <v>22.8</v>
      </c>
      <c r="D55" s="47">
        <v>31</v>
      </c>
      <c r="E55" s="66">
        <v>0.74</v>
      </c>
      <c r="F55" s="66">
        <v>1.0900000000000001</v>
      </c>
      <c r="G55" s="47">
        <v>1</v>
      </c>
      <c r="H55" s="47">
        <v>5</v>
      </c>
      <c r="I55" s="81">
        <v>4</v>
      </c>
      <c r="J55" s="47">
        <v>1</v>
      </c>
      <c r="K55" s="47">
        <v>5</v>
      </c>
      <c r="L55" s="66">
        <v>16.13</v>
      </c>
      <c r="M55" s="66">
        <v>54.84</v>
      </c>
      <c r="N55" s="66">
        <v>25.81</v>
      </c>
      <c r="O55" s="66">
        <v>3.23</v>
      </c>
      <c r="P55" s="47">
        <v>0</v>
      </c>
    </row>
    <row r="56" spans="1:16" x14ac:dyDescent="0.3">
      <c r="A56" s="84" t="s">
        <v>514</v>
      </c>
      <c r="B56" s="85" t="s">
        <v>292</v>
      </c>
      <c r="C56" s="66">
        <v>9.9</v>
      </c>
      <c r="D56" s="47">
        <v>14</v>
      </c>
      <c r="E56" s="66">
        <v>0.71</v>
      </c>
      <c r="F56" s="66">
        <v>1.01</v>
      </c>
      <c r="G56" s="47">
        <v>2</v>
      </c>
      <c r="H56" s="47">
        <v>2</v>
      </c>
      <c r="I56" s="81">
        <v>4</v>
      </c>
      <c r="J56" s="47">
        <v>2</v>
      </c>
      <c r="K56" s="47">
        <v>2</v>
      </c>
      <c r="L56" s="66">
        <v>7.14</v>
      </c>
      <c r="M56" s="66">
        <v>57.14</v>
      </c>
      <c r="N56" s="66">
        <v>35.71</v>
      </c>
      <c r="O56" s="47">
        <v>0</v>
      </c>
      <c r="P56" s="47">
        <v>0</v>
      </c>
    </row>
    <row r="57" spans="1:16" x14ac:dyDescent="0.3">
      <c r="A57" s="84" t="s">
        <v>503</v>
      </c>
      <c r="B57" s="85" t="s">
        <v>292</v>
      </c>
      <c r="C57" s="66">
        <v>7.4</v>
      </c>
      <c r="D57" s="47">
        <v>12</v>
      </c>
      <c r="E57" s="66">
        <v>0.62</v>
      </c>
      <c r="F57" s="66">
        <v>0.88</v>
      </c>
      <c r="G57" s="47">
        <v>7</v>
      </c>
      <c r="H57" s="47">
        <v>9</v>
      </c>
      <c r="I57" s="81">
        <v>4</v>
      </c>
      <c r="J57" s="47">
        <v>7</v>
      </c>
      <c r="K57" s="47">
        <v>9</v>
      </c>
      <c r="L57" s="66">
        <v>8.33</v>
      </c>
      <c r="M57" s="66">
        <v>33.33</v>
      </c>
      <c r="N57" s="47">
        <v>50</v>
      </c>
      <c r="O57" s="66">
        <v>8.33</v>
      </c>
      <c r="P57" s="47">
        <v>0</v>
      </c>
    </row>
    <row r="58" spans="1:16" x14ac:dyDescent="0.3">
      <c r="A58" s="84" t="s">
        <v>511</v>
      </c>
      <c r="B58" s="85" t="s">
        <v>292</v>
      </c>
      <c r="C58" s="66">
        <v>4.5</v>
      </c>
      <c r="D58" s="47">
        <v>11</v>
      </c>
      <c r="E58" s="66">
        <v>0.41</v>
      </c>
      <c r="F58" s="66">
        <v>0.76</v>
      </c>
      <c r="G58" s="47">
        <v>5</v>
      </c>
      <c r="H58" s="47">
        <v>5</v>
      </c>
      <c r="I58" s="81">
        <v>4</v>
      </c>
      <c r="J58" s="47">
        <v>5</v>
      </c>
      <c r="K58" s="47">
        <v>5</v>
      </c>
      <c r="L58" s="47">
        <v>0</v>
      </c>
      <c r="M58" s="66">
        <v>9.09</v>
      </c>
      <c r="N58" s="66">
        <v>63.64</v>
      </c>
      <c r="O58" s="66">
        <v>9.09</v>
      </c>
      <c r="P58" s="66">
        <v>18.18</v>
      </c>
    </row>
    <row r="59" spans="1:16" x14ac:dyDescent="0.3">
      <c r="A59" s="84" t="s">
        <v>506</v>
      </c>
      <c r="B59" s="85" t="s">
        <v>320</v>
      </c>
      <c r="C59" s="66">
        <v>15.4</v>
      </c>
      <c r="D59" s="47">
        <v>21</v>
      </c>
      <c r="E59" s="66">
        <v>0.73</v>
      </c>
      <c r="F59" s="66">
        <v>1.36</v>
      </c>
      <c r="G59" s="47">
        <v>2</v>
      </c>
      <c r="H59" s="47">
        <v>11</v>
      </c>
      <c r="I59" s="81">
        <v>4</v>
      </c>
      <c r="J59" s="47">
        <v>2</v>
      </c>
      <c r="K59" s="47">
        <v>11</v>
      </c>
      <c r="L59" s="66">
        <v>23.81</v>
      </c>
      <c r="M59" s="66">
        <v>47.62</v>
      </c>
      <c r="N59" s="66">
        <v>19.05</v>
      </c>
      <c r="O59" s="66">
        <v>9.52</v>
      </c>
      <c r="P59" s="47">
        <v>0</v>
      </c>
    </row>
    <row r="60" spans="1:16" x14ac:dyDescent="0.3">
      <c r="A60" s="84" t="s">
        <v>508</v>
      </c>
      <c r="B60" s="85" t="s">
        <v>320</v>
      </c>
      <c r="C60" s="66">
        <v>11.8</v>
      </c>
      <c r="D60" s="47">
        <v>14</v>
      </c>
      <c r="E60" s="66">
        <v>0.84</v>
      </c>
      <c r="F60" s="66">
        <v>1.1399999999999999</v>
      </c>
      <c r="G60" s="47">
        <v>4</v>
      </c>
      <c r="H60" s="47">
        <v>9</v>
      </c>
      <c r="I60" s="81">
        <v>4</v>
      </c>
      <c r="J60" s="47">
        <v>4</v>
      </c>
      <c r="K60" s="47">
        <v>9</v>
      </c>
      <c r="L60" s="66">
        <v>42.86</v>
      </c>
      <c r="M60" s="66">
        <v>42.86</v>
      </c>
      <c r="N60" s="66">
        <v>14.29</v>
      </c>
      <c r="O60" s="47">
        <v>0</v>
      </c>
      <c r="P60" s="47">
        <v>0</v>
      </c>
    </row>
    <row r="61" spans="1:16" x14ac:dyDescent="0.3">
      <c r="A61" s="84" t="s">
        <v>509</v>
      </c>
      <c r="B61" s="85" t="s">
        <v>320</v>
      </c>
      <c r="C61" s="66">
        <v>10.1</v>
      </c>
      <c r="D61" s="47">
        <v>14</v>
      </c>
      <c r="E61" s="66">
        <v>0.72</v>
      </c>
      <c r="F61" s="66">
        <v>0.97</v>
      </c>
      <c r="G61" s="47">
        <v>5</v>
      </c>
      <c r="H61" s="47">
        <v>8</v>
      </c>
      <c r="I61" s="81">
        <v>4</v>
      </c>
      <c r="J61" s="47">
        <v>5</v>
      </c>
      <c r="K61" s="47">
        <v>8</v>
      </c>
      <c r="L61" s="66">
        <v>35.71</v>
      </c>
      <c r="M61" s="66">
        <v>28.57</v>
      </c>
      <c r="N61" s="66">
        <v>21.43</v>
      </c>
      <c r="O61" s="66">
        <v>14.29</v>
      </c>
      <c r="P61" s="47">
        <v>0</v>
      </c>
    </row>
    <row r="62" spans="1:16" ht="14.4" customHeight="1" thickBot="1" x14ac:dyDescent="0.35">
      <c r="A62" s="84" t="s">
        <v>510</v>
      </c>
      <c r="B62" s="85" t="s">
        <v>320</v>
      </c>
      <c r="C62" s="66">
        <v>6.7</v>
      </c>
      <c r="D62" s="47">
        <v>10</v>
      </c>
      <c r="E62" s="66">
        <v>0.67</v>
      </c>
      <c r="F62" s="66">
        <v>0.98</v>
      </c>
      <c r="G62" s="47">
        <v>4</v>
      </c>
      <c r="H62" s="47">
        <v>4</v>
      </c>
      <c r="I62" s="81">
        <v>4</v>
      </c>
      <c r="J62" s="47">
        <v>4</v>
      </c>
      <c r="K62" s="47">
        <v>4</v>
      </c>
      <c r="L62" s="47">
        <v>10</v>
      </c>
      <c r="M62" s="47">
        <v>40</v>
      </c>
      <c r="N62" s="47">
        <v>50</v>
      </c>
      <c r="O62" s="47">
        <v>0</v>
      </c>
      <c r="P62" s="47">
        <v>0</v>
      </c>
    </row>
    <row r="63" spans="1:16" x14ac:dyDescent="0.3">
      <c r="A63" s="84" t="s">
        <v>503</v>
      </c>
      <c r="B63" s="85" t="s">
        <v>320</v>
      </c>
      <c r="C63" s="66">
        <v>9.4</v>
      </c>
      <c r="D63" s="47">
        <v>11</v>
      </c>
      <c r="E63" s="66">
        <v>0.85</v>
      </c>
      <c r="F63" s="66">
        <v>1.22</v>
      </c>
      <c r="G63" s="47">
        <v>1</v>
      </c>
      <c r="H63" s="47">
        <v>9</v>
      </c>
      <c r="I63" s="81">
        <v>4</v>
      </c>
      <c r="J63" s="47">
        <v>1</v>
      </c>
      <c r="K63" s="47">
        <v>9</v>
      </c>
      <c r="L63" s="66">
        <v>54.55</v>
      </c>
      <c r="M63" s="66">
        <v>27.27</v>
      </c>
      <c r="N63" s="66">
        <v>18.18</v>
      </c>
      <c r="O63" s="47">
        <v>0</v>
      </c>
      <c r="P63" s="47">
        <v>0</v>
      </c>
    </row>
    <row r="64" spans="1:16" x14ac:dyDescent="0.3">
      <c r="A64" s="84" t="s">
        <v>504</v>
      </c>
      <c r="B64" s="85" t="s">
        <v>320</v>
      </c>
      <c r="C64" s="66">
        <v>8.6</v>
      </c>
      <c r="D64" s="47">
        <v>11</v>
      </c>
      <c r="E64" s="66">
        <v>0.78</v>
      </c>
      <c r="F64" s="66">
        <v>1.1200000000000001</v>
      </c>
      <c r="G64" s="47">
        <v>3</v>
      </c>
      <c r="H64" s="47">
        <v>9</v>
      </c>
      <c r="I64" s="81">
        <v>4</v>
      </c>
      <c r="J64" s="47">
        <v>3</v>
      </c>
      <c r="K64" s="47">
        <v>9</v>
      </c>
      <c r="L64" s="66">
        <v>45.45</v>
      </c>
      <c r="M64" s="66">
        <v>27.27</v>
      </c>
      <c r="N64" s="66">
        <v>18.18</v>
      </c>
      <c r="O64" s="66">
        <v>9.09</v>
      </c>
      <c r="P64" s="47">
        <v>0</v>
      </c>
    </row>
    <row r="65" spans="1:16" x14ac:dyDescent="0.3">
      <c r="A65" s="84" t="s">
        <v>506</v>
      </c>
      <c r="B65" s="85" t="s">
        <v>336</v>
      </c>
      <c r="C65" s="66">
        <v>2.8</v>
      </c>
      <c r="D65" s="47">
        <v>10</v>
      </c>
      <c r="E65" s="66">
        <v>0.28000000000000003</v>
      </c>
      <c r="F65" s="66">
        <v>0.52</v>
      </c>
      <c r="G65" s="47">
        <v>11</v>
      </c>
      <c r="H65" s="47">
        <v>11</v>
      </c>
      <c r="I65" s="81">
        <v>4</v>
      </c>
      <c r="J65" s="47">
        <v>11</v>
      </c>
      <c r="K65" s="47">
        <v>11</v>
      </c>
      <c r="L65" s="47">
        <v>0</v>
      </c>
      <c r="M65" s="47">
        <v>0</v>
      </c>
      <c r="N65" s="47">
        <v>40</v>
      </c>
      <c r="O65" s="47">
        <v>40</v>
      </c>
      <c r="P65" s="47">
        <v>20</v>
      </c>
    </row>
    <row r="66" spans="1:16" x14ac:dyDescent="0.3">
      <c r="A66" s="84" t="s">
        <v>504</v>
      </c>
      <c r="B66" s="85" t="s">
        <v>336</v>
      </c>
      <c r="C66" s="66">
        <v>15.6</v>
      </c>
      <c r="D66" s="47">
        <v>22</v>
      </c>
      <c r="E66" s="66">
        <v>0.71</v>
      </c>
      <c r="F66" s="66">
        <v>1.02</v>
      </c>
      <c r="G66" s="47">
        <v>6</v>
      </c>
      <c r="H66" s="47">
        <v>9</v>
      </c>
      <c r="I66" s="81">
        <v>4</v>
      </c>
      <c r="J66" s="47">
        <v>6</v>
      </c>
      <c r="K66" s="47">
        <v>9</v>
      </c>
      <c r="L66" s="66">
        <v>9.09</v>
      </c>
      <c r="M66" s="66">
        <v>59.09</v>
      </c>
      <c r="N66" s="66">
        <v>27.27</v>
      </c>
      <c r="O66" s="66">
        <v>4.55</v>
      </c>
      <c r="P66" s="47">
        <v>0</v>
      </c>
    </row>
    <row r="67" spans="1:16" x14ac:dyDescent="0.3">
      <c r="A67" s="84" t="s">
        <v>504</v>
      </c>
      <c r="B67" s="85" t="s">
        <v>339</v>
      </c>
      <c r="C67" s="66">
        <v>7.1</v>
      </c>
      <c r="D67" s="47">
        <v>12</v>
      </c>
      <c r="E67" s="66">
        <v>0.59</v>
      </c>
      <c r="F67" s="66">
        <v>0.85</v>
      </c>
      <c r="G67" s="47">
        <v>9</v>
      </c>
      <c r="H67" s="47">
        <v>9</v>
      </c>
      <c r="I67" s="81">
        <v>4</v>
      </c>
      <c r="J67" s="47">
        <v>9</v>
      </c>
      <c r="K67" s="47">
        <v>9</v>
      </c>
      <c r="L67" s="66">
        <v>8.33</v>
      </c>
      <c r="M67" s="66">
        <v>33.33</v>
      </c>
      <c r="N67" s="66">
        <v>41.67</v>
      </c>
      <c r="O67" s="66">
        <v>16.670000000000002</v>
      </c>
      <c r="P67" s="47">
        <v>0</v>
      </c>
    </row>
    <row r="68" spans="1:16" ht="27.6" x14ac:dyDescent="0.3">
      <c r="A68" s="84" t="s">
        <v>512</v>
      </c>
      <c r="B68" s="85" t="s">
        <v>349</v>
      </c>
      <c r="C68" s="66">
        <v>6.3</v>
      </c>
      <c r="D68" s="47">
        <v>12</v>
      </c>
      <c r="E68" s="66">
        <v>0.53</v>
      </c>
      <c r="F68" s="66">
        <v>0.84</v>
      </c>
      <c r="G68" s="47">
        <v>8</v>
      </c>
      <c r="H68" s="47">
        <v>8</v>
      </c>
      <c r="I68" s="81">
        <v>4</v>
      </c>
      <c r="J68" s="47">
        <v>8</v>
      </c>
      <c r="K68" s="47">
        <v>8</v>
      </c>
      <c r="L68" s="47">
        <v>0</v>
      </c>
      <c r="M68" s="66">
        <v>16.670000000000002</v>
      </c>
      <c r="N68" s="47">
        <v>75</v>
      </c>
      <c r="O68" s="66">
        <v>8.33</v>
      </c>
      <c r="P68" s="47">
        <v>0</v>
      </c>
    </row>
    <row r="69" spans="1:16" x14ac:dyDescent="0.3">
      <c r="A69" s="84" t="s">
        <v>506</v>
      </c>
      <c r="B69" s="85" t="s">
        <v>355</v>
      </c>
      <c r="C69" s="66">
        <v>6.9</v>
      </c>
      <c r="D69" s="47">
        <v>13</v>
      </c>
      <c r="E69" s="66">
        <v>0.53</v>
      </c>
      <c r="F69" s="66">
        <v>0.98</v>
      </c>
      <c r="G69" s="47">
        <v>7</v>
      </c>
      <c r="H69" s="47">
        <v>11</v>
      </c>
      <c r="I69" s="81">
        <v>4</v>
      </c>
      <c r="J69" s="47">
        <v>7</v>
      </c>
      <c r="K69" s="47">
        <v>11</v>
      </c>
      <c r="L69" s="47">
        <v>0</v>
      </c>
      <c r="M69" s="66">
        <v>23.08</v>
      </c>
      <c r="N69" s="66">
        <v>69.23</v>
      </c>
      <c r="O69" s="47">
        <v>0</v>
      </c>
      <c r="P69" s="66">
        <v>7.69</v>
      </c>
    </row>
    <row r="70" spans="1:16" ht="27.6" x14ac:dyDescent="0.3">
      <c r="A70" s="84" t="s">
        <v>512</v>
      </c>
      <c r="B70" s="85" t="s">
        <v>369</v>
      </c>
      <c r="C70" s="66">
        <v>15.9</v>
      </c>
      <c r="D70" s="47">
        <v>19</v>
      </c>
      <c r="E70" s="66">
        <v>0.84</v>
      </c>
      <c r="F70" s="66">
        <v>1.33</v>
      </c>
      <c r="G70" s="47">
        <v>1</v>
      </c>
      <c r="H70" s="47">
        <v>8</v>
      </c>
      <c r="I70" s="81">
        <v>4</v>
      </c>
      <c r="J70" s="47">
        <v>1</v>
      </c>
      <c r="K70" s="47">
        <v>8</v>
      </c>
      <c r="L70" s="66">
        <v>42.11</v>
      </c>
      <c r="M70" s="66">
        <v>42.11</v>
      </c>
      <c r="N70" s="66">
        <v>15.79</v>
      </c>
      <c r="O70" s="47">
        <v>0</v>
      </c>
      <c r="P70" s="47">
        <v>0</v>
      </c>
    </row>
    <row r="71" spans="1:16" x14ac:dyDescent="0.3">
      <c r="A71" s="84" t="s">
        <v>505</v>
      </c>
      <c r="B71" s="85" t="s">
        <v>369</v>
      </c>
      <c r="C71" s="66">
        <v>11.4</v>
      </c>
      <c r="D71" s="47">
        <v>15</v>
      </c>
      <c r="E71" s="66">
        <v>0.76</v>
      </c>
      <c r="F71" s="66">
        <v>1.21</v>
      </c>
      <c r="G71" s="47">
        <v>1</v>
      </c>
      <c r="H71" s="47">
        <v>4</v>
      </c>
      <c r="I71" s="81">
        <v>4</v>
      </c>
      <c r="J71" s="47">
        <v>1</v>
      </c>
      <c r="K71" s="47">
        <v>4</v>
      </c>
      <c r="L71" s="47">
        <v>20</v>
      </c>
      <c r="M71" s="66">
        <v>53.33</v>
      </c>
      <c r="N71" s="66">
        <v>26.67</v>
      </c>
      <c r="O71" s="47">
        <v>0</v>
      </c>
      <c r="P71" s="47">
        <v>0</v>
      </c>
    </row>
    <row r="72" spans="1:16" x14ac:dyDescent="0.3">
      <c r="A72" s="84" t="s">
        <v>513</v>
      </c>
      <c r="B72" s="85" t="s">
        <v>369</v>
      </c>
      <c r="C72" s="66">
        <v>6.9</v>
      </c>
      <c r="D72" s="47">
        <v>12</v>
      </c>
      <c r="E72" s="66">
        <v>0.57999999999999996</v>
      </c>
      <c r="F72" s="47">
        <v>1</v>
      </c>
      <c r="G72" s="47">
        <v>2</v>
      </c>
      <c r="H72" s="47">
        <v>4</v>
      </c>
      <c r="I72" s="81">
        <v>4</v>
      </c>
      <c r="J72" s="47">
        <v>2</v>
      </c>
      <c r="K72" s="47">
        <v>4</v>
      </c>
      <c r="L72" s="47">
        <v>0</v>
      </c>
      <c r="M72" s="66">
        <v>33.33</v>
      </c>
      <c r="N72" s="66">
        <v>58.33</v>
      </c>
      <c r="O72" s="66">
        <v>8.33</v>
      </c>
      <c r="P72" s="47">
        <v>0</v>
      </c>
    </row>
    <row r="73" spans="1:16" x14ac:dyDescent="0.3">
      <c r="A73" s="84" t="s">
        <v>506</v>
      </c>
      <c r="B73" s="85" t="s">
        <v>369</v>
      </c>
      <c r="C73" s="66">
        <v>15.7</v>
      </c>
      <c r="D73" s="47">
        <v>21</v>
      </c>
      <c r="E73" s="66">
        <v>0.75</v>
      </c>
      <c r="F73" s="66">
        <v>1.39</v>
      </c>
      <c r="G73" s="47">
        <v>1</v>
      </c>
      <c r="H73" s="47">
        <v>11</v>
      </c>
      <c r="I73" s="81">
        <v>4</v>
      </c>
      <c r="J73" s="47">
        <v>1</v>
      </c>
      <c r="K73" s="47">
        <v>11</v>
      </c>
      <c r="L73" s="66">
        <v>23.81</v>
      </c>
      <c r="M73" s="66">
        <v>47.62</v>
      </c>
      <c r="N73" s="66">
        <v>23.81</v>
      </c>
      <c r="O73" s="66">
        <v>4.76</v>
      </c>
      <c r="P73" s="47">
        <v>0</v>
      </c>
    </row>
    <row r="74" spans="1:16" x14ac:dyDescent="0.3">
      <c r="A74" s="84" t="s">
        <v>508</v>
      </c>
      <c r="B74" s="85" t="s">
        <v>369</v>
      </c>
      <c r="C74" s="66">
        <v>9.3000000000000007</v>
      </c>
      <c r="D74" s="47">
        <v>12</v>
      </c>
      <c r="E74" s="66">
        <v>0.78</v>
      </c>
      <c r="F74" s="66">
        <v>1.05</v>
      </c>
      <c r="G74" s="47">
        <v>7</v>
      </c>
      <c r="H74" s="47">
        <v>9</v>
      </c>
      <c r="I74" s="81">
        <v>4</v>
      </c>
      <c r="J74" s="47">
        <v>7</v>
      </c>
      <c r="K74" s="47">
        <v>9</v>
      </c>
      <c r="L74" s="47">
        <v>25</v>
      </c>
      <c r="M74" s="47">
        <v>50</v>
      </c>
      <c r="N74" s="47">
        <v>25</v>
      </c>
      <c r="O74" s="47">
        <v>0</v>
      </c>
      <c r="P74" s="47">
        <v>0</v>
      </c>
    </row>
    <row r="75" spans="1:16" x14ac:dyDescent="0.3">
      <c r="A75" s="84" t="s">
        <v>509</v>
      </c>
      <c r="B75" s="85" t="s">
        <v>369</v>
      </c>
      <c r="C75" s="66">
        <v>14.2</v>
      </c>
      <c r="D75" s="47">
        <v>17</v>
      </c>
      <c r="E75" s="66">
        <v>0.84</v>
      </c>
      <c r="F75" s="66">
        <v>1.1200000000000001</v>
      </c>
      <c r="G75" s="47">
        <v>3</v>
      </c>
      <c r="H75" s="47">
        <v>8</v>
      </c>
      <c r="I75" s="81">
        <v>4</v>
      </c>
      <c r="J75" s="47">
        <v>3</v>
      </c>
      <c r="K75" s="47">
        <v>8</v>
      </c>
      <c r="L75" s="66">
        <v>52.94</v>
      </c>
      <c r="M75" s="66">
        <v>29.41</v>
      </c>
      <c r="N75" s="66">
        <v>11.76</v>
      </c>
      <c r="O75" s="66">
        <v>5.88</v>
      </c>
      <c r="P75" s="47">
        <v>0</v>
      </c>
    </row>
    <row r="76" spans="1:16" x14ac:dyDescent="0.3">
      <c r="A76" s="84" t="s">
        <v>515</v>
      </c>
      <c r="B76" s="85" t="s">
        <v>369</v>
      </c>
      <c r="C76" s="66">
        <v>13.5</v>
      </c>
      <c r="D76" s="47">
        <v>16</v>
      </c>
      <c r="E76" s="66">
        <v>0.84</v>
      </c>
      <c r="F76" s="66">
        <v>1.1599999999999999</v>
      </c>
      <c r="G76" s="47">
        <v>1</v>
      </c>
      <c r="H76" s="47">
        <v>1</v>
      </c>
      <c r="I76" s="81">
        <v>4</v>
      </c>
      <c r="J76" s="47">
        <v>1</v>
      </c>
      <c r="K76" s="47">
        <v>1</v>
      </c>
      <c r="L76" s="47">
        <v>50</v>
      </c>
      <c r="M76" s="66">
        <v>31.25</v>
      </c>
      <c r="N76" s="66">
        <v>18.75</v>
      </c>
      <c r="O76" s="47">
        <v>0</v>
      </c>
      <c r="P76" s="47">
        <v>0</v>
      </c>
    </row>
    <row r="77" spans="1:16" x14ac:dyDescent="0.3">
      <c r="A77" s="84" t="s">
        <v>503</v>
      </c>
      <c r="B77" s="85" t="s">
        <v>369</v>
      </c>
      <c r="C77" s="47">
        <v>11</v>
      </c>
      <c r="D77" s="47">
        <v>14</v>
      </c>
      <c r="E77" s="66">
        <v>0.79</v>
      </c>
      <c r="F77" s="66">
        <v>1.1200000000000001</v>
      </c>
      <c r="G77" s="47">
        <v>4</v>
      </c>
      <c r="H77" s="47">
        <v>9</v>
      </c>
      <c r="I77" s="81">
        <v>4</v>
      </c>
      <c r="J77" s="47">
        <v>4</v>
      </c>
      <c r="K77" s="47">
        <v>9</v>
      </c>
      <c r="L77" s="66">
        <v>35.71</v>
      </c>
      <c r="M77" s="66">
        <v>35.71</v>
      </c>
      <c r="N77" s="66">
        <v>28.57</v>
      </c>
      <c r="O77" s="47">
        <v>0</v>
      </c>
      <c r="P77" s="47">
        <v>0</v>
      </c>
    </row>
    <row r="78" spans="1:16" x14ac:dyDescent="0.3">
      <c r="A78" s="84" t="s">
        <v>504</v>
      </c>
      <c r="B78" s="85" t="s">
        <v>369</v>
      </c>
      <c r="C78" s="66">
        <v>10.6</v>
      </c>
      <c r="D78" s="47">
        <v>14</v>
      </c>
      <c r="E78" s="66">
        <v>0.76</v>
      </c>
      <c r="F78" s="66">
        <v>1.08</v>
      </c>
      <c r="G78" s="47">
        <v>4</v>
      </c>
      <c r="H78" s="47">
        <v>9</v>
      </c>
      <c r="I78" s="81">
        <v>4</v>
      </c>
      <c r="J78" s="47">
        <v>4</v>
      </c>
      <c r="K78" s="47">
        <v>9</v>
      </c>
      <c r="L78" s="66">
        <v>21.43</v>
      </c>
      <c r="M78" s="47">
        <v>50</v>
      </c>
      <c r="N78" s="66">
        <v>28.57</v>
      </c>
      <c r="O78" s="47">
        <v>0</v>
      </c>
      <c r="P78" s="47">
        <v>0</v>
      </c>
    </row>
    <row r="79" spans="1:16" x14ac:dyDescent="0.3">
      <c r="A79" s="84" t="s">
        <v>511</v>
      </c>
      <c r="B79" s="85" t="s">
        <v>369</v>
      </c>
      <c r="C79" s="66">
        <v>9.1999999999999993</v>
      </c>
      <c r="D79" s="47">
        <v>19</v>
      </c>
      <c r="E79" s="66">
        <v>0.48</v>
      </c>
      <c r="F79" s="66">
        <v>0.9</v>
      </c>
      <c r="G79" s="47">
        <v>3</v>
      </c>
      <c r="H79" s="47">
        <v>5</v>
      </c>
      <c r="I79" s="81">
        <v>4</v>
      </c>
      <c r="J79" s="47">
        <v>3</v>
      </c>
      <c r="K79" s="47">
        <v>5</v>
      </c>
      <c r="L79" s="66">
        <v>5.26</v>
      </c>
      <c r="M79" s="66">
        <v>5.26</v>
      </c>
      <c r="N79" s="66">
        <v>73.680000000000007</v>
      </c>
      <c r="O79" s="66">
        <v>10.53</v>
      </c>
      <c r="P79" s="66">
        <v>5.26</v>
      </c>
    </row>
    <row r="80" spans="1:16" ht="27.6" x14ac:dyDescent="0.3">
      <c r="A80" s="84" t="s">
        <v>512</v>
      </c>
      <c r="B80" s="85" t="s">
        <v>386</v>
      </c>
      <c r="C80" s="66">
        <v>6.7</v>
      </c>
      <c r="D80" s="47">
        <v>11</v>
      </c>
      <c r="E80" s="66">
        <v>0.61</v>
      </c>
      <c r="F80" s="66">
        <v>0.97</v>
      </c>
      <c r="G80" s="47">
        <v>6</v>
      </c>
      <c r="H80" s="47">
        <v>8</v>
      </c>
      <c r="I80" s="81">
        <v>4</v>
      </c>
      <c r="J80" s="47">
        <v>6</v>
      </c>
      <c r="K80" s="47">
        <v>8</v>
      </c>
      <c r="L80" s="47">
        <v>0</v>
      </c>
      <c r="M80" s="66">
        <v>54.55</v>
      </c>
      <c r="N80" s="66">
        <v>27.27</v>
      </c>
      <c r="O80" s="66">
        <v>18.18</v>
      </c>
      <c r="P80" s="47">
        <v>0</v>
      </c>
    </row>
    <row r="81" spans="1:16" x14ac:dyDescent="0.3">
      <c r="A81" s="84" t="s">
        <v>509</v>
      </c>
      <c r="B81" s="85" t="s">
        <v>397</v>
      </c>
      <c r="C81" s="66">
        <v>8.4</v>
      </c>
      <c r="D81" s="47">
        <v>10</v>
      </c>
      <c r="E81" s="66">
        <v>0.84</v>
      </c>
      <c r="F81" s="66">
        <v>1.1299999999999999</v>
      </c>
      <c r="G81" s="47">
        <v>2</v>
      </c>
      <c r="H81" s="47">
        <v>8</v>
      </c>
      <c r="I81" s="81">
        <v>4</v>
      </c>
      <c r="J81" s="47">
        <v>2</v>
      </c>
      <c r="K81" s="47">
        <v>8</v>
      </c>
      <c r="L81" s="47">
        <v>50</v>
      </c>
      <c r="M81" s="47">
        <v>30</v>
      </c>
      <c r="N81" s="47">
        <v>20</v>
      </c>
      <c r="O81" s="47">
        <v>0</v>
      </c>
      <c r="P81" s="47">
        <v>0</v>
      </c>
    </row>
    <row r="82" spans="1:16" x14ac:dyDescent="0.3">
      <c r="A82" s="84" t="s">
        <v>507</v>
      </c>
      <c r="B82" s="85" t="s">
        <v>402</v>
      </c>
      <c r="C82" s="66">
        <v>11.4</v>
      </c>
      <c r="D82" s="47">
        <v>17</v>
      </c>
      <c r="E82" s="66">
        <v>0.67</v>
      </c>
      <c r="F82" s="66">
        <v>0.99</v>
      </c>
      <c r="G82" s="47">
        <v>2</v>
      </c>
      <c r="H82" s="47">
        <v>5</v>
      </c>
      <c r="I82" s="81">
        <v>4</v>
      </c>
      <c r="J82" s="47">
        <v>2</v>
      </c>
      <c r="K82" s="47">
        <v>5</v>
      </c>
      <c r="L82" s="66">
        <v>5.88</v>
      </c>
      <c r="M82" s="66">
        <v>47.06</v>
      </c>
      <c r="N82" s="66">
        <v>47.06</v>
      </c>
      <c r="O82" s="47">
        <v>0</v>
      </c>
      <c r="P82" s="47">
        <v>0</v>
      </c>
    </row>
    <row r="83" spans="1:16" x14ac:dyDescent="0.3">
      <c r="A83" s="84" t="s">
        <v>514</v>
      </c>
      <c r="B83" s="85" t="s">
        <v>402</v>
      </c>
      <c r="C83" s="66">
        <v>7.2</v>
      </c>
      <c r="D83" s="47">
        <v>10</v>
      </c>
      <c r="E83" s="66">
        <v>0.72</v>
      </c>
      <c r="F83" s="66">
        <v>1.03</v>
      </c>
      <c r="G83" s="47">
        <v>1</v>
      </c>
      <c r="H83" s="47">
        <v>2</v>
      </c>
      <c r="I83" s="81">
        <v>4</v>
      </c>
      <c r="J83" s="47">
        <v>1</v>
      </c>
      <c r="K83" s="47">
        <v>2</v>
      </c>
      <c r="L83" s="47">
        <v>20</v>
      </c>
      <c r="M83" s="47">
        <v>40</v>
      </c>
      <c r="N83" s="47">
        <v>40</v>
      </c>
      <c r="O83" s="47">
        <v>0</v>
      </c>
      <c r="P83" s="47">
        <v>0</v>
      </c>
    </row>
    <row r="84" spans="1:16" x14ac:dyDescent="0.3">
      <c r="A84" s="84" t="s">
        <v>513</v>
      </c>
      <c r="B84" s="85" t="s">
        <v>408</v>
      </c>
      <c r="C84" s="66">
        <v>7.3</v>
      </c>
      <c r="D84" s="47">
        <v>11</v>
      </c>
      <c r="E84" s="66">
        <v>0.66</v>
      </c>
      <c r="F84" s="66">
        <v>1.1499999999999999</v>
      </c>
      <c r="G84" s="47">
        <v>1</v>
      </c>
      <c r="H84" s="47">
        <v>4</v>
      </c>
      <c r="I84" s="81">
        <v>4</v>
      </c>
      <c r="J84" s="47">
        <v>1</v>
      </c>
      <c r="K84" s="47">
        <v>4</v>
      </c>
      <c r="L84" s="47">
        <v>0</v>
      </c>
      <c r="M84" s="66">
        <v>54.55</v>
      </c>
      <c r="N84" s="66">
        <v>45.45</v>
      </c>
      <c r="O84" s="47">
        <v>0</v>
      </c>
      <c r="P84" s="47">
        <v>0</v>
      </c>
    </row>
    <row r="85" spans="1:16" x14ac:dyDescent="0.3">
      <c r="A85" s="84" t="s">
        <v>508</v>
      </c>
      <c r="B85" s="85" t="s">
        <v>408</v>
      </c>
      <c r="C85" s="66">
        <v>14.2</v>
      </c>
      <c r="D85" s="47">
        <v>16</v>
      </c>
      <c r="E85" s="66">
        <v>0.89</v>
      </c>
      <c r="F85" s="66">
        <v>1.2</v>
      </c>
      <c r="G85" s="47">
        <v>2</v>
      </c>
      <c r="H85" s="47">
        <v>9</v>
      </c>
      <c r="I85" s="81">
        <v>4</v>
      </c>
      <c r="J85" s="47">
        <v>2</v>
      </c>
      <c r="K85" s="47">
        <v>9</v>
      </c>
      <c r="L85" s="66">
        <v>62.5</v>
      </c>
      <c r="M85" s="66">
        <v>31.25</v>
      </c>
      <c r="N85" s="47">
        <v>0</v>
      </c>
      <c r="O85" s="66">
        <v>6.25</v>
      </c>
      <c r="P85" s="47">
        <v>0</v>
      </c>
    </row>
    <row r="101" ht="14.4" customHeight="1" thickBot="1" x14ac:dyDescent="0.35"/>
  </sheetData>
  <mergeCells count="1">
    <mergeCell ref="A1:P5"/>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P190"/>
  <sheetViews>
    <sheetView zoomScaleNormal="100" workbookViewId="0">
      <selection sqref="A1:P5"/>
    </sheetView>
  </sheetViews>
  <sheetFormatPr defaultColWidth="11.33203125" defaultRowHeight="13.8" x14ac:dyDescent="0.3"/>
  <cols>
    <col min="1" max="1" width="11.33203125" style="10"/>
    <col min="2" max="2" width="18.77734375" style="10" bestFit="1" customWidth="1"/>
    <col min="3" max="16384" width="11.33203125" style="10"/>
  </cols>
  <sheetData>
    <row r="1" spans="1:16" x14ac:dyDescent="0.3">
      <c r="A1" s="140" t="s">
        <v>698</v>
      </c>
      <c r="B1" s="127"/>
      <c r="C1" s="127"/>
      <c r="D1" s="127"/>
      <c r="E1" s="127"/>
      <c r="F1" s="127"/>
      <c r="G1" s="127"/>
      <c r="H1" s="127"/>
      <c r="I1" s="127"/>
      <c r="J1" s="127"/>
      <c r="K1" s="127"/>
      <c r="L1" s="127"/>
      <c r="M1" s="127"/>
      <c r="N1" s="127"/>
      <c r="O1" s="127"/>
      <c r="P1" s="127"/>
    </row>
    <row r="2" spans="1:16" x14ac:dyDescent="0.3">
      <c r="A2" s="127"/>
      <c r="B2" s="127"/>
      <c r="C2" s="127"/>
      <c r="D2" s="127"/>
      <c r="E2" s="127"/>
      <c r="F2" s="127"/>
      <c r="G2" s="127"/>
      <c r="H2" s="127"/>
      <c r="I2" s="127"/>
      <c r="J2" s="127"/>
      <c r="K2" s="127"/>
      <c r="L2" s="127"/>
      <c r="M2" s="127"/>
      <c r="N2" s="127"/>
      <c r="O2" s="127"/>
      <c r="P2" s="127"/>
    </row>
    <row r="3" spans="1:16" x14ac:dyDescent="0.3">
      <c r="A3" s="127"/>
      <c r="B3" s="127"/>
      <c r="C3" s="127"/>
      <c r="D3" s="127"/>
      <c r="E3" s="127"/>
      <c r="F3" s="127"/>
      <c r="G3" s="127"/>
      <c r="H3" s="127"/>
      <c r="I3" s="127"/>
      <c r="J3" s="127"/>
      <c r="K3" s="127"/>
      <c r="L3" s="127"/>
      <c r="M3" s="127"/>
      <c r="N3" s="127"/>
      <c r="O3" s="127"/>
      <c r="P3" s="127"/>
    </row>
    <row r="4" spans="1:16" x14ac:dyDescent="0.3">
      <c r="A4" s="127"/>
      <c r="B4" s="127"/>
      <c r="C4" s="127"/>
      <c r="D4" s="127"/>
      <c r="E4" s="127"/>
      <c r="F4" s="127"/>
      <c r="G4" s="127"/>
      <c r="H4" s="127"/>
      <c r="I4" s="127"/>
      <c r="J4" s="127"/>
      <c r="K4" s="127"/>
      <c r="L4" s="127"/>
      <c r="M4" s="127"/>
      <c r="N4" s="127"/>
      <c r="O4" s="127"/>
      <c r="P4" s="127"/>
    </row>
    <row r="5" spans="1:16" ht="44.25" customHeight="1" x14ac:dyDescent="0.3">
      <c r="A5" s="127"/>
      <c r="B5" s="127"/>
      <c r="C5" s="127"/>
      <c r="D5" s="127"/>
      <c r="E5" s="127"/>
      <c r="F5" s="127"/>
      <c r="G5" s="127"/>
      <c r="H5" s="127"/>
      <c r="I5" s="127"/>
      <c r="J5" s="127"/>
      <c r="K5" s="127"/>
      <c r="L5" s="127"/>
      <c r="M5" s="127"/>
      <c r="N5" s="127"/>
      <c r="O5" s="127"/>
      <c r="P5" s="127"/>
    </row>
    <row r="6" spans="1:16" ht="41.4" customHeight="1" x14ac:dyDescent="0.3">
      <c r="A6" s="83" t="s">
        <v>502</v>
      </c>
      <c r="B6" s="63" t="s">
        <v>486</v>
      </c>
      <c r="C6" s="79" t="s">
        <v>487</v>
      </c>
      <c r="D6" s="79" t="s">
        <v>488</v>
      </c>
      <c r="E6" s="79" t="s">
        <v>489</v>
      </c>
      <c r="F6" s="79" t="s">
        <v>498</v>
      </c>
      <c r="G6" s="79" t="s">
        <v>492</v>
      </c>
      <c r="H6" s="79" t="s">
        <v>493</v>
      </c>
      <c r="I6" s="79" t="s">
        <v>494</v>
      </c>
      <c r="J6" s="79" t="s">
        <v>495</v>
      </c>
      <c r="K6" s="79" t="s">
        <v>496</v>
      </c>
      <c r="L6" s="79" t="s">
        <v>480</v>
      </c>
      <c r="M6" s="79" t="s">
        <v>481</v>
      </c>
      <c r="N6" s="79" t="s">
        <v>482</v>
      </c>
      <c r="O6" s="79" t="s">
        <v>483</v>
      </c>
      <c r="P6" s="79" t="s">
        <v>484</v>
      </c>
    </row>
    <row r="7" spans="1:16" x14ac:dyDescent="0.3">
      <c r="A7" s="84" t="s">
        <v>507</v>
      </c>
      <c r="B7" s="85" t="s">
        <v>39</v>
      </c>
      <c r="C7" s="66">
        <v>10.9</v>
      </c>
      <c r="D7" s="47">
        <v>19</v>
      </c>
      <c r="E7" s="66">
        <v>0.56999999999999995</v>
      </c>
      <c r="F7" s="66">
        <v>0.87</v>
      </c>
      <c r="G7" s="47">
        <v>12</v>
      </c>
      <c r="H7" s="47">
        <v>14</v>
      </c>
      <c r="I7" s="81">
        <v>4</v>
      </c>
      <c r="J7" s="47">
        <v>9</v>
      </c>
      <c r="K7" s="47">
        <v>10</v>
      </c>
      <c r="L7" s="66">
        <v>5.26</v>
      </c>
      <c r="M7" s="66">
        <v>36.840000000000003</v>
      </c>
      <c r="N7" s="66">
        <v>36.840000000000003</v>
      </c>
      <c r="O7" s="66">
        <v>21.05</v>
      </c>
      <c r="P7" s="47">
        <v>0</v>
      </c>
    </row>
    <row r="8" spans="1:16" x14ac:dyDescent="0.3">
      <c r="A8" s="84" t="s">
        <v>508</v>
      </c>
      <c r="B8" s="85" t="s">
        <v>39</v>
      </c>
      <c r="C8" s="66">
        <v>20.100000000000001</v>
      </c>
      <c r="D8" s="47">
        <v>30</v>
      </c>
      <c r="E8" s="66">
        <v>0.67</v>
      </c>
      <c r="F8" s="66">
        <v>0.97</v>
      </c>
      <c r="G8" s="47">
        <v>19</v>
      </c>
      <c r="H8" s="47">
        <v>26</v>
      </c>
      <c r="I8" s="81">
        <v>4</v>
      </c>
      <c r="J8" s="47">
        <v>12</v>
      </c>
      <c r="K8" s="47">
        <v>15</v>
      </c>
      <c r="L8" s="47">
        <v>10</v>
      </c>
      <c r="M8" s="66">
        <v>43.33</v>
      </c>
      <c r="N8" s="66">
        <v>43.33</v>
      </c>
      <c r="O8" s="66">
        <v>3.33</v>
      </c>
      <c r="P8" s="47">
        <v>0</v>
      </c>
    </row>
    <row r="9" spans="1:16" x14ac:dyDescent="0.3">
      <c r="A9" s="84" t="s">
        <v>509</v>
      </c>
      <c r="B9" s="85" t="s">
        <v>39</v>
      </c>
      <c r="C9" s="66">
        <v>13.1</v>
      </c>
      <c r="D9" s="47">
        <v>18</v>
      </c>
      <c r="E9" s="66">
        <v>0.73</v>
      </c>
      <c r="F9" s="66">
        <v>1.02</v>
      </c>
      <c r="G9" s="47">
        <v>15</v>
      </c>
      <c r="H9" s="47">
        <v>28</v>
      </c>
      <c r="I9" s="81">
        <v>4</v>
      </c>
      <c r="J9" s="47">
        <v>11</v>
      </c>
      <c r="K9" s="47">
        <v>18</v>
      </c>
      <c r="L9" s="66">
        <v>22.22</v>
      </c>
      <c r="M9" s="66">
        <v>44.44</v>
      </c>
      <c r="N9" s="66">
        <v>27.78</v>
      </c>
      <c r="O9" s="66">
        <v>5.56</v>
      </c>
      <c r="P9" s="47">
        <v>0</v>
      </c>
    </row>
    <row r="10" spans="1:16" x14ac:dyDescent="0.3">
      <c r="A10" s="84" t="s">
        <v>506</v>
      </c>
      <c r="B10" s="85" t="s">
        <v>51</v>
      </c>
      <c r="C10" s="66">
        <v>5.9</v>
      </c>
      <c r="D10" s="47">
        <v>11</v>
      </c>
      <c r="E10" s="66">
        <v>0.54</v>
      </c>
      <c r="F10" s="66">
        <v>0.85</v>
      </c>
      <c r="G10" s="47">
        <v>17</v>
      </c>
      <c r="H10" s="47">
        <v>20</v>
      </c>
      <c r="I10" s="81">
        <v>3</v>
      </c>
      <c r="J10" s="47">
        <v>4</v>
      </c>
      <c r="K10" s="47">
        <v>5</v>
      </c>
      <c r="L10" s="47">
        <v>0</v>
      </c>
      <c r="M10" s="66">
        <v>36.36</v>
      </c>
      <c r="N10" s="66">
        <v>45.45</v>
      </c>
      <c r="O10" s="66">
        <v>9.09</v>
      </c>
      <c r="P10" s="66">
        <v>9.09</v>
      </c>
    </row>
    <row r="11" spans="1:16" x14ac:dyDescent="0.3">
      <c r="A11" s="84" t="s">
        <v>508</v>
      </c>
      <c r="B11" s="85" t="s">
        <v>51</v>
      </c>
      <c r="C11" s="66">
        <v>15.9</v>
      </c>
      <c r="D11" s="47">
        <v>20</v>
      </c>
      <c r="E11" s="66">
        <v>0.8</v>
      </c>
      <c r="F11" s="66">
        <v>1.1499999999999999</v>
      </c>
      <c r="G11" s="47">
        <v>4</v>
      </c>
      <c r="H11" s="47">
        <v>26</v>
      </c>
      <c r="I11" s="81">
        <v>4</v>
      </c>
      <c r="J11" s="47">
        <v>2</v>
      </c>
      <c r="K11" s="47">
        <v>15</v>
      </c>
      <c r="L11" s="47">
        <v>35</v>
      </c>
      <c r="M11" s="47">
        <v>40</v>
      </c>
      <c r="N11" s="47">
        <v>25</v>
      </c>
      <c r="O11" s="47">
        <v>0</v>
      </c>
      <c r="P11" s="47">
        <v>0</v>
      </c>
    </row>
    <row r="12" spans="1:16" x14ac:dyDescent="0.3">
      <c r="A12" s="84" t="s">
        <v>510</v>
      </c>
      <c r="B12" s="85" t="s">
        <v>51</v>
      </c>
      <c r="C12" s="66">
        <v>6.5</v>
      </c>
      <c r="D12" s="47">
        <v>10</v>
      </c>
      <c r="E12" s="66">
        <v>0.65</v>
      </c>
      <c r="F12" s="66">
        <v>0.92</v>
      </c>
      <c r="G12" s="47">
        <v>11</v>
      </c>
      <c r="H12" s="47">
        <v>12</v>
      </c>
      <c r="I12" s="81">
        <v>3</v>
      </c>
      <c r="J12" s="47">
        <v>2</v>
      </c>
      <c r="K12" s="47">
        <v>2</v>
      </c>
      <c r="L12" s="47">
        <v>0</v>
      </c>
      <c r="M12" s="47">
        <v>50</v>
      </c>
      <c r="N12" s="47">
        <v>50</v>
      </c>
      <c r="O12" s="47">
        <v>0</v>
      </c>
      <c r="P12" s="47">
        <v>0</v>
      </c>
    </row>
    <row r="13" spans="1:16" x14ac:dyDescent="0.3">
      <c r="A13" s="84" t="s">
        <v>503</v>
      </c>
      <c r="B13" s="85" t="s">
        <v>51</v>
      </c>
      <c r="C13" s="66">
        <v>3.9</v>
      </c>
      <c r="D13" s="47">
        <v>10</v>
      </c>
      <c r="E13" s="66">
        <v>0.39</v>
      </c>
      <c r="F13" s="66">
        <v>0.62</v>
      </c>
      <c r="G13" s="47">
        <v>10</v>
      </c>
      <c r="H13" s="47">
        <v>10</v>
      </c>
      <c r="I13" s="81">
        <v>4</v>
      </c>
      <c r="J13" s="47">
        <v>10</v>
      </c>
      <c r="K13" s="47">
        <v>10</v>
      </c>
      <c r="L13" s="47">
        <v>0</v>
      </c>
      <c r="M13" s="47">
        <v>0</v>
      </c>
      <c r="N13" s="47">
        <v>70</v>
      </c>
      <c r="O13" s="47">
        <v>20</v>
      </c>
      <c r="P13" s="47">
        <v>10</v>
      </c>
    </row>
    <row r="14" spans="1:16" x14ac:dyDescent="0.3">
      <c r="A14" s="84" t="s">
        <v>504</v>
      </c>
      <c r="B14" s="85" t="s">
        <v>51</v>
      </c>
      <c r="C14" s="66">
        <v>8.3000000000000007</v>
      </c>
      <c r="D14" s="47">
        <v>11</v>
      </c>
      <c r="E14" s="66">
        <v>0.75</v>
      </c>
      <c r="F14" s="66">
        <v>1.08</v>
      </c>
      <c r="G14" s="47">
        <v>9</v>
      </c>
      <c r="H14" s="47">
        <v>19</v>
      </c>
      <c r="I14" s="81">
        <v>3</v>
      </c>
      <c r="J14" s="47">
        <v>4</v>
      </c>
      <c r="K14" s="47">
        <v>8</v>
      </c>
      <c r="L14" s="66">
        <v>18.18</v>
      </c>
      <c r="M14" s="66">
        <v>54.55</v>
      </c>
      <c r="N14" s="66">
        <v>27.27</v>
      </c>
      <c r="O14" s="47">
        <v>0</v>
      </c>
      <c r="P14" s="47">
        <v>0</v>
      </c>
    </row>
    <row r="15" spans="1:16" x14ac:dyDescent="0.3">
      <c r="A15" s="84" t="s">
        <v>511</v>
      </c>
      <c r="B15" s="85" t="s">
        <v>51</v>
      </c>
      <c r="C15" s="66">
        <v>6.5</v>
      </c>
      <c r="D15" s="47">
        <v>13</v>
      </c>
      <c r="E15" s="66">
        <v>0.5</v>
      </c>
      <c r="F15" s="66">
        <v>0.87</v>
      </c>
      <c r="G15" s="47">
        <v>6</v>
      </c>
      <c r="H15" s="47">
        <v>7</v>
      </c>
      <c r="I15" s="81">
        <v>4</v>
      </c>
      <c r="J15" s="47">
        <v>6</v>
      </c>
      <c r="K15" s="47">
        <v>7</v>
      </c>
      <c r="L15" s="66">
        <v>7.69</v>
      </c>
      <c r="M15" s="66">
        <v>15.38</v>
      </c>
      <c r="N15" s="66">
        <v>53.85</v>
      </c>
      <c r="O15" s="66">
        <v>15.38</v>
      </c>
      <c r="P15" s="66">
        <v>7.69</v>
      </c>
    </row>
    <row r="16" spans="1:16" x14ac:dyDescent="0.3">
      <c r="A16" s="84" t="s">
        <v>512</v>
      </c>
      <c r="B16" s="85" t="s">
        <v>54</v>
      </c>
      <c r="C16" s="66">
        <v>29.1</v>
      </c>
      <c r="D16" s="47">
        <v>34</v>
      </c>
      <c r="E16" s="66">
        <v>0.86</v>
      </c>
      <c r="F16" s="66">
        <v>1.26</v>
      </c>
      <c r="G16" s="47">
        <v>3</v>
      </c>
      <c r="H16" s="47">
        <v>19</v>
      </c>
      <c r="I16" s="81">
        <v>4</v>
      </c>
      <c r="J16" s="47">
        <v>2</v>
      </c>
      <c r="K16" s="47">
        <v>14</v>
      </c>
      <c r="L16" s="66">
        <v>58.82</v>
      </c>
      <c r="M16" s="66">
        <v>23.53</v>
      </c>
      <c r="N16" s="66">
        <v>14.71</v>
      </c>
      <c r="O16" s="66">
        <v>2.94</v>
      </c>
      <c r="P16" s="47">
        <v>0</v>
      </c>
    </row>
    <row r="17" spans="1:16" x14ac:dyDescent="0.3">
      <c r="A17" s="84" t="s">
        <v>505</v>
      </c>
      <c r="B17" s="85" t="s">
        <v>54</v>
      </c>
      <c r="C17" s="66">
        <v>18.8</v>
      </c>
      <c r="D17" s="47">
        <v>26</v>
      </c>
      <c r="E17" s="66">
        <v>0.72</v>
      </c>
      <c r="F17" s="66">
        <v>1.03</v>
      </c>
      <c r="G17" s="47">
        <v>4</v>
      </c>
      <c r="H17" s="47">
        <v>6</v>
      </c>
      <c r="I17" s="81">
        <v>4</v>
      </c>
      <c r="J17" s="47">
        <v>4</v>
      </c>
      <c r="K17" s="47">
        <v>6</v>
      </c>
      <c r="L17" s="66">
        <v>19.23</v>
      </c>
      <c r="M17" s="66">
        <v>46.15</v>
      </c>
      <c r="N17" s="66">
        <v>30.77</v>
      </c>
      <c r="O17" s="66">
        <v>3.85</v>
      </c>
      <c r="P17" s="47">
        <v>0</v>
      </c>
    </row>
    <row r="18" spans="1:16" x14ac:dyDescent="0.3">
      <c r="A18" s="84" t="s">
        <v>513</v>
      </c>
      <c r="B18" s="85" t="s">
        <v>54</v>
      </c>
      <c r="C18" s="66">
        <v>13.1</v>
      </c>
      <c r="D18" s="47">
        <v>17</v>
      </c>
      <c r="E18" s="66">
        <v>0.77</v>
      </c>
      <c r="F18" s="66">
        <v>1.27</v>
      </c>
      <c r="G18" s="47">
        <v>2</v>
      </c>
      <c r="H18" s="47">
        <v>12</v>
      </c>
      <c r="I18" s="81">
        <v>4</v>
      </c>
      <c r="J18" s="47">
        <v>1</v>
      </c>
      <c r="K18" s="47">
        <v>9</v>
      </c>
      <c r="L18" s="66">
        <v>35.29</v>
      </c>
      <c r="M18" s="66">
        <v>41.18</v>
      </c>
      <c r="N18" s="66">
        <v>17.649999999999999</v>
      </c>
      <c r="O18" s="47">
        <v>0</v>
      </c>
      <c r="P18" s="66">
        <v>5.88</v>
      </c>
    </row>
    <row r="19" spans="1:16" x14ac:dyDescent="0.3">
      <c r="A19" s="84" t="s">
        <v>506</v>
      </c>
      <c r="B19" s="85" t="s">
        <v>54</v>
      </c>
      <c r="C19" s="66">
        <v>28.6</v>
      </c>
      <c r="D19" s="47">
        <v>41</v>
      </c>
      <c r="E19" s="66">
        <v>0.7</v>
      </c>
      <c r="F19" s="66">
        <v>1.1000000000000001</v>
      </c>
      <c r="G19" s="47">
        <v>7</v>
      </c>
      <c r="H19" s="47">
        <v>20</v>
      </c>
      <c r="I19" s="81">
        <v>4</v>
      </c>
      <c r="J19" s="47">
        <v>6</v>
      </c>
      <c r="K19" s="47">
        <v>15</v>
      </c>
      <c r="L19" s="66">
        <v>14.63</v>
      </c>
      <c r="M19" s="66">
        <v>43.9</v>
      </c>
      <c r="N19" s="66">
        <v>39.020000000000003</v>
      </c>
      <c r="O19" s="66">
        <v>2.44</v>
      </c>
      <c r="P19" s="47">
        <v>0</v>
      </c>
    </row>
    <row r="20" spans="1:16" x14ac:dyDescent="0.3">
      <c r="A20" s="84" t="s">
        <v>507</v>
      </c>
      <c r="B20" s="85" t="s">
        <v>54</v>
      </c>
      <c r="C20" s="66">
        <v>19.100000000000001</v>
      </c>
      <c r="D20" s="47">
        <v>27</v>
      </c>
      <c r="E20" s="66">
        <v>0.71</v>
      </c>
      <c r="F20" s="66">
        <v>1.08</v>
      </c>
      <c r="G20" s="47">
        <v>4</v>
      </c>
      <c r="H20" s="47">
        <v>14</v>
      </c>
      <c r="I20" s="81">
        <v>4</v>
      </c>
      <c r="J20" s="47">
        <v>4</v>
      </c>
      <c r="K20" s="47">
        <v>10</v>
      </c>
      <c r="L20" s="66">
        <v>7.41</v>
      </c>
      <c r="M20" s="66">
        <v>62.96</v>
      </c>
      <c r="N20" s="66">
        <v>25.93</v>
      </c>
      <c r="O20" s="47">
        <v>0</v>
      </c>
      <c r="P20" s="66">
        <v>3.7</v>
      </c>
    </row>
    <row r="21" spans="1:16" x14ac:dyDescent="0.3">
      <c r="A21" s="84" t="s">
        <v>508</v>
      </c>
      <c r="B21" s="85" t="s">
        <v>54</v>
      </c>
      <c r="C21" s="66">
        <v>35.4</v>
      </c>
      <c r="D21" s="47">
        <v>48</v>
      </c>
      <c r="E21" s="66">
        <v>0.74</v>
      </c>
      <c r="F21" s="66">
        <v>1.06</v>
      </c>
      <c r="G21" s="47">
        <v>10</v>
      </c>
      <c r="H21" s="47">
        <v>26</v>
      </c>
      <c r="I21" s="81">
        <v>4</v>
      </c>
      <c r="J21" s="47">
        <v>7</v>
      </c>
      <c r="K21" s="47">
        <v>15</v>
      </c>
      <c r="L21" s="47">
        <v>25</v>
      </c>
      <c r="M21" s="66">
        <v>41.67</v>
      </c>
      <c r="N21" s="66">
        <v>29.17</v>
      </c>
      <c r="O21" s="66">
        <v>4.17</v>
      </c>
      <c r="P21" s="47">
        <v>0</v>
      </c>
    </row>
    <row r="22" spans="1:16" x14ac:dyDescent="0.3">
      <c r="A22" s="84" t="s">
        <v>509</v>
      </c>
      <c r="B22" s="85" t="s">
        <v>54</v>
      </c>
      <c r="C22" s="66">
        <v>56</v>
      </c>
      <c r="D22" s="47">
        <v>64</v>
      </c>
      <c r="E22" s="66">
        <v>0.87</v>
      </c>
      <c r="F22" s="66">
        <v>1.23</v>
      </c>
      <c r="G22" s="47">
        <v>3</v>
      </c>
      <c r="H22" s="47">
        <v>28</v>
      </c>
      <c r="I22" s="81">
        <v>4</v>
      </c>
      <c r="J22" s="47">
        <v>3</v>
      </c>
      <c r="K22" s="47">
        <v>18</v>
      </c>
      <c r="L22" s="66">
        <v>42.19</v>
      </c>
      <c r="M22" s="66">
        <v>54.69</v>
      </c>
      <c r="N22" s="66">
        <v>3.13</v>
      </c>
      <c r="O22" s="47">
        <v>0</v>
      </c>
      <c r="P22" s="47">
        <v>0</v>
      </c>
    </row>
    <row r="23" spans="1:16" x14ac:dyDescent="0.3">
      <c r="A23" s="84" t="s">
        <v>515</v>
      </c>
      <c r="B23" s="85" t="s">
        <v>54</v>
      </c>
      <c r="C23" s="66">
        <v>7.6</v>
      </c>
      <c r="D23" s="47">
        <v>11</v>
      </c>
      <c r="E23" s="66">
        <v>0.69</v>
      </c>
      <c r="F23" s="66">
        <v>0.96</v>
      </c>
      <c r="G23" s="47">
        <v>1</v>
      </c>
      <c r="H23" s="47">
        <v>3</v>
      </c>
      <c r="I23" s="81">
        <v>4</v>
      </c>
      <c r="J23" s="47">
        <v>1</v>
      </c>
      <c r="K23" s="47">
        <v>3</v>
      </c>
      <c r="L23" s="47">
        <v>0</v>
      </c>
      <c r="M23" s="66">
        <v>63.64</v>
      </c>
      <c r="N23" s="66">
        <v>36.36</v>
      </c>
      <c r="O23" s="47">
        <v>0</v>
      </c>
      <c r="P23" s="47">
        <v>0</v>
      </c>
    </row>
    <row r="24" spans="1:16" x14ac:dyDescent="0.3">
      <c r="A24" s="84" t="s">
        <v>510</v>
      </c>
      <c r="B24" s="85" t="s">
        <v>54</v>
      </c>
      <c r="C24" s="66">
        <v>26.6</v>
      </c>
      <c r="D24" s="47">
        <v>33</v>
      </c>
      <c r="E24" s="66">
        <v>0.81</v>
      </c>
      <c r="F24" s="66">
        <v>1.1399999999999999</v>
      </c>
      <c r="G24" s="47">
        <v>2</v>
      </c>
      <c r="H24" s="47">
        <v>12</v>
      </c>
      <c r="I24" s="81">
        <v>4</v>
      </c>
      <c r="J24" s="47">
        <v>2</v>
      </c>
      <c r="K24" s="47">
        <v>10</v>
      </c>
      <c r="L24" s="66">
        <v>39.39</v>
      </c>
      <c r="M24" s="66">
        <v>36.36</v>
      </c>
      <c r="N24" s="66">
        <v>24.24</v>
      </c>
      <c r="O24" s="47">
        <v>0</v>
      </c>
      <c r="P24" s="47">
        <v>0</v>
      </c>
    </row>
    <row r="25" spans="1:16" x14ac:dyDescent="0.3">
      <c r="A25" s="84" t="s">
        <v>503</v>
      </c>
      <c r="B25" s="85" t="s">
        <v>54</v>
      </c>
      <c r="C25" s="66">
        <v>27.2</v>
      </c>
      <c r="D25" s="47">
        <v>43</v>
      </c>
      <c r="E25" s="66">
        <v>0.63</v>
      </c>
      <c r="F25" s="66">
        <v>1.01</v>
      </c>
      <c r="G25" s="47">
        <v>5</v>
      </c>
      <c r="H25" s="47">
        <v>10</v>
      </c>
      <c r="I25" s="81">
        <v>4</v>
      </c>
      <c r="J25" s="47">
        <v>5</v>
      </c>
      <c r="K25" s="47">
        <v>10</v>
      </c>
      <c r="L25" s="66">
        <v>9.3000000000000007</v>
      </c>
      <c r="M25" s="66">
        <v>39.53</v>
      </c>
      <c r="N25" s="66">
        <v>41.86</v>
      </c>
      <c r="O25" s="66">
        <v>6.98</v>
      </c>
      <c r="P25" s="66">
        <v>2.33</v>
      </c>
    </row>
    <row r="26" spans="1:16" x14ac:dyDescent="0.3">
      <c r="A26" s="84" t="s">
        <v>504</v>
      </c>
      <c r="B26" s="85" t="s">
        <v>54</v>
      </c>
      <c r="C26" s="66">
        <v>13.9</v>
      </c>
      <c r="D26" s="47">
        <v>20</v>
      </c>
      <c r="E26" s="66">
        <v>0.7</v>
      </c>
      <c r="F26" s="66">
        <v>0.99</v>
      </c>
      <c r="G26" s="47">
        <v>13</v>
      </c>
      <c r="H26" s="47">
        <v>19</v>
      </c>
      <c r="I26" s="81">
        <v>4</v>
      </c>
      <c r="J26" s="47">
        <v>8</v>
      </c>
      <c r="K26" s="47">
        <v>11</v>
      </c>
      <c r="L26" s="47">
        <v>15</v>
      </c>
      <c r="M26" s="47">
        <v>45</v>
      </c>
      <c r="N26" s="47">
        <v>35</v>
      </c>
      <c r="O26" s="47">
        <v>5</v>
      </c>
      <c r="P26" s="47">
        <v>0</v>
      </c>
    </row>
    <row r="27" spans="1:16" x14ac:dyDescent="0.3">
      <c r="A27" s="84" t="s">
        <v>511</v>
      </c>
      <c r="B27" s="85" t="s">
        <v>54</v>
      </c>
      <c r="C27" s="66">
        <v>22</v>
      </c>
      <c r="D27" s="47">
        <v>36</v>
      </c>
      <c r="E27" s="66">
        <v>0.61</v>
      </c>
      <c r="F27" s="66">
        <v>1.07</v>
      </c>
      <c r="G27" s="47">
        <v>2</v>
      </c>
      <c r="H27" s="47">
        <v>7</v>
      </c>
      <c r="I27" s="81">
        <v>4</v>
      </c>
      <c r="J27" s="47">
        <v>2</v>
      </c>
      <c r="K27" s="47">
        <v>7</v>
      </c>
      <c r="L27" s="66">
        <v>5.56</v>
      </c>
      <c r="M27" s="47">
        <v>50</v>
      </c>
      <c r="N27" s="66">
        <v>27.78</v>
      </c>
      <c r="O27" s="66">
        <v>8.33</v>
      </c>
      <c r="P27" s="66">
        <v>8.33</v>
      </c>
    </row>
    <row r="28" spans="1:16" x14ac:dyDescent="0.3">
      <c r="A28" s="84" t="s">
        <v>509</v>
      </c>
      <c r="B28" s="85" t="s">
        <v>68</v>
      </c>
      <c r="C28" s="66">
        <v>11.5</v>
      </c>
      <c r="D28" s="47">
        <v>16</v>
      </c>
      <c r="E28" s="66">
        <v>0.72</v>
      </c>
      <c r="F28" s="66">
        <v>1.01</v>
      </c>
      <c r="G28" s="47">
        <v>17</v>
      </c>
      <c r="H28" s="47">
        <v>28</v>
      </c>
      <c r="I28" s="81">
        <v>4</v>
      </c>
      <c r="J28" s="47">
        <v>13</v>
      </c>
      <c r="K28" s="47">
        <v>18</v>
      </c>
      <c r="L28" s="47">
        <v>25</v>
      </c>
      <c r="M28" s="66">
        <v>31.25</v>
      </c>
      <c r="N28" s="66">
        <v>43.75</v>
      </c>
      <c r="O28" s="47">
        <v>0</v>
      </c>
      <c r="P28" s="47">
        <v>0</v>
      </c>
    </row>
    <row r="29" spans="1:16" x14ac:dyDescent="0.3">
      <c r="A29" s="84" t="s">
        <v>506</v>
      </c>
      <c r="B29" s="85" t="s">
        <v>78</v>
      </c>
      <c r="C29" s="66">
        <v>8</v>
      </c>
      <c r="D29" s="47">
        <v>13</v>
      </c>
      <c r="E29" s="66">
        <v>0.62</v>
      </c>
      <c r="F29" s="66">
        <v>0.97</v>
      </c>
      <c r="G29" s="47">
        <v>11</v>
      </c>
      <c r="H29" s="47">
        <v>20</v>
      </c>
      <c r="I29" s="81">
        <v>4</v>
      </c>
      <c r="J29" s="47">
        <v>10</v>
      </c>
      <c r="K29" s="47">
        <v>15</v>
      </c>
      <c r="L29" s="47">
        <v>0</v>
      </c>
      <c r="M29" s="66">
        <v>53.85</v>
      </c>
      <c r="N29" s="66">
        <v>30.77</v>
      </c>
      <c r="O29" s="66">
        <v>15.38</v>
      </c>
      <c r="P29" s="47">
        <v>0</v>
      </c>
    </row>
    <row r="30" spans="1:16" x14ac:dyDescent="0.3">
      <c r="A30" s="84" t="s">
        <v>509</v>
      </c>
      <c r="B30" s="85" t="s">
        <v>78</v>
      </c>
      <c r="C30" s="66">
        <v>18.2</v>
      </c>
      <c r="D30" s="47">
        <v>22</v>
      </c>
      <c r="E30" s="66">
        <v>0.83</v>
      </c>
      <c r="F30" s="66">
        <v>1.1599999999999999</v>
      </c>
      <c r="G30" s="47">
        <v>4</v>
      </c>
      <c r="H30" s="47">
        <v>28</v>
      </c>
      <c r="I30" s="81">
        <v>4</v>
      </c>
      <c r="J30" s="47">
        <v>4</v>
      </c>
      <c r="K30" s="47">
        <v>18</v>
      </c>
      <c r="L30" s="66">
        <v>40.909999999999997</v>
      </c>
      <c r="M30" s="66">
        <v>45.45</v>
      </c>
      <c r="N30" s="66">
        <v>9.09</v>
      </c>
      <c r="O30" s="66">
        <v>4.55</v>
      </c>
      <c r="P30" s="47">
        <v>0</v>
      </c>
    </row>
    <row r="31" spans="1:16" x14ac:dyDescent="0.3">
      <c r="A31" s="84" t="s">
        <v>510</v>
      </c>
      <c r="B31" s="85" t="s">
        <v>78</v>
      </c>
      <c r="C31" s="66">
        <v>7.5</v>
      </c>
      <c r="D31" s="47">
        <v>11</v>
      </c>
      <c r="E31" s="66">
        <v>0.68</v>
      </c>
      <c r="F31" s="66">
        <v>0.97</v>
      </c>
      <c r="G31" s="47">
        <v>7</v>
      </c>
      <c r="H31" s="47">
        <v>12</v>
      </c>
      <c r="I31" s="81">
        <v>4</v>
      </c>
      <c r="J31" s="47">
        <v>6</v>
      </c>
      <c r="K31" s="47">
        <v>10</v>
      </c>
      <c r="L31" s="66">
        <v>9.09</v>
      </c>
      <c r="M31" s="66">
        <v>45.45</v>
      </c>
      <c r="N31" s="66">
        <v>45.45</v>
      </c>
      <c r="O31" s="47">
        <v>0</v>
      </c>
      <c r="P31" s="47">
        <v>0</v>
      </c>
    </row>
    <row r="32" spans="1:16" x14ac:dyDescent="0.3">
      <c r="A32" s="84" t="s">
        <v>503</v>
      </c>
      <c r="B32" s="85" t="s">
        <v>78</v>
      </c>
      <c r="C32" s="66">
        <v>5.6</v>
      </c>
      <c r="D32" s="47">
        <v>10</v>
      </c>
      <c r="E32" s="66">
        <v>0.56000000000000005</v>
      </c>
      <c r="F32" s="66">
        <v>0.9</v>
      </c>
      <c r="G32" s="47">
        <v>7</v>
      </c>
      <c r="H32" s="47">
        <v>10</v>
      </c>
      <c r="I32" s="81">
        <v>4</v>
      </c>
      <c r="J32" s="47">
        <v>7</v>
      </c>
      <c r="K32" s="47">
        <v>10</v>
      </c>
      <c r="L32" s="47">
        <v>0</v>
      </c>
      <c r="M32" s="47">
        <v>30</v>
      </c>
      <c r="N32" s="47">
        <v>60</v>
      </c>
      <c r="O32" s="47">
        <v>10</v>
      </c>
      <c r="P32" s="47">
        <v>0</v>
      </c>
    </row>
    <row r="33" spans="1:16" x14ac:dyDescent="0.3">
      <c r="A33" s="84" t="s">
        <v>506</v>
      </c>
      <c r="B33" s="85" t="s">
        <v>82</v>
      </c>
      <c r="C33" s="66">
        <v>7</v>
      </c>
      <c r="D33" s="47">
        <v>13</v>
      </c>
      <c r="E33" s="66">
        <v>0.54</v>
      </c>
      <c r="F33" s="66">
        <v>0.85</v>
      </c>
      <c r="G33" s="47">
        <v>17</v>
      </c>
      <c r="H33" s="47">
        <v>20</v>
      </c>
      <c r="I33" s="81">
        <v>4</v>
      </c>
      <c r="J33" s="47">
        <v>14</v>
      </c>
      <c r="K33" s="47">
        <v>15</v>
      </c>
      <c r="L33" s="66">
        <v>7.69</v>
      </c>
      <c r="M33" s="66">
        <v>38.46</v>
      </c>
      <c r="N33" s="66">
        <v>30.77</v>
      </c>
      <c r="O33" s="47">
        <v>0</v>
      </c>
      <c r="P33" s="66">
        <v>23.08</v>
      </c>
    </row>
    <row r="34" spans="1:16" x14ac:dyDescent="0.3">
      <c r="A34" s="84" t="s">
        <v>503</v>
      </c>
      <c r="B34" s="85" t="s">
        <v>82</v>
      </c>
      <c r="C34" s="66">
        <v>4.5999999999999996</v>
      </c>
      <c r="D34" s="47">
        <v>11</v>
      </c>
      <c r="E34" s="66">
        <v>0.42</v>
      </c>
      <c r="F34" s="66">
        <v>0.67</v>
      </c>
      <c r="G34" s="47">
        <v>9</v>
      </c>
      <c r="H34" s="47">
        <v>10</v>
      </c>
      <c r="I34" s="81">
        <v>4</v>
      </c>
      <c r="J34" s="47">
        <v>9</v>
      </c>
      <c r="K34" s="47">
        <v>10</v>
      </c>
      <c r="L34" s="47">
        <v>0</v>
      </c>
      <c r="M34" s="47">
        <v>0</v>
      </c>
      <c r="N34" s="66">
        <v>72.73</v>
      </c>
      <c r="O34" s="66">
        <v>27.27</v>
      </c>
      <c r="P34" s="47">
        <v>0</v>
      </c>
    </row>
    <row r="35" spans="1:16" x14ac:dyDescent="0.3">
      <c r="A35" s="84" t="s">
        <v>509</v>
      </c>
      <c r="B35" s="85" t="s">
        <v>90</v>
      </c>
      <c r="C35" s="66">
        <v>9.5</v>
      </c>
      <c r="D35" s="47">
        <v>12</v>
      </c>
      <c r="E35" s="66">
        <v>0.79</v>
      </c>
      <c r="F35" s="66">
        <v>1.1100000000000001</v>
      </c>
      <c r="G35" s="47">
        <v>6</v>
      </c>
      <c r="H35" s="47">
        <v>28</v>
      </c>
      <c r="I35" s="81">
        <v>3</v>
      </c>
      <c r="J35" s="47">
        <v>2</v>
      </c>
      <c r="K35" s="47">
        <v>10</v>
      </c>
      <c r="L35" s="66">
        <v>33.33</v>
      </c>
      <c r="M35" s="47">
        <v>50</v>
      </c>
      <c r="N35" s="66">
        <v>8.33</v>
      </c>
      <c r="O35" s="66">
        <v>8.33</v>
      </c>
      <c r="P35" s="47">
        <v>0</v>
      </c>
    </row>
    <row r="36" spans="1:16" x14ac:dyDescent="0.3">
      <c r="A36" s="84" t="s">
        <v>506</v>
      </c>
      <c r="B36" s="85" t="s">
        <v>94</v>
      </c>
      <c r="C36" s="66">
        <v>4.5999999999999996</v>
      </c>
      <c r="D36" s="47">
        <v>11</v>
      </c>
      <c r="E36" s="66">
        <v>0.42</v>
      </c>
      <c r="F36" s="66">
        <v>0.66</v>
      </c>
      <c r="G36" s="47">
        <v>20</v>
      </c>
      <c r="H36" s="47">
        <v>20</v>
      </c>
      <c r="I36" s="81">
        <v>3</v>
      </c>
      <c r="J36" s="47">
        <v>5</v>
      </c>
      <c r="K36" s="47">
        <v>5</v>
      </c>
      <c r="L36" s="47">
        <v>0</v>
      </c>
      <c r="M36" s="66">
        <v>9.09</v>
      </c>
      <c r="N36" s="66">
        <v>54.55</v>
      </c>
      <c r="O36" s="66">
        <v>36.36</v>
      </c>
      <c r="P36" s="47">
        <v>0</v>
      </c>
    </row>
    <row r="37" spans="1:16" x14ac:dyDescent="0.3">
      <c r="A37" s="84" t="s">
        <v>508</v>
      </c>
      <c r="B37" s="85" t="s">
        <v>94</v>
      </c>
      <c r="C37" s="66">
        <v>12.1</v>
      </c>
      <c r="D37" s="47">
        <v>16</v>
      </c>
      <c r="E37" s="66">
        <v>0.76</v>
      </c>
      <c r="F37" s="66">
        <v>1.0900000000000001</v>
      </c>
      <c r="G37" s="47">
        <v>8</v>
      </c>
      <c r="H37" s="47">
        <v>26</v>
      </c>
      <c r="I37" s="81">
        <v>4</v>
      </c>
      <c r="J37" s="47">
        <v>5</v>
      </c>
      <c r="K37" s="47">
        <v>15</v>
      </c>
      <c r="L37" s="47">
        <v>25</v>
      </c>
      <c r="M37" s="66">
        <v>43.75</v>
      </c>
      <c r="N37" s="66">
        <v>31.25</v>
      </c>
      <c r="O37" s="47">
        <v>0</v>
      </c>
      <c r="P37" s="47">
        <v>0</v>
      </c>
    </row>
    <row r="38" spans="1:16" x14ac:dyDescent="0.3">
      <c r="A38" s="84" t="s">
        <v>509</v>
      </c>
      <c r="B38" s="85" t="s">
        <v>94</v>
      </c>
      <c r="C38" s="66">
        <v>9.4</v>
      </c>
      <c r="D38" s="47">
        <v>13</v>
      </c>
      <c r="E38" s="66">
        <v>0.72</v>
      </c>
      <c r="F38" s="66">
        <v>1.01</v>
      </c>
      <c r="G38" s="47">
        <v>17</v>
      </c>
      <c r="H38" s="47">
        <v>28</v>
      </c>
      <c r="I38" s="81">
        <v>3</v>
      </c>
      <c r="J38" s="47">
        <v>5</v>
      </c>
      <c r="K38" s="47">
        <v>10</v>
      </c>
      <c r="L38" s="66">
        <v>7.69</v>
      </c>
      <c r="M38" s="66">
        <v>61.54</v>
      </c>
      <c r="N38" s="66">
        <v>30.77</v>
      </c>
      <c r="O38" s="47">
        <v>0</v>
      </c>
      <c r="P38" s="47">
        <v>0</v>
      </c>
    </row>
    <row r="39" spans="1:16" x14ac:dyDescent="0.3">
      <c r="A39" s="84" t="s">
        <v>504</v>
      </c>
      <c r="B39" s="85" t="s">
        <v>94</v>
      </c>
      <c r="C39" s="66">
        <v>4.7</v>
      </c>
      <c r="D39" s="47">
        <v>10</v>
      </c>
      <c r="E39" s="66">
        <v>0.47</v>
      </c>
      <c r="F39" s="66">
        <v>0.67</v>
      </c>
      <c r="G39" s="47">
        <v>19</v>
      </c>
      <c r="H39" s="47">
        <v>19</v>
      </c>
      <c r="I39" s="81">
        <v>3</v>
      </c>
      <c r="J39" s="47">
        <v>8</v>
      </c>
      <c r="K39" s="47">
        <v>8</v>
      </c>
      <c r="L39" s="47">
        <v>0</v>
      </c>
      <c r="M39" s="47">
        <v>0</v>
      </c>
      <c r="N39" s="47">
        <v>90</v>
      </c>
      <c r="O39" s="47">
        <v>10</v>
      </c>
      <c r="P39" s="47">
        <v>0</v>
      </c>
    </row>
    <row r="40" spans="1:16" x14ac:dyDescent="0.3">
      <c r="A40" s="84" t="s">
        <v>508</v>
      </c>
      <c r="B40" s="85" t="s">
        <v>101</v>
      </c>
      <c r="C40" s="66">
        <v>8.6</v>
      </c>
      <c r="D40" s="47">
        <v>15</v>
      </c>
      <c r="E40" s="66">
        <v>0.56999999999999995</v>
      </c>
      <c r="F40" s="66">
        <v>0.83</v>
      </c>
      <c r="G40" s="47">
        <v>23</v>
      </c>
      <c r="H40" s="47">
        <v>26</v>
      </c>
      <c r="I40" s="81">
        <v>3</v>
      </c>
      <c r="J40" s="47">
        <v>9</v>
      </c>
      <c r="K40" s="47">
        <v>11</v>
      </c>
      <c r="L40" s="66">
        <v>6.67</v>
      </c>
      <c r="M40" s="47">
        <v>20</v>
      </c>
      <c r="N40" s="66">
        <v>66.67</v>
      </c>
      <c r="O40" s="66">
        <v>6.67</v>
      </c>
      <c r="P40" s="47">
        <v>0</v>
      </c>
    </row>
    <row r="41" spans="1:16" x14ac:dyDescent="0.3">
      <c r="A41" s="84" t="s">
        <v>504</v>
      </c>
      <c r="B41" s="85" t="s">
        <v>101</v>
      </c>
      <c r="C41" s="66">
        <v>8.6999999999999993</v>
      </c>
      <c r="D41" s="47">
        <v>14</v>
      </c>
      <c r="E41" s="66">
        <v>0.62</v>
      </c>
      <c r="F41" s="66">
        <v>0.89</v>
      </c>
      <c r="G41" s="47">
        <v>15</v>
      </c>
      <c r="H41" s="47">
        <v>19</v>
      </c>
      <c r="I41" s="81">
        <v>3</v>
      </c>
      <c r="J41" s="47">
        <v>6</v>
      </c>
      <c r="K41" s="47">
        <v>8</v>
      </c>
      <c r="L41" s="66">
        <v>7.14</v>
      </c>
      <c r="M41" s="66">
        <v>28.57</v>
      </c>
      <c r="N41" s="66">
        <v>64.290000000000006</v>
      </c>
      <c r="O41" s="47">
        <v>0</v>
      </c>
      <c r="P41" s="47">
        <v>0</v>
      </c>
    </row>
    <row r="42" spans="1:16" x14ac:dyDescent="0.3">
      <c r="A42" s="84" t="s">
        <v>508</v>
      </c>
      <c r="B42" s="85" t="s">
        <v>122</v>
      </c>
      <c r="C42" s="66">
        <v>8.6</v>
      </c>
      <c r="D42" s="47">
        <v>10</v>
      </c>
      <c r="E42" s="66">
        <v>0.86</v>
      </c>
      <c r="F42" s="66">
        <v>1.24</v>
      </c>
      <c r="G42" s="47">
        <v>1</v>
      </c>
      <c r="H42" s="47">
        <v>26</v>
      </c>
      <c r="I42" s="81">
        <v>3</v>
      </c>
      <c r="J42" s="47">
        <v>1</v>
      </c>
      <c r="K42" s="47">
        <v>11</v>
      </c>
      <c r="L42" s="47">
        <v>60</v>
      </c>
      <c r="M42" s="47">
        <v>20</v>
      </c>
      <c r="N42" s="47">
        <v>20</v>
      </c>
      <c r="O42" s="47">
        <v>0</v>
      </c>
      <c r="P42" s="47">
        <v>0</v>
      </c>
    </row>
    <row r="43" spans="1:16" x14ac:dyDescent="0.3">
      <c r="A43" s="84" t="s">
        <v>509</v>
      </c>
      <c r="B43" s="85" t="s">
        <v>122</v>
      </c>
      <c r="C43" s="66">
        <v>7.5</v>
      </c>
      <c r="D43" s="47">
        <v>11</v>
      </c>
      <c r="E43" s="66">
        <v>0.68</v>
      </c>
      <c r="F43" s="66">
        <v>0.96</v>
      </c>
      <c r="G43" s="47">
        <v>21</v>
      </c>
      <c r="H43" s="47">
        <v>28</v>
      </c>
      <c r="I43" s="81">
        <v>3</v>
      </c>
      <c r="J43" s="47">
        <v>7</v>
      </c>
      <c r="K43" s="47">
        <v>10</v>
      </c>
      <c r="L43" s="66">
        <v>9.09</v>
      </c>
      <c r="M43" s="66">
        <v>45.45</v>
      </c>
      <c r="N43" s="66">
        <v>45.45</v>
      </c>
      <c r="O43" s="47">
        <v>0</v>
      </c>
      <c r="P43" s="47">
        <v>0</v>
      </c>
    </row>
    <row r="44" spans="1:16" x14ac:dyDescent="0.3">
      <c r="A44" s="84" t="s">
        <v>512</v>
      </c>
      <c r="B44" s="85" t="s">
        <v>129</v>
      </c>
      <c r="C44" s="66">
        <v>10.5</v>
      </c>
      <c r="D44" s="47">
        <v>17</v>
      </c>
      <c r="E44" s="66">
        <v>0.62</v>
      </c>
      <c r="F44" s="66">
        <v>0.91</v>
      </c>
      <c r="G44" s="47">
        <v>14</v>
      </c>
      <c r="H44" s="47">
        <v>19</v>
      </c>
      <c r="I44" s="81">
        <v>4</v>
      </c>
      <c r="J44" s="47">
        <v>11</v>
      </c>
      <c r="K44" s="47">
        <v>14</v>
      </c>
      <c r="L44" s="66">
        <v>5.88</v>
      </c>
      <c r="M44" s="66">
        <v>29.41</v>
      </c>
      <c r="N44" s="66">
        <v>64.709999999999994</v>
      </c>
      <c r="O44" s="47">
        <v>0</v>
      </c>
      <c r="P44" s="47">
        <v>0</v>
      </c>
    </row>
    <row r="45" spans="1:16" x14ac:dyDescent="0.3">
      <c r="A45" s="84" t="s">
        <v>505</v>
      </c>
      <c r="B45" s="85" t="s">
        <v>129</v>
      </c>
      <c r="C45" s="66">
        <v>9.6</v>
      </c>
      <c r="D45" s="47">
        <v>14</v>
      </c>
      <c r="E45" s="66">
        <v>0.69</v>
      </c>
      <c r="F45" s="66">
        <v>0.97</v>
      </c>
      <c r="G45" s="47">
        <v>6</v>
      </c>
      <c r="H45" s="47">
        <v>6</v>
      </c>
      <c r="I45" s="81">
        <v>4</v>
      </c>
      <c r="J45" s="47">
        <v>6</v>
      </c>
      <c r="K45" s="47">
        <v>6</v>
      </c>
      <c r="L45" s="66">
        <v>7.14</v>
      </c>
      <c r="M45" s="66">
        <v>57.14</v>
      </c>
      <c r="N45" s="66">
        <v>28.57</v>
      </c>
      <c r="O45" s="66">
        <v>7.14</v>
      </c>
      <c r="P45" s="47">
        <v>0</v>
      </c>
    </row>
    <row r="46" spans="1:16" x14ac:dyDescent="0.3">
      <c r="A46" s="84" t="s">
        <v>513</v>
      </c>
      <c r="B46" s="85" t="s">
        <v>129</v>
      </c>
      <c r="C46" s="66">
        <v>5.5</v>
      </c>
      <c r="D46" s="47">
        <v>10</v>
      </c>
      <c r="E46" s="66">
        <v>0.55000000000000004</v>
      </c>
      <c r="F46" s="66">
        <v>0.91</v>
      </c>
      <c r="G46" s="47">
        <v>10</v>
      </c>
      <c r="H46" s="47">
        <v>12</v>
      </c>
      <c r="I46" s="81">
        <v>3</v>
      </c>
      <c r="J46" s="47">
        <v>2</v>
      </c>
      <c r="K46" s="47">
        <v>3</v>
      </c>
      <c r="L46" s="47">
        <v>10</v>
      </c>
      <c r="M46" s="47">
        <v>30</v>
      </c>
      <c r="N46" s="47">
        <v>30</v>
      </c>
      <c r="O46" s="47">
        <v>30</v>
      </c>
      <c r="P46" s="47">
        <v>0</v>
      </c>
    </row>
    <row r="47" spans="1:16" x14ac:dyDescent="0.3">
      <c r="A47" s="84" t="s">
        <v>506</v>
      </c>
      <c r="B47" s="85" t="s">
        <v>129</v>
      </c>
      <c r="C47" s="66">
        <v>21.1</v>
      </c>
      <c r="D47" s="47">
        <v>26</v>
      </c>
      <c r="E47" s="66">
        <v>0.81</v>
      </c>
      <c r="F47" s="66">
        <v>1.28</v>
      </c>
      <c r="G47" s="47">
        <v>1</v>
      </c>
      <c r="H47" s="47">
        <v>20</v>
      </c>
      <c r="I47" s="81">
        <v>4</v>
      </c>
      <c r="J47" s="47">
        <v>1</v>
      </c>
      <c r="K47" s="47">
        <v>15</v>
      </c>
      <c r="L47" s="66">
        <v>34.619999999999997</v>
      </c>
      <c r="M47" s="47">
        <v>50</v>
      </c>
      <c r="N47" s="66">
        <v>11.54</v>
      </c>
      <c r="O47" s="66">
        <v>3.85</v>
      </c>
      <c r="P47" s="47">
        <v>0</v>
      </c>
    </row>
    <row r="48" spans="1:16" x14ac:dyDescent="0.3">
      <c r="A48" s="84" t="s">
        <v>507</v>
      </c>
      <c r="B48" s="85" t="s">
        <v>129</v>
      </c>
      <c r="C48" s="66">
        <v>10.4</v>
      </c>
      <c r="D48" s="47">
        <v>14</v>
      </c>
      <c r="E48" s="66">
        <v>0.74</v>
      </c>
      <c r="F48" s="66">
        <v>1.1299999999999999</v>
      </c>
      <c r="G48" s="47">
        <v>3</v>
      </c>
      <c r="H48" s="47">
        <v>14</v>
      </c>
      <c r="I48" s="81">
        <v>4</v>
      </c>
      <c r="J48" s="47">
        <v>3</v>
      </c>
      <c r="K48" s="47">
        <v>10</v>
      </c>
      <c r="L48" s="66">
        <v>14.29</v>
      </c>
      <c r="M48" s="66">
        <v>57.14</v>
      </c>
      <c r="N48" s="66">
        <v>28.57</v>
      </c>
      <c r="O48" s="47">
        <v>0</v>
      </c>
      <c r="P48" s="47">
        <v>0</v>
      </c>
    </row>
    <row r="49" spans="1:16" x14ac:dyDescent="0.3">
      <c r="A49" s="84" t="s">
        <v>508</v>
      </c>
      <c r="B49" s="85" t="s">
        <v>129</v>
      </c>
      <c r="C49" s="66">
        <v>23.2</v>
      </c>
      <c r="D49" s="47">
        <v>32</v>
      </c>
      <c r="E49" s="66">
        <v>0.73</v>
      </c>
      <c r="F49" s="66">
        <v>1.05</v>
      </c>
      <c r="G49" s="47">
        <v>12</v>
      </c>
      <c r="H49" s="47">
        <v>26</v>
      </c>
      <c r="I49" s="81">
        <v>4</v>
      </c>
      <c r="J49" s="47">
        <v>8</v>
      </c>
      <c r="K49" s="47">
        <v>15</v>
      </c>
      <c r="L49" s="66">
        <v>18.75</v>
      </c>
      <c r="M49" s="66">
        <v>43.75</v>
      </c>
      <c r="N49" s="66">
        <v>37.5</v>
      </c>
      <c r="O49" s="47">
        <v>0</v>
      </c>
      <c r="P49" s="47">
        <v>0</v>
      </c>
    </row>
    <row r="50" spans="1:16" x14ac:dyDescent="0.3">
      <c r="A50" s="84" t="s">
        <v>509</v>
      </c>
      <c r="B50" s="85" t="s">
        <v>129</v>
      </c>
      <c r="C50" s="66">
        <v>19.5</v>
      </c>
      <c r="D50" s="47">
        <v>26</v>
      </c>
      <c r="E50" s="66">
        <v>0.75</v>
      </c>
      <c r="F50" s="66">
        <v>1.05</v>
      </c>
      <c r="G50" s="47">
        <v>12</v>
      </c>
      <c r="H50" s="47">
        <v>28</v>
      </c>
      <c r="I50" s="81">
        <v>4</v>
      </c>
      <c r="J50" s="47">
        <v>8</v>
      </c>
      <c r="K50" s="47">
        <v>18</v>
      </c>
      <c r="L50" s="66">
        <v>15.38</v>
      </c>
      <c r="M50" s="66">
        <v>61.54</v>
      </c>
      <c r="N50" s="66">
        <v>19.23</v>
      </c>
      <c r="O50" s="66">
        <v>3.85</v>
      </c>
      <c r="P50" s="47">
        <v>0</v>
      </c>
    </row>
    <row r="51" spans="1:16" x14ac:dyDescent="0.3">
      <c r="A51" s="84" t="s">
        <v>510</v>
      </c>
      <c r="B51" s="85" t="s">
        <v>129</v>
      </c>
      <c r="C51" s="66">
        <v>7.5</v>
      </c>
      <c r="D51" s="47">
        <v>11</v>
      </c>
      <c r="E51" s="66">
        <v>0.68</v>
      </c>
      <c r="F51" s="66">
        <v>0.97</v>
      </c>
      <c r="G51" s="47">
        <v>7</v>
      </c>
      <c r="H51" s="47">
        <v>12</v>
      </c>
      <c r="I51" s="81">
        <v>4</v>
      </c>
      <c r="J51" s="47">
        <v>6</v>
      </c>
      <c r="K51" s="47">
        <v>10</v>
      </c>
      <c r="L51" s="66">
        <v>9.09</v>
      </c>
      <c r="M51" s="66">
        <v>45.45</v>
      </c>
      <c r="N51" s="66">
        <v>45.45</v>
      </c>
      <c r="O51" s="47">
        <v>0</v>
      </c>
      <c r="P51" s="47">
        <v>0</v>
      </c>
    </row>
    <row r="52" spans="1:16" x14ac:dyDescent="0.3">
      <c r="A52" s="84" t="s">
        <v>504</v>
      </c>
      <c r="B52" s="85" t="s">
        <v>129</v>
      </c>
      <c r="C52" s="66">
        <v>12.6</v>
      </c>
      <c r="D52" s="47">
        <v>17</v>
      </c>
      <c r="E52" s="66">
        <v>0.74</v>
      </c>
      <c r="F52" s="66">
        <v>1.06</v>
      </c>
      <c r="G52" s="47">
        <v>11</v>
      </c>
      <c r="H52" s="47">
        <v>19</v>
      </c>
      <c r="I52" s="81">
        <v>4</v>
      </c>
      <c r="J52" s="47">
        <v>6</v>
      </c>
      <c r="K52" s="47">
        <v>11</v>
      </c>
      <c r="L52" s="66">
        <v>5.88</v>
      </c>
      <c r="M52" s="66">
        <v>70.59</v>
      </c>
      <c r="N52" s="66">
        <v>23.53</v>
      </c>
      <c r="O52" s="47">
        <v>0</v>
      </c>
      <c r="P52" s="47">
        <v>0</v>
      </c>
    </row>
    <row r="53" spans="1:16" x14ac:dyDescent="0.3">
      <c r="A53" s="84" t="s">
        <v>508</v>
      </c>
      <c r="B53" s="85" t="s">
        <v>138</v>
      </c>
      <c r="C53" s="66">
        <v>14</v>
      </c>
      <c r="D53" s="47">
        <v>18</v>
      </c>
      <c r="E53" s="66">
        <v>0.78</v>
      </c>
      <c r="F53" s="66">
        <v>1.1200000000000001</v>
      </c>
      <c r="G53" s="47">
        <v>6</v>
      </c>
      <c r="H53" s="47">
        <v>26</v>
      </c>
      <c r="I53" s="81">
        <v>4</v>
      </c>
      <c r="J53" s="47">
        <v>4</v>
      </c>
      <c r="K53" s="47">
        <v>15</v>
      </c>
      <c r="L53" s="66">
        <v>38.89</v>
      </c>
      <c r="M53" s="66">
        <v>27.78</v>
      </c>
      <c r="N53" s="66">
        <v>33.33</v>
      </c>
      <c r="O53" s="47">
        <v>0</v>
      </c>
      <c r="P53" s="47">
        <v>0</v>
      </c>
    </row>
    <row r="54" spans="1:16" x14ac:dyDescent="0.3">
      <c r="A54" s="84" t="s">
        <v>509</v>
      </c>
      <c r="B54" s="85" t="s">
        <v>138</v>
      </c>
      <c r="C54" s="66">
        <v>9.6</v>
      </c>
      <c r="D54" s="47">
        <v>12</v>
      </c>
      <c r="E54" s="66">
        <v>0.8</v>
      </c>
      <c r="F54" s="66">
        <v>1.1200000000000001</v>
      </c>
      <c r="G54" s="47">
        <v>5</v>
      </c>
      <c r="H54" s="47">
        <v>28</v>
      </c>
      <c r="I54" s="81">
        <v>3</v>
      </c>
      <c r="J54" s="47">
        <v>1</v>
      </c>
      <c r="K54" s="47">
        <v>10</v>
      </c>
      <c r="L54" s="47">
        <v>25</v>
      </c>
      <c r="M54" s="66">
        <v>58.33</v>
      </c>
      <c r="N54" s="66">
        <v>16.670000000000002</v>
      </c>
      <c r="O54" s="47">
        <v>0</v>
      </c>
      <c r="P54" s="47">
        <v>0</v>
      </c>
    </row>
    <row r="55" spans="1:16" x14ac:dyDescent="0.3">
      <c r="A55" s="84" t="s">
        <v>512</v>
      </c>
      <c r="B55" s="85" t="s">
        <v>145</v>
      </c>
      <c r="C55" s="66">
        <v>13.6</v>
      </c>
      <c r="D55" s="47">
        <v>16</v>
      </c>
      <c r="E55" s="66">
        <v>0.85</v>
      </c>
      <c r="F55" s="66">
        <v>1.25</v>
      </c>
      <c r="G55" s="47">
        <v>4</v>
      </c>
      <c r="H55" s="47">
        <v>19</v>
      </c>
      <c r="I55" s="81">
        <v>4</v>
      </c>
      <c r="J55" s="47">
        <v>3</v>
      </c>
      <c r="K55" s="47">
        <v>14</v>
      </c>
      <c r="L55" s="66">
        <v>43.75</v>
      </c>
      <c r="M55" s="66">
        <v>43.75</v>
      </c>
      <c r="N55" s="66">
        <v>12.5</v>
      </c>
      <c r="O55" s="47">
        <v>0</v>
      </c>
      <c r="P55" s="47">
        <v>0</v>
      </c>
    </row>
    <row r="56" spans="1:16" x14ac:dyDescent="0.3">
      <c r="A56" s="84" t="s">
        <v>513</v>
      </c>
      <c r="B56" s="85" t="s">
        <v>145</v>
      </c>
      <c r="C56" s="66">
        <v>8.1</v>
      </c>
      <c r="D56" s="47">
        <v>12</v>
      </c>
      <c r="E56" s="66">
        <v>0.67</v>
      </c>
      <c r="F56" s="66">
        <v>1.1100000000000001</v>
      </c>
      <c r="G56" s="47">
        <v>6</v>
      </c>
      <c r="H56" s="47">
        <v>12</v>
      </c>
      <c r="I56" s="81">
        <v>4</v>
      </c>
      <c r="J56" s="47">
        <v>5</v>
      </c>
      <c r="K56" s="47">
        <v>9</v>
      </c>
      <c r="L56" s="47">
        <v>25</v>
      </c>
      <c r="M56" s="66">
        <v>33.33</v>
      </c>
      <c r="N56" s="47">
        <v>25</v>
      </c>
      <c r="O56" s="66">
        <v>16.670000000000002</v>
      </c>
      <c r="P56" s="47">
        <v>0</v>
      </c>
    </row>
    <row r="57" spans="1:16" x14ac:dyDescent="0.3">
      <c r="A57" s="84" t="s">
        <v>506</v>
      </c>
      <c r="B57" s="85" t="s">
        <v>145</v>
      </c>
      <c r="C57" s="66">
        <v>6.7</v>
      </c>
      <c r="D57" s="47">
        <v>11</v>
      </c>
      <c r="E57" s="66">
        <v>0.61</v>
      </c>
      <c r="F57" s="66">
        <v>0.96</v>
      </c>
      <c r="G57" s="47">
        <v>12</v>
      </c>
      <c r="H57" s="47">
        <v>20</v>
      </c>
      <c r="I57" s="81">
        <v>3</v>
      </c>
      <c r="J57" s="47">
        <v>2</v>
      </c>
      <c r="K57" s="47">
        <v>5</v>
      </c>
      <c r="L57" s="47">
        <v>0</v>
      </c>
      <c r="M57" s="66">
        <v>45.45</v>
      </c>
      <c r="N57" s="66">
        <v>45.45</v>
      </c>
      <c r="O57" s="66">
        <v>9.09</v>
      </c>
      <c r="P57" s="47">
        <v>0</v>
      </c>
    </row>
    <row r="58" spans="1:16" x14ac:dyDescent="0.3">
      <c r="A58" s="84" t="s">
        <v>507</v>
      </c>
      <c r="B58" s="85" t="s">
        <v>145</v>
      </c>
      <c r="C58" s="66">
        <v>5.9</v>
      </c>
      <c r="D58" s="47">
        <v>10</v>
      </c>
      <c r="E58" s="66">
        <v>0.59</v>
      </c>
      <c r="F58" s="66">
        <v>0.9</v>
      </c>
      <c r="G58" s="47">
        <v>11</v>
      </c>
      <c r="H58" s="47">
        <v>14</v>
      </c>
      <c r="I58" s="81">
        <v>3</v>
      </c>
      <c r="J58" s="47">
        <v>3</v>
      </c>
      <c r="K58" s="47">
        <v>4</v>
      </c>
      <c r="L58" s="47">
        <v>0</v>
      </c>
      <c r="M58" s="47">
        <v>40</v>
      </c>
      <c r="N58" s="47">
        <v>50</v>
      </c>
      <c r="O58" s="47">
        <v>10</v>
      </c>
      <c r="P58" s="47">
        <v>0</v>
      </c>
    </row>
    <row r="59" spans="1:16" x14ac:dyDescent="0.3">
      <c r="A59" s="84" t="s">
        <v>508</v>
      </c>
      <c r="B59" s="85" t="s">
        <v>145</v>
      </c>
      <c r="C59" s="66">
        <v>5.3</v>
      </c>
      <c r="D59" s="47">
        <v>10</v>
      </c>
      <c r="E59" s="66">
        <v>0.53</v>
      </c>
      <c r="F59" s="66">
        <v>0.76</v>
      </c>
      <c r="G59" s="47">
        <v>25</v>
      </c>
      <c r="H59" s="47">
        <v>26</v>
      </c>
      <c r="I59" s="81">
        <v>3</v>
      </c>
      <c r="J59" s="47">
        <v>10</v>
      </c>
      <c r="K59" s="47">
        <v>11</v>
      </c>
      <c r="L59" s="47">
        <v>10</v>
      </c>
      <c r="M59" s="47">
        <v>30</v>
      </c>
      <c r="N59" s="47">
        <v>30</v>
      </c>
      <c r="O59" s="47">
        <v>20</v>
      </c>
      <c r="P59" s="47">
        <v>10</v>
      </c>
    </row>
    <row r="60" spans="1:16" x14ac:dyDescent="0.3">
      <c r="A60" s="84" t="s">
        <v>503</v>
      </c>
      <c r="B60" s="85" t="s">
        <v>145</v>
      </c>
      <c r="C60" s="66">
        <v>9.1999999999999993</v>
      </c>
      <c r="D60" s="47">
        <v>13</v>
      </c>
      <c r="E60" s="66">
        <v>0.71</v>
      </c>
      <c r="F60" s="66">
        <v>1.1299999999999999</v>
      </c>
      <c r="G60" s="47">
        <v>2</v>
      </c>
      <c r="H60" s="47">
        <v>10</v>
      </c>
      <c r="I60" s="81">
        <v>4</v>
      </c>
      <c r="J60" s="47">
        <v>2</v>
      </c>
      <c r="K60" s="47">
        <v>10</v>
      </c>
      <c r="L60" s="66">
        <v>23.08</v>
      </c>
      <c r="M60" s="66">
        <v>38.46</v>
      </c>
      <c r="N60" s="66">
        <v>30.77</v>
      </c>
      <c r="O60" s="66">
        <v>7.69</v>
      </c>
      <c r="P60" s="47">
        <v>0</v>
      </c>
    </row>
    <row r="61" spans="1:16" x14ac:dyDescent="0.3">
      <c r="A61" s="84" t="s">
        <v>512</v>
      </c>
      <c r="B61" s="85" t="s">
        <v>149</v>
      </c>
      <c r="C61" s="66">
        <v>9.1999999999999993</v>
      </c>
      <c r="D61" s="47">
        <v>10</v>
      </c>
      <c r="E61" s="66">
        <v>0.92</v>
      </c>
      <c r="F61" s="66">
        <v>1.35</v>
      </c>
      <c r="G61" s="47">
        <v>2</v>
      </c>
      <c r="H61" s="47">
        <v>19</v>
      </c>
      <c r="I61" s="81">
        <v>3</v>
      </c>
      <c r="J61" s="47">
        <v>1</v>
      </c>
      <c r="K61" s="47">
        <v>5</v>
      </c>
      <c r="L61" s="47">
        <v>60</v>
      </c>
      <c r="M61" s="47">
        <v>40</v>
      </c>
      <c r="N61" s="47">
        <v>0</v>
      </c>
      <c r="O61" s="47">
        <v>0</v>
      </c>
      <c r="P61" s="47">
        <v>0</v>
      </c>
    </row>
    <row r="62" spans="1:16" ht="14.4" thickBot="1" x14ac:dyDescent="0.35">
      <c r="A62" s="84" t="s">
        <v>508</v>
      </c>
      <c r="B62" s="85" t="s">
        <v>168</v>
      </c>
      <c r="C62" s="66">
        <v>13.4</v>
      </c>
      <c r="D62" s="47">
        <v>18</v>
      </c>
      <c r="E62" s="66">
        <v>0.74</v>
      </c>
      <c r="F62" s="66">
        <v>1.07</v>
      </c>
      <c r="G62" s="47">
        <v>9</v>
      </c>
      <c r="H62" s="47">
        <v>26</v>
      </c>
      <c r="I62" s="81">
        <v>4</v>
      </c>
      <c r="J62" s="47">
        <v>6</v>
      </c>
      <c r="K62" s="47">
        <v>15</v>
      </c>
      <c r="L62" s="66">
        <v>22.22</v>
      </c>
      <c r="M62" s="66">
        <v>44.44</v>
      </c>
      <c r="N62" s="66">
        <v>33.33</v>
      </c>
      <c r="O62" s="47">
        <v>0</v>
      </c>
      <c r="P62" s="47">
        <v>0</v>
      </c>
    </row>
    <row r="63" spans="1:16" x14ac:dyDescent="0.3">
      <c r="A63" s="84" t="s">
        <v>509</v>
      </c>
      <c r="B63" s="85" t="s">
        <v>168</v>
      </c>
      <c r="C63" s="66">
        <v>18.399999999999999</v>
      </c>
      <c r="D63" s="47">
        <v>24</v>
      </c>
      <c r="E63" s="66">
        <v>0.77</v>
      </c>
      <c r="F63" s="66">
        <v>1.08</v>
      </c>
      <c r="G63" s="47">
        <v>7</v>
      </c>
      <c r="H63" s="47">
        <v>28</v>
      </c>
      <c r="I63" s="81">
        <v>4</v>
      </c>
      <c r="J63" s="47">
        <v>5</v>
      </c>
      <c r="K63" s="47">
        <v>18</v>
      </c>
      <c r="L63" s="66">
        <v>20.83</v>
      </c>
      <c r="M63" s="66">
        <v>54.17</v>
      </c>
      <c r="N63" s="47">
        <v>25</v>
      </c>
      <c r="O63" s="47">
        <v>0</v>
      </c>
      <c r="P63" s="47">
        <v>0</v>
      </c>
    </row>
    <row r="64" spans="1:16" x14ac:dyDescent="0.3">
      <c r="A64" s="84" t="s">
        <v>514</v>
      </c>
      <c r="B64" s="85" t="s">
        <v>168</v>
      </c>
      <c r="C64" s="66">
        <v>12.6</v>
      </c>
      <c r="D64" s="47">
        <v>14</v>
      </c>
      <c r="E64" s="66">
        <v>0.9</v>
      </c>
      <c r="F64" s="66">
        <v>1.29</v>
      </c>
      <c r="G64" s="47">
        <v>1</v>
      </c>
      <c r="H64" s="47">
        <v>8</v>
      </c>
      <c r="I64" s="81">
        <v>3</v>
      </c>
      <c r="J64" s="47">
        <v>1</v>
      </c>
      <c r="K64" s="47">
        <v>8</v>
      </c>
      <c r="L64" s="47">
        <v>50</v>
      </c>
      <c r="M64" s="47">
        <v>50</v>
      </c>
      <c r="N64" s="47">
        <v>0</v>
      </c>
      <c r="O64" s="47">
        <v>0</v>
      </c>
      <c r="P64" s="47">
        <v>0</v>
      </c>
    </row>
    <row r="65" spans="1:16" x14ac:dyDescent="0.3">
      <c r="A65" s="84" t="s">
        <v>512</v>
      </c>
      <c r="B65" s="85" t="s">
        <v>175</v>
      </c>
      <c r="C65" s="66">
        <v>5.6</v>
      </c>
      <c r="D65" s="47">
        <v>10</v>
      </c>
      <c r="E65" s="66">
        <v>0.56000000000000005</v>
      </c>
      <c r="F65" s="66">
        <v>0.82</v>
      </c>
      <c r="G65" s="47">
        <v>17</v>
      </c>
      <c r="H65" s="47">
        <v>19</v>
      </c>
      <c r="I65" s="81">
        <v>3</v>
      </c>
      <c r="J65" s="47">
        <v>5</v>
      </c>
      <c r="K65" s="47">
        <v>5</v>
      </c>
      <c r="L65" s="47">
        <v>0</v>
      </c>
      <c r="M65" s="47">
        <v>30</v>
      </c>
      <c r="N65" s="47">
        <v>60</v>
      </c>
      <c r="O65" s="47">
        <v>10</v>
      </c>
      <c r="P65" s="47">
        <v>0</v>
      </c>
    </row>
    <row r="66" spans="1:16" x14ac:dyDescent="0.3">
      <c r="A66" s="84" t="s">
        <v>508</v>
      </c>
      <c r="B66" s="85" t="s">
        <v>175</v>
      </c>
      <c r="C66" s="66">
        <v>8.1</v>
      </c>
      <c r="D66" s="47">
        <v>12</v>
      </c>
      <c r="E66" s="66">
        <v>0.67</v>
      </c>
      <c r="F66" s="66">
        <v>0.97</v>
      </c>
      <c r="G66" s="47">
        <v>19</v>
      </c>
      <c r="H66" s="47">
        <v>26</v>
      </c>
      <c r="I66" s="81">
        <v>3</v>
      </c>
      <c r="J66" s="47">
        <v>8</v>
      </c>
      <c r="K66" s="47">
        <v>11</v>
      </c>
      <c r="L66" s="47">
        <v>25</v>
      </c>
      <c r="M66" s="47">
        <v>25</v>
      </c>
      <c r="N66" s="66">
        <v>41.67</v>
      </c>
      <c r="O66" s="66">
        <v>8.33</v>
      </c>
      <c r="P66" s="47">
        <v>0</v>
      </c>
    </row>
    <row r="67" spans="1:16" x14ac:dyDescent="0.3">
      <c r="A67" s="84" t="s">
        <v>514</v>
      </c>
      <c r="B67" s="85" t="s">
        <v>175</v>
      </c>
      <c r="C67" s="66">
        <v>5.3</v>
      </c>
      <c r="D67" s="47">
        <v>10</v>
      </c>
      <c r="E67" s="66">
        <v>0.53</v>
      </c>
      <c r="F67" s="66">
        <v>0.76</v>
      </c>
      <c r="G67" s="47">
        <v>7</v>
      </c>
      <c r="H67" s="47">
        <v>8</v>
      </c>
      <c r="I67" s="81">
        <v>3</v>
      </c>
      <c r="J67" s="47">
        <v>7</v>
      </c>
      <c r="K67" s="47">
        <v>8</v>
      </c>
      <c r="L67" s="47">
        <v>0</v>
      </c>
      <c r="M67" s="47">
        <v>20</v>
      </c>
      <c r="N67" s="47">
        <v>70</v>
      </c>
      <c r="O67" s="47">
        <v>10</v>
      </c>
      <c r="P67" s="47">
        <v>0</v>
      </c>
    </row>
    <row r="68" spans="1:16" x14ac:dyDescent="0.3">
      <c r="A68" s="84" t="s">
        <v>504</v>
      </c>
      <c r="B68" s="85" t="s">
        <v>175</v>
      </c>
      <c r="C68" s="66">
        <v>11.5</v>
      </c>
      <c r="D68" s="47">
        <v>15</v>
      </c>
      <c r="E68" s="66">
        <v>0.77</v>
      </c>
      <c r="F68" s="66">
        <v>1.1000000000000001</v>
      </c>
      <c r="G68" s="47">
        <v>7</v>
      </c>
      <c r="H68" s="47">
        <v>19</v>
      </c>
      <c r="I68" s="81">
        <v>4</v>
      </c>
      <c r="J68" s="47">
        <v>4</v>
      </c>
      <c r="K68" s="47">
        <v>11</v>
      </c>
      <c r="L68" s="66">
        <v>13.33</v>
      </c>
      <c r="M68" s="66">
        <v>66.67</v>
      </c>
      <c r="N68" s="47">
        <v>20</v>
      </c>
      <c r="O68" s="47">
        <v>0</v>
      </c>
      <c r="P68" s="47">
        <v>0</v>
      </c>
    </row>
    <row r="69" spans="1:16" x14ac:dyDescent="0.3">
      <c r="A69" s="84" t="s">
        <v>512</v>
      </c>
      <c r="B69" s="85" t="s">
        <v>180</v>
      </c>
      <c r="C69" s="66">
        <v>5.9</v>
      </c>
      <c r="D69" s="47">
        <v>10</v>
      </c>
      <c r="E69" s="66">
        <v>0.59</v>
      </c>
      <c r="F69" s="66">
        <v>0.87</v>
      </c>
      <c r="G69" s="47">
        <v>16</v>
      </c>
      <c r="H69" s="47">
        <v>19</v>
      </c>
      <c r="I69" s="81">
        <v>3</v>
      </c>
      <c r="J69" s="47">
        <v>4</v>
      </c>
      <c r="K69" s="47">
        <v>5</v>
      </c>
      <c r="L69" s="47">
        <v>0</v>
      </c>
      <c r="M69" s="47">
        <v>50</v>
      </c>
      <c r="N69" s="47">
        <v>30</v>
      </c>
      <c r="O69" s="47">
        <v>20</v>
      </c>
      <c r="P69" s="47">
        <v>0</v>
      </c>
    </row>
    <row r="70" spans="1:16" x14ac:dyDescent="0.3">
      <c r="A70" s="84" t="s">
        <v>505</v>
      </c>
      <c r="B70" s="85" t="s">
        <v>180</v>
      </c>
      <c r="C70" s="47">
        <v>8</v>
      </c>
      <c r="D70" s="47">
        <v>10</v>
      </c>
      <c r="E70" s="66">
        <v>0.8</v>
      </c>
      <c r="F70" s="66">
        <v>1.1399999999999999</v>
      </c>
      <c r="G70" s="47">
        <v>1</v>
      </c>
      <c r="H70" s="47">
        <v>6</v>
      </c>
      <c r="I70" s="81">
        <v>4</v>
      </c>
      <c r="J70" s="47">
        <v>1</v>
      </c>
      <c r="K70" s="47">
        <v>6</v>
      </c>
      <c r="L70" s="47">
        <v>30</v>
      </c>
      <c r="M70" s="47">
        <v>50</v>
      </c>
      <c r="N70" s="47">
        <v>20</v>
      </c>
      <c r="O70" s="47">
        <v>0</v>
      </c>
      <c r="P70" s="47">
        <v>0</v>
      </c>
    </row>
    <row r="71" spans="1:16" x14ac:dyDescent="0.3">
      <c r="A71" s="84" t="s">
        <v>506</v>
      </c>
      <c r="B71" s="85" t="s">
        <v>180</v>
      </c>
      <c r="C71" s="66">
        <v>7.9</v>
      </c>
      <c r="D71" s="47">
        <v>13</v>
      </c>
      <c r="E71" s="66">
        <v>0.61</v>
      </c>
      <c r="F71" s="66">
        <v>0.96</v>
      </c>
      <c r="G71" s="47">
        <v>12</v>
      </c>
      <c r="H71" s="47">
        <v>20</v>
      </c>
      <c r="I71" s="81">
        <v>4</v>
      </c>
      <c r="J71" s="47">
        <v>11</v>
      </c>
      <c r="K71" s="47">
        <v>15</v>
      </c>
      <c r="L71" s="66">
        <v>15.38</v>
      </c>
      <c r="M71" s="66">
        <v>30.77</v>
      </c>
      <c r="N71" s="66">
        <v>38.46</v>
      </c>
      <c r="O71" s="66">
        <v>7.69</v>
      </c>
      <c r="P71" s="66">
        <v>7.69</v>
      </c>
    </row>
    <row r="72" spans="1:16" x14ac:dyDescent="0.3">
      <c r="A72" s="84" t="s">
        <v>507</v>
      </c>
      <c r="B72" s="85" t="s">
        <v>180</v>
      </c>
      <c r="C72" s="47">
        <v>11</v>
      </c>
      <c r="D72" s="47">
        <v>17</v>
      </c>
      <c r="E72" s="66">
        <v>0.65</v>
      </c>
      <c r="F72" s="66">
        <v>0.99</v>
      </c>
      <c r="G72" s="47">
        <v>8</v>
      </c>
      <c r="H72" s="47">
        <v>14</v>
      </c>
      <c r="I72" s="81">
        <v>4</v>
      </c>
      <c r="J72" s="47">
        <v>7</v>
      </c>
      <c r="K72" s="47">
        <v>10</v>
      </c>
      <c r="L72" s="66">
        <v>17.649999999999999</v>
      </c>
      <c r="M72" s="66">
        <v>35.29</v>
      </c>
      <c r="N72" s="66">
        <v>35.29</v>
      </c>
      <c r="O72" s="66">
        <v>5.88</v>
      </c>
      <c r="P72" s="66">
        <v>5.88</v>
      </c>
    </row>
    <row r="73" spans="1:16" x14ac:dyDescent="0.3">
      <c r="A73" s="84" t="s">
        <v>510</v>
      </c>
      <c r="B73" s="85" t="s">
        <v>180</v>
      </c>
      <c r="C73" s="66">
        <v>20.3</v>
      </c>
      <c r="D73" s="47">
        <v>26</v>
      </c>
      <c r="E73" s="66">
        <v>0.78</v>
      </c>
      <c r="F73" s="66">
        <v>1.1100000000000001</v>
      </c>
      <c r="G73" s="47">
        <v>3</v>
      </c>
      <c r="H73" s="47">
        <v>12</v>
      </c>
      <c r="I73" s="81">
        <v>4</v>
      </c>
      <c r="J73" s="47">
        <v>3</v>
      </c>
      <c r="K73" s="47">
        <v>10</v>
      </c>
      <c r="L73" s="66">
        <v>30.77</v>
      </c>
      <c r="M73" s="66">
        <v>42.31</v>
      </c>
      <c r="N73" s="66">
        <v>26.92</v>
      </c>
      <c r="O73" s="47">
        <v>0</v>
      </c>
      <c r="P73" s="47">
        <v>0</v>
      </c>
    </row>
    <row r="74" spans="1:16" x14ac:dyDescent="0.3">
      <c r="A74" s="84" t="s">
        <v>503</v>
      </c>
      <c r="B74" s="85" t="s">
        <v>180</v>
      </c>
      <c r="C74" s="66">
        <v>18.899999999999999</v>
      </c>
      <c r="D74" s="47">
        <v>24</v>
      </c>
      <c r="E74" s="66">
        <v>0.79</v>
      </c>
      <c r="F74" s="66">
        <v>1.26</v>
      </c>
      <c r="G74" s="47">
        <v>1</v>
      </c>
      <c r="H74" s="47">
        <v>10</v>
      </c>
      <c r="I74" s="81">
        <v>4</v>
      </c>
      <c r="J74" s="47">
        <v>1</v>
      </c>
      <c r="K74" s="47">
        <v>10</v>
      </c>
      <c r="L74" s="47">
        <v>25</v>
      </c>
      <c r="M74" s="66">
        <v>54.17</v>
      </c>
      <c r="N74" s="66">
        <v>20.83</v>
      </c>
      <c r="O74" s="47">
        <v>0</v>
      </c>
      <c r="P74" s="47">
        <v>0</v>
      </c>
    </row>
    <row r="75" spans="1:16" x14ac:dyDescent="0.3">
      <c r="A75" s="84" t="s">
        <v>504</v>
      </c>
      <c r="B75" s="85" t="s">
        <v>180</v>
      </c>
      <c r="C75" s="66">
        <v>19.3</v>
      </c>
      <c r="D75" s="47">
        <v>24</v>
      </c>
      <c r="E75" s="66">
        <v>0.8</v>
      </c>
      <c r="F75" s="66">
        <v>1.1499999999999999</v>
      </c>
      <c r="G75" s="47">
        <v>3</v>
      </c>
      <c r="H75" s="47">
        <v>19</v>
      </c>
      <c r="I75" s="81">
        <v>4</v>
      </c>
      <c r="J75" s="47">
        <v>2</v>
      </c>
      <c r="K75" s="47">
        <v>11</v>
      </c>
      <c r="L75" s="66">
        <v>20.83</v>
      </c>
      <c r="M75" s="66">
        <v>66.67</v>
      </c>
      <c r="N75" s="66">
        <v>12.5</v>
      </c>
      <c r="O75" s="47">
        <v>0</v>
      </c>
      <c r="P75" s="47">
        <v>0</v>
      </c>
    </row>
    <row r="76" spans="1:16" x14ac:dyDescent="0.3">
      <c r="A76" s="84" t="s">
        <v>512</v>
      </c>
      <c r="B76" s="85" t="s">
        <v>189</v>
      </c>
      <c r="C76" s="66">
        <v>7.9</v>
      </c>
      <c r="D76" s="47">
        <v>12</v>
      </c>
      <c r="E76" s="66">
        <v>0.66</v>
      </c>
      <c r="F76" s="66">
        <v>0.97</v>
      </c>
      <c r="G76" s="47">
        <v>12</v>
      </c>
      <c r="H76" s="47">
        <v>19</v>
      </c>
      <c r="I76" s="81">
        <v>4</v>
      </c>
      <c r="J76" s="47">
        <v>9</v>
      </c>
      <c r="K76" s="47">
        <v>14</v>
      </c>
      <c r="L76" s="66">
        <v>16.670000000000002</v>
      </c>
      <c r="M76" s="66">
        <v>41.67</v>
      </c>
      <c r="N76" s="47">
        <v>25</v>
      </c>
      <c r="O76" s="66">
        <v>16.670000000000002</v>
      </c>
      <c r="P76" s="47">
        <v>0</v>
      </c>
    </row>
    <row r="77" spans="1:16" x14ac:dyDescent="0.3">
      <c r="A77" s="84" t="s">
        <v>508</v>
      </c>
      <c r="B77" s="85" t="s">
        <v>189</v>
      </c>
      <c r="C77" s="66">
        <v>45.5</v>
      </c>
      <c r="D77" s="47">
        <v>58</v>
      </c>
      <c r="E77" s="66">
        <v>0.78</v>
      </c>
      <c r="F77" s="66">
        <v>1.1299999999999999</v>
      </c>
      <c r="G77" s="47">
        <v>5</v>
      </c>
      <c r="H77" s="47">
        <v>26</v>
      </c>
      <c r="I77" s="81">
        <v>4</v>
      </c>
      <c r="J77" s="47">
        <v>3</v>
      </c>
      <c r="K77" s="47">
        <v>15</v>
      </c>
      <c r="L77" s="66">
        <v>31.03</v>
      </c>
      <c r="M77" s="66">
        <v>43.1</v>
      </c>
      <c r="N77" s="66">
        <v>25.86</v>
      </c>
      <c r="O77" s="47">
        <v>0</v>
      </c>
      <c r="P77" s="47">
        <v>0</v>
      </c>
    </row>
    <row r="78" spans="1:16" x14ac:dyDescent="0.3">
      <c r="A78" s="84" t="s">
        <v>509</v>
      </c>
      <c r="B78" s="85" t="s">
        <v>189</v>
      </c>
      <c r="C78" s="66">
        <v>21.8</v>
      </c>
      <c r="D78" s="47">
        <v>30</v>
      </c>
      <c r="E78" s="66">
        <v>0.73</v>
      </c>
      <c r="F78" s="66">
        <v>1.02</v>
      </c>
      <c r="G78" s="47">
        <v>15</v>
      </c>
      <c r="H78" s="47">
        <v>28</v>
      </c>
      <c r="I78" s="81">
        <v>4</v>
      </c>
      <c r="J78" s="47">
        <v>11</v>
      </c>
      <c r="K78" s="47">
        <v>18</v>
      </c>
      <c r="L78" s="66">
        <v>13.33</v>
      </c>
      <c r="M78" s="47">
        <v>60</v>
      </c>
      <c r="N78" s="47">
        <v>20</v>
      </c>
      <c r="O78" s="66">
        <v>6.67</v>
      </c>
      <c r="P78" s="47">
        <v>0</v>
      </c>
    </row>
    <row r="79" spans="1:16" x14ac:dyDescent="0.3">
      <c r="A79" s="84" t="s">
        <v>511</v>
      </c>
      <c r="B79" s="85" t="s">
        <v>189</v>
      </c>
      <c r="C79" s="66">
        <v>12.6</v>
      </c>
      <c r="D79" s="47">
        <v>21</v>
      </c>
      <c r="E79" s="66">
        <v>0.6</v>
      </c>
      <c r="F79" s="66">
        <v>1.05</v>
      </c>
      <c r="G79" s="47">
        <v>3</v>
      </c>
      <c r="H79" s="47">
        <v>7</v>
      </c>
      <c r="I79" s="81">
        <v>4</v>
      </c>
      <c r="J79" s="47">
        <v>3</v>
      </c>
      <c r="K79" s="47">
        <v>7</v>
      </c>
      <c r="L79" s="47">
        <v>0</v>
      </c>
      <c r="M79" s="66">
        <v>42.86</v>
      </c>
      <c r="N79" s="66">
        <v>47.62</v>
      </c>
      <c r="O79" s="66">
        <v>9.52</v>
      </c>
      <c r="P79" s="47">
        <v>0</v>
      </c>
    </row>
    <row r="80" spans="1:16" x14ac:dyDescent="0.3">
      <c r="A80" s="84" t="s">
        <v>506</v>
      </c>
      <c r="B80" s="85" t="s">
        <v>194</v>
      </c>
      <c r="C80" s="66">
        <v>6.5</v>
      </c>
      <c r="D80" s="47">
        <v>11</v>
      </c>
      <c r="E80" s="66">
        <v>0.59</v>
      </c>
      <c r="F80" s="66">
        <v>0.93</v>
      </c>
      <c r="G80" s="47">
        <v>16</v>
      </c>
      <c r="H80" s="47">
        <v>20</v>
      </c>
      <c r="I80" s="81">
        <v>3</v>
      </c>
      <c r="J80" s="47">
        <v>3</v>
      </c>
      <c r="K80" s="47">
        <v>5</v>
      </c>
      <c r="L80" s="47">
        <v>0</v>
      </c>
      <c r="M80" s="66">
        <v>45.45</v>
      </c>
      <c r="N80" s="66">
        <v>45.45</v>
      </c>
      <c r="O80" s="47">
        <v>0</v>
      </c>
      <c r="P80" s="66">
        <v>9.09</v>
      </c>
    </row>
    <row r="81" spans="1:16" x14ac:dyDescent="0.3">
      <c r="A81" s="84" t="s">
        <v>507</v>
      </c>
      <c r="B81" s="85" t="s">
        <v>194</v>
      </c>
      <c r="C81" s="47">
        <v>7</v>
      </c>
      <c r="D81" s="47">
        <v>10</v>
      </c>
      <c r="E81" s="66">
        <v>0.7</v>
      </c>
      <c r="F81" s="66">
        <v>1.07</v>
      </c>
      <c r="G81" s="47">
        <v>5</v>
      </c>
      <c r="H81" s="47">
        <v>14</v>
      </c>
      <c r="I81" s="81">
        <v>3</v>
      </c>
      <c r="J81" s="47">
        <v>1</v>
      </c>
      <c r="K81" s="47">
        <v>4</v>
      </c>
      <c r="L81" s="47">
        <v>10</v>
      </c>
      <c r="M81" s="47">
        <v>50</v>
      </c>
      <c r="N81" s="47">
        <v>40</v>
      </c>
      <c r="O81" s="47">
        <v>0</v>
      </c>
      <c r="P81" s="47">
        <v>0</v>
      </c>
    </row>
    <row r="82" spans="1:16" x14ac:dyDescent="0.3">
      <c r="A82" s="84" t="s">
        <v>508</v>
      </c>
      <c r="B82" s="85" t="s">
        <v>194</v>
      </c>
      <c r="C82" s="66">
        <v>26.3</v>
      </c>
      <c r="D82" s="47">
        <v>32</v>
      </c>
      <c r="E82" s="66">
        <v>0.82</v>
      </c>
      <c r="F82" s="66">
        <v>1.19</v>
      </c>
      <c r="G82" s="47">
        <v>2</v>
      </c>
      <c r="H82" s="47">
        <v>26</v>
      </c>
      <c r="I82" s="81">
        <v>4</v>
      </c>
      <c r="J82" s="47">
        <v>1</v>
      </c>
      <c r="K82" s="47">
        <v>15</v>
      </c>
      <c r="L82" s="66">
        <v>34.380000000000003</v>
      </c>
      <c r="M82" s="66">
        <v>53.13</v>
      </c>
      <c r="N82" s="66">
        <v>9.3800000000000008</v>
      </c>
      <c r="O82" s="66">
        <v>3.13</v>
      </c>
      <c r="P82" s="47">
        <v>0</v>
      </c>
    </row>
    <row r="83" spans="1:16" x14ac:dyDescent="0.3">
      <c r="A83" s="84" t="s">
        <v>509</v>
      </c>
      <c r="B83" s="85" t="s">
        <v>194</v>
      </c>
      <c r="C83" s="66">
        <v>18.5</v>
      </c>
      <c r="D83" s="47">
        <v>21</v>
      </c>
      <c r="E83" s="66">
        <v>0.88</v>
      </c>
      <c r="F83" s="66">
        <v>1.24</v>
      </c>
      <c r="G83" s="47">
        <v>2</v>
      </c>
      <c r="H83" s="47">
        <v>28</v>
      </c>
      <c r="I83" s="81">
        <v>4</v>
      </c>
      <c r="J83" s="47">
        <v>2</v>
      </c>
      <c r="K83" s="47">
        <v>18</v>
      </c>
      <c r="L83" s="66">
        <v>47.62</v>
      </c>
      <c r="M83" s="66">
        <v>47.62</v>
      </c>
      <c r="N83" s="66">
        <v>4.76</v>
      </c>
      <c r="O83" s="47">
        <v>0</v>
      </c>
      <c r="P83" s="47">
        <v>0</v>
      </c>
    </row>
    <row r="84" spans="1:16" x14ac:dyDescent="0.3">
      <c r="A84" s="84" t="s">
        <v>510</v>
      </c>
      <c r="B84" s="85" t="s">
        <v>194</v>
      </c>
      <c r="C84" s="66">
        <v>7.1</v>
      </c>
      <c r="D84" s="47">
        <v>11</v>
      </c>
      <c r="E84" s="66">
        <v>0.65</v>
      </c>
      <c r="F84" s="66">
        <v>0.92</v>
      </c>
      <c r="G84" s="47">
        <v>11</v>
      </c>
      <c r="H84" s="47">
        <v>12</v>
      </c>
      <c r="I84" s="81">
        <v>4</v>
      </c>
      <c r="J84" s="47">
        <v>10</v>
      </c>
      <c r="K84" s="47">
        <v>10</v>
      </c>
      <c r="L84" s="66">
        <v>27.27</v>
      </c>
      <c r="M84" s="66">
        <v>27.27</v>
      </c>
      <c r="N84" s="66">
        <v>27.27</v>
      </c>
      <c r="O84" s="66">
        <v>9.09</v>
      </c>
      <c r="P84" s="66">
        <v>9.09</v>
      </c>
    </row>
    <row r="85" spans="1:16" x14ac:dyDescent="0.3">
      <c r="A85" s="84" t="s">
        <v>514</v>
      </c>
      <c r="B85" s="85" t="s">
        <v>194</v>
      </c>
      <c r="C85" s="66">
        <v>9.1</v>
      </c>
      <c r="D85" s="47">
        <v>13</v>
      </c>
      <c r="E85" s="66">
        <v>0.7</v>
      </c>
      <c r="F85" s="66">
        <v>1.01</v>
      </c>
      <c r="G85" s="47">
        <v>4</v>
      </c>
      <c r="H85" s="47">
        <v>8</v>
      </c>
      <c r="I85" s="81">
        <v>3</v>
      </c>
      <c r="J85" s="47">
        <v>4</v>
      </c>
      <c r="K85" s="47">
        <v>8</v>
      </c>
      <c r="L85" s="66">
        <v>7.69</v>
      </c>
      <c r="M85" s="66">
        <v>61.54</v>
      </c>
      <c r="N85" s="66">
        <v>23.08</v>
      </c>
      <c r="O85" s="66">
        <v>7.69</v>
      </c>
      <c r="P85" s="47">
        <v>0</v>
      </c>
    </row>
    <row r="86" spans="1:16" x14ac:dyDescent="0.3">
      <c r="A86" s="84" t="s">
        <v>510</v>
      </c>
      <c r="B86" s="85" t="s">
        <v>204</v>
      </c>
      <c r="C86" s="66">
        <v>8.5</v>
      </c>
      <c r="D86" s="47">
        <v>13</v>
      </c>
      <c r="E86" s="66">
        <v>0.65</v>
      </c>
      <c r="F86" s="66">
        <v>0.93</v>
      </c>
      <c r="G86" s="47">
        <v>10</v>
      </c>
      <c r="H86" s="47">
        <v>12</v>
      </c>
      <c r="I86" s="81">
        <v>4</v>
      </c>
      <c r="J86" s="47">
        <v>9</v>
      </c>
      <c r="K86" s="47">
        <v>10</v>
      </c>
      <c r="L86" s="66">
        <v>7.69</v>
      </c>
      <c r="M86" s="66">
        <v>38.46</v>
      </c>
      <c r="N86" s="66">
        <v>53.85</v>
      </c>
      <c r="O86" s="47">
        <v>0</v>
      </c>
      <c r="P86" s="47">
        <v>0</v>
      </c>
    </row>
    <row r="87" spans="1:16" x14ac:dyDescent="0.3">
      <c r="A87" s="84" t="s">
        <v>515</v>
      </c>
      <c r="B87" s="85" t="s">
        <v>210</v>
      </c>
      <c r="C87" s="47">
        <v>8</v>
      </c>
      <c r="D87" s="47">
        <v>12</v>
      </c>
      <c r="E87" s="66">
        <v>0.67</v>
      </c>
      <c r="F87" s="66">
        <v>0.93</v>
      </c>
      <c r="G87" s="47">
        <v>3</v>
      </c>
      <c r="H87" s="47">
        <v>3</v>
      </c>
      <c r="I87" s="81">
        <v>4</v>
      </c>
      <c r="J87" s="47">
        <v>3</v>
      </c>
      <c r="K87" s="47">
        <v>3</v>
      </c>
      <c r="L87" s="66">
        <v>16.670000000000002</v>
      </c>
      <c r="M87" s="66">
        <v>41.67</v>
      </c>
      <c r="N87" s="66">
        <v>33.33</v>
      </c>
      <c r="O87" s="47">
        <v>0</v>
      </c>
      <c r="P87" s="66">
        <v>8.33</v>
      </c>
    </row>
    <row r="88" spans="1:16" x14ac:dyDescent="0.3">
      <c r="A88" s="84" t="s">
        <v>514</v>
      </c>
      <c r="B88" s="85" t="s">
        <v>210</v>
      </c>
      <c r="C88" s="47">
        <v>7</v>
      </c>
      <c r="D88" s="47">
        <v>11</v>
      </c>
      <c r="E88" s="66">
        <v>0.64</v>
      </c>
      <c r="F88" s="66">
        <v>0.91</v>
      </c>
      <c r="G88" s="47">
        <v>6</v>
      </c>
      <c r="H88" s="47">
        <v>8</v>
      </c>
      <c r="I88" s="81">
        <v>3</v>
      </c>
      <c r="J88" s="47">
        <v>6</v>
      </c>
      <c r="K88" s="47">
        <v>8</v>
      </c>
      <c r="L88" s="47">
        <v>0</v>
      </c>
      <c r="M88" s="66">
        <v>45.45</v>
      </c>
      <c r="N88" s="66">
        <v>54.55</v>
      </c>
      <c r="O88" s="47">
        <v>0</v>
      </c>
      <c r="P88" s="47">
        <v>0</v>
      </c>
    </row>
    <row r="89" spans="1:16" x14ac:dyDescent="0.3">
      <c r="A89" s="84" t="s">
        <v>506</v>
      </c>
      <c r="B89" s="85" t="s">
        <v>212</v>
      </c>
      <c r="C89" s="66">
        <v>7.7</v>
      </c>
      <c r="D89" s="47">
        <v>12</v>
      </c>
      <c r="E89" s="66">
        <v>0.64</v>
      </c>
      <c r="F89" s="66">
        <v>1.01</v>
      </c>
      <c r="G89" s="47">
        <v>9</v>
      </c>
      <c r="H89" s="47">
        <v>20</v>
      </c>
      <c r="I89" s="81">
        <v>4</v>
      </c>
      <c r="J89" s="47">
        <v>8</v>
      </c>
      <c r="K89" s="47">
        <v>15</v>
      </c>
      <c r="L89" s="47">
        <v>25</v>
      </c>
      <c r="M89" s="66">
        <v>33.33</v>
      </c>
      <c r="N89" s="47">
        <v>25</v>
      </c>
      <c r="O89" s="47">
        <v>0</v>
      </c>
      <c r="P89" s="66">
        <v>16.670000000000002</v>
      </c>
    </row>
    <row r="90" spans="1:16" x14ac:dyDescent="0.3">
      <c r="A90" s="84" t="s">
        <v>508</v>
      </c>
      <c r="B90" s="85" t="s">
        <v>212</v>
      </c>
      <c r="C90" s="66">
        <v>8.1</v>
      </c>
      <c r="D90" s="47">
        <v>11</v>
      </c>
      <c r="E90" s="66">
        <v>0.74</v>
      </c>
      <c r="F90" s="66">
        <v>1.06</v>
      </c>
      <c r="G90" s="47">
        <v>10</v>
      </c>
      <c r="H90" s="47">
        <v>26</v>
      </c>
      <c r="I90" s="81">
        <v>3</v>
      </c>
      <c r="J90" s="47">
        <v>4</v>
      </c>
      <c r="K90" s="47">
        <v>11</v>
      </c>
      <c r="L90" s="66">
        <v>18.18</v>
      </c>
      <c r="M90" s="66">
        <v>63.64</v>
      </c>
      <c r="N90" s="66">
        <v>9.09</v>
      </c>
      <c r="O90" s="47">
        <v>0</v>
      </c>
      <c r="P90" s="66">
        <v>9.09</v>
      </c>
    </row>
    <row r="91" spans="1:16" x14ac:dyDescent="0.3">
      <c r="A91" s="84" t="s">
        <v>509</v>
      </c>
      <c r="B91" s="85" t="s">
        <v>212</v>
      </c>
      <c r="C91" s="66">
        <v>16.2</v>
      </c>
      <c r="D91" s="47">
        <v>21</v>
      </c>
      <c r="E91" s="66">
        <v>0.77</v>
      </c>
      <c r="F91" s="66">
        <v>1.08</v>
      </c>
      <c r="G91" s="47">
        <v>7</v>
      </c>
      <c r="H91" s="47">
        <v>28</v>
      </c>
      <c r="I91" s="81">
        <v>4</v>
      </c>
      <c r="J91" s="47">
        <v>5</v>
      </c>
      <c r="K91" s="47">
        <v>18</v>
      </c>
      <c r="L91" s="66">
        <v>28.57</v>
      </c>
      <c r="M91" s="66">
        <v>47.62</v>
      </c>
      <c r="N91" s="66">
        <v>19.05</v>
      </c>
      <c r="O91" s="66">
        <v>4.76</v>
      </c>
      <c r="P91" s="47">
        <v>0</v>
      </c>
    </row>
    <row r="92" spans="1:16" x14ac:dyDescent="0.3">
      <c r="A92" s="84" t="s">
        <v>509</v>
      </c>
      <c r="B92" s="85" t="s">
        <v>217</v>
      </c>
      <c r="C92" s="66">
        <v>7.8</v>
      </c>
      <c r="D92" s="47">
        <v>12</v>
      </c>
      <c r="E92" s="66">
        <v>0.65</v>
      </c>
      <c r="F92" s="66">
        <v>0.91</v>
      </c>
      <c r="G92" s="47">
        <v>22</v>
      </c>
      <c r="H92" s="47">
        <v>28</v>
      </c>
      <c r="I92" s="81">
        <v>3</v>
      </c>
      <c r="J92" s="47">
        <v>8</v>
      </c>
      <c r="K92" s="47">
        <v>10</v>
      </c>
      <c r="L92" s="47">
        <v>0</v>
      </c>
      <c r="M92" s="47">
        <v>50</v>
      </c>
      <c r="N92" s="47">
        <v>50</v>
      </c>
      <c r="O92" s="47">
        <v>0</v>
      </c>
      <c r="P92" s="47">
        <v>0</v>
      </c>
    </row>
    <row r="93" spans="1:16" x14ac:dyDescent="0.3">
      <c r="A93" s="84" t="s">
        <v>508</v>
      </c>
      <c r="B93" s="85" t="s">
        <v>222</v>
      </c>
      <c r="C93" s="66">
        <v>8.4</v>
      </c>
      <c r="D93" s="47">
        <v>12</v>
      </c>
      <c r="E93" s="66">
        <v>0.7</v>
      </c>
      <c r="F93" s="66">
        <v>1.01</v>
      </c>
      <c r="G93" s="47">
        <v>13</v>
      </c>
      <c r="H93" s="47">
        <v>26</v>
      </c>
      <c r="I93" s="81">
        <v>3</v>
      </c>
      <c r="J93" s="47">
        <v>5</v>
      </c>
      <c r="K93" s="47">
        <v>11</v>
      </c>
      <c r="L93" s="47">
        <v>25</v>
      </c>
      <c r="M93" s="66">
        <v>33.33</v>
      </c>
      <c r="N93" s="66">
        <v>33.33</v>
      </c>
      <c r="O93" s="66">
        <v>8.33</v>
      </c>
      <c r="P93" s="47">
        <v>0</v>
      </c>
    </row>
    <row r="94" spans="1:16" x14ac:dyDescent="0.3">
      <c r="A94" s="84" t="s">
        <v>512</v>
      </c>
      <c r="B94" s="85" t="s">
        <v>224</v>
      </c>
      <c r="C94" s="47">
        <v>11</v>
      </c>
      <c r="D94" s="47">
        <v>22</v>
      </c>
      <c r="E94" s="66">
        <v>0.5</v>
      </c>
      <c r="F94" s="66">
        <v>0.74</v>
      </c>
      <c r="G94" s="47">
        <v>18</v>
      </c>
      <c r="H94" s="47">
        <v>19</v>
      </c>
      <c r="I94" s="81">
        <v>4</v>
      </c>
      <c r="J94" s="47">
        <v>13</v>
      </c>
      <c r="K94" s="47">
        <v>14</v>
      </c>
      <c r="L94" s="47">
        <v>0</v>
      </c>
      <c r="M94" s="66">
        <v>18.18</v>
      </c>
      <c r="N94" s="66">
        <v>63.64</v>
      </c>
      <c r="O94" s="66">
        <v>18.18</v>
      </c>
      <c r="P94" s="47">
        <v>0</v>
      </c>
    </row>
    <row r="95" spans="1:16" x14ac:dyDescent="0.3">
      <c r="A95" s="84" t="s">
        <v>513</v>
      </c>
      <c r="B95" s="85" t="s">
        <v>224</v>
      </c>
      <c r="C95" s="66">
        <v>10</v>
      </c>
      <c r="D95" s="47">
        <v>13</v>
      </c>
      <c r="E95" s="66">
        <v>0.77</v>
      </c>
      <c r="F95" s="66">
        <v>1.27</v>
      </c>
      <c r="G95" s="47">
        <v>2</v>
      </c>
      <c r="H95" s="47">
        <v>12</v>
      </c>
      <c r="I95" s="81">
        <v>4</v>
      </c>
      <c r="J95" s="47">
        <v>1</v>
      </c>
      <c r="K95" s="47">
        <v>9</v>
      </c>
      <c r="L95" s="66">
        <v>7.69</v>
      </c>
      <c r="M95" s="66">
        <v>76.92</v>
      </c>
      <c r="N95" s="66">
        <v>15.38</v>
      </c>
      <c r="O95" s="47">
        <v>0</v>
      </c>
      <c r="P95" s="47">
        <v>0</v>
      </c>
    </row>
    <row r="96" spans="1:16" x14ac:dyDescent="0.3">
      <c r="A96" s="84" t="s">
        <v>506</v>
      </c>
      <c r="B96" s="85" t="s">
        <v>224</v>
      </c>
      <c r="C96" s="66">
        <v>9.6999999999999993</v>
      </c>
      <c r="D96" s="47">
        <v>12</v>
      </c>
      <c r="E96" s="66">
        <v>0.81</v>
      </c>
      <c r="F96" s="66">
        <v>1.28</v>
      </c>
      <c r="G96" s="47">
        <v>1</v>
      </c>
      <c r="H96" s="47">
        <v>20</v>
      </c>
      <c r="I96" s="81">
        <v>4</v>
      </c>
      <c r="J96" s="47">
        <v>1</v>
      </c>
      <c r="K96" s="47">
        <v>15</v>
      </c>
      <c r="L96" s="66">
        <v>16.670000000000002</v>
      </c>
      <c r="M96" s="47">
        <v>75</v>
      </c>
      <c r="N96" s="66">
        <v>8.33</v>
      </c>
      <c r="O96" s="47">
        <v>0</v>
      </c>
      <c r="P96" s="47">
        <v>0</v>
      </c>
    </row>
    <row r="97" spans="1:16" x14ac:dyDescent="0.3">
      <c r="A97" s="84" t="s">
        <v>507</v>
      </c>
      <c r="B97" s="85" t="s">
        <v>224</v>
      </c>
      <c r="C97" s="66">
        <v>5.7</v>
      </c>
      <c r="D97" s="47">
        <v>10</v>
      </c>
      <c r="E97" s="66">
        <v>0.56999999999999995</v>
      </c>
      <c r="F97" s="66">
        <v>0.87</v>
      </c>
      <c r="G97" s="47">
        <v>12</v>
      </c>
      <c r="H97" s="47">
        <v>14</v>
      </c>
      <c r="I97" s="81">
        <v>3</v>
      </c>
      <c r="J97" s="47">
        <v>4</v>
      </c>
      <c r="K97" s="47">
        <v>4</v>
      </c>
      <c r="L97" s="47">
        <v>0</v>
      </c>
      <c r="M97" s="47">
        <v>50</v>
      </c>
      <c r="N97" s="47">
        <v>30</v>
      </c>
      <c r="O97" s="47">
        <v>10</v>
      </c>
      <c r="P97" s="47">
        <v>10</v>
      </c>
    </row>
    <row r="98" spans="1:16" x14ac:dyDescent="0.3">
      <c r="A98" s="84" t="s">
        <v>514</v>
      </c>
      <c r="B98" s="85" t="s">
        <v>224</v>
      </c>
      <c r="C98" s="66">
        <v>7.8</v>
      </c>
      <c r="D98" s="47">
        <v>10</v>
      </c>
      <c r="E98" s="66">
        <v>0.78</v>
      </c>
      <c r="F98" s="66">
        <v>1.1200000000000001</v>
      </c>
      <c r="G98" s="47">
        <v>2</v>
      </c>
      <c r="H98" s="47">
        <v>8</v>
      </c>
      <c r="I98" s="81">
        <v>3</v>
      </c>
      <c r="J98" s="47">
        <v>2</v>
      </c>
      <c r="K98" s="47">
        <v>8</v>
      </c>
      <c r="L98" s="47">
        <v>50</v>
      </c>
      <c r="M98" s="47">
        <v>10</v>
      </c>
      <c r="N98" s="47">
        <v>40</v>
      </c>
      <c r="O98" s="47">
        <v>0</v>
      </c>
      <c r="P98" s="47">
        <v>0</v>
      </c>
    </row>
    <row r="99" spans="1:16" x14ac:dyDescent="0.3">
      <c r="A99" s="84" t="s">
        <v>504</v>
      </c>
      <c r="B99" s="85" t="s">
        <v>224</v>
      </c>
      <c r="C99" s="66">
        <v>10.3</v>
      </c>
      <c r="D99" s="47">
        <v>17</v>
      </c>
      <c r="E99" s="66">
        <v>0.61</v>
      </c>
      <c r="F99" s="66">
        <v>0.87</v>
      </c>
      <c r="G99" s="47">
        <v>16</v>
      </c>
      <c r="H99" s="47">
        <v>19</v>
      </c>
      <c r="I99" s="81">
        <v>4</v>
      </c>
      <c r="J99" s="47">
        <v>10</v>
      </c>
      <c r="K99" s="47">
        <v>11</v>
      </c>
      <c r="L99" s="47">
        <v>0</v>
      </c>
      <c r="M99" s="66">
        <v>41.18</v>
      </c>
      <c r="N99" s="66">
        <v>52.94</v>
      </c>
      <c r="O99" s="66">
        <v>5.88</v>
      </c>
      <c r="P99" s="47">
        <v>0</v>
      </c>
    </row>
    <row r="100" spans="1:16" x14ac:dyDescent="0.3">
      <c r="A100" s="84" t="s">
        <v>512</v>
      </c>
      <c r="B100" s="85" t="s">
        <v>228</v>
      </c>
      <c r="C100" s="66">
        <v>8.1</v>
      </c>
      <c r="D100" s="47">
        <v>13</v>
      </c>
      <c r="E100" s="66">
        <v>0.62</v>
      </c>
      <c r="F100" s="66">
        <v>0.92</v>
      </c>
      <c r="G100" s="47">
        <v>13</v>
      </c>
      <c r="H100" s="47">
        <v>19</v>
      </c>
      <c r="I100" s="81">
        <v>4</v>
      </c>
      <c r="J100" s="47">
        <v>10</v>
      </c>
      <c r="K100" s="47">
        <v>14</v>
      </c>
      <c r="L100" s="66">
        <v>15.38</v>
      </c>
      <c r="M100" s="66">
        <v>15.38</v>
      </c>
      <c r="N100" s="66">
        <v>69.23</v>
      </c>
      <c r="O100" s="47">
        <v>0</v>
      </c>
      <c r="P100" s="47">
        <v>0</v>
      </c>
    </row>
    <row r="101" spans="1:16" ht="14.4" thickBot="1" x14ac:dyDescent="0.35">
      <c r="A101" s="84" t="s">
        <v>508</v>
      </c>
      <c r="B101" s="85" t="s">
        <v>234</v>
      </c>
      <c r="C101" s="66">
        <v>9.6</v>
      </c>
      <c r="D101" s="47">
        <v>18</v>
      </c>
      <c r="E101" s="66">
        <v>0.53</v>
      </c>
      <c r="F101" s="66">
        <v>0.77</v>
      </c>
      <c r="G101" s="47">
        <v>24</v>
      </c>
      <c r="H101" s="47">
        <v>26</v>
      </c>
      <c r="I101" s="81">
        <v>4</v>
      </c>
      <c r="J101" s="47">
        <v>15</v>
      </c>
      <c r="K101" s="47">
        <v>15</v>
      </c>
      <c r="L101" s="66">
        <v>5.56</v>
      </c>
      <c r="M101" s="66">
        <v>22.22</v>
      </c>
      <c r="N101" s="66">
        <v>55.56</v>
      </c>
      <c r="O101" s="66">
        <v>11.11</v>
      </c>
      <c r="P101" s="66">
        <v>5.56</v>
      </c>
    </row>
    <row r="102" spans="1:16" x14ac:dyDescent="0.3">
      <c r="A102" s="84" t="s">
        <v>509</v>
      </c>
      <c r="B102" s="85" t="s">
        <v>234</v>
      </c>
      <c r="C102" s="66">
        <v>40</v>
      </c>
      <c r="D102" s="47">
        <v>75</v>
      </c>
      <c r="E102" s="66">
        <v>0.53</v>
      </c>
      <c r="F102" s="66">
        <v>0.75</v>
      </c>
      <c r="G102" s="47">
        <v>25</v>
      </c>
      <c r="H102" s="47">
        <v>28</v>
      </c>
      <c r="I102" s="81">
        <v>4</v>
      </c>
      <c r="J102" s="47">
        <v>16</v>
      </c>
      <c r="K102" s="47">
        <v>18</v>
      </c>
      <c r="L102" s="66">
        <v>6.67</v>
      </c>
      <c r="M102" s="66">
        <v>29.33</v>
      </c>
      <c r="N102" s="66">
        <v>37.33</v>
      </c>
      <c r="O102" s="66">
        <v>22.67</v>
      </c>
      <c r="P102" s="47">
        <v>4</v>
      </c>
    </row>
    <row r="103" spans="1:16" x14ac:dyDescent="0.3">
      <c r="A103" s="84" t="s">
        <v>509</v>
      </c>
      <c r="B103" s="85" t="s">
        <v>242</v>
      </c>
      <c r="C103" s="66">
        <v>8.1999999999999993</v>
      </c>
      <c r="D103" s="47">
        <v>16</v>
      </c>
      <c r="E103" s="66">
        <v>0.51</v>
      </c>
      <c r="F103" s="66">
        <v>0.72</v>
      </c>
      <c r="G103" s="47">
        <v>26</v>
      </c>
      <c r="H103" s="47">
        <v>28</v>
      </c>
      <c r="I103" s="81">
        <v>4</v>
      </c>
      <c r="J103" s="47">
        <v>17</v>
      </c>
      <c r="K103" s="47">
        <v>18</v>
      </c>
      <c r="L103" s="66">
        <v>6.25</v>
      </c>
      <c r="M103" s="66">
        <v>12.5</v>
      </c>
      <c r="N103" s="66">
        <v>62.5</v>
      </c>
      <c r="O103" s="66">
        <v>18.75</v>
      </c>
      <c r="P103" s="47">
        <v>0</v>
      </c>
    </row>
    <row r="104" spans="1:16" x14ac:dyDescent="0.3">
      <c r="A104" s="84" t="s">
        <v>512</v>
      </c>
      <c r="B104" s="85" t="s">
        <v>243</v>
      </c>
      <c r="C104" s="66">
        <v>29</v>
      </c>
      <c r="D104" s="47">
        <v>36</v>
      </c>
      <c r="E104" s="66">
        <v>0.81</v>
      </c>
      <c r="F104" s="66">
        <v>1.19</v>
      </c>
      <c r="G104" s="47">
        <v>5</v>
      </c>
      <c r="H104" s="47">
        <v>19</v>
      </c>
      <c r="I104" s="81">
        <v>4</v>
      </c>
      <c r="J104" s="47">
        <v>4</v>
      </c>
      <c r="K104" s="47">
        <v>14</v>
      </c>
      <c r="L104" s="66">
        <v>44.44</v>
      </c>
      <c r="M104" s="66">
        <v>27.78</v>
      </c>
      <c r="N104" s="66">
        <v>27.78</v>
      </c>
      <c r="O104" s="47">
        <v>0</v>
      </c>
      <c r="P104" s="47">
        <v>0</v>
      </c>
    </row>
    <row r="105" spans="1:16" x14ac:dyDescent="0.3">
      <c r="A105" s="84" t="s">
        <v>505</v>
      </c>
      <c r="B105" s="85" t="s">
        <v>243</v>
      </c>
      <c r="C105" s="66">
        <v>8.6</v>
      </c>
      <c r="D105" s="47">
        <v>11</v>
      </c>
      <c r="E105" s="66">
        <v>0.78</v>
      </c>
      <c r="F105" s="66">
        <v>1.1100000000000001</v>
      </c>
      <c r="G105" s="47">
        <v>2</v>
      </c>
      <c r="H105" s="47">
        <v>6</v>
      </c>
      <c r="I105" s="81">
        <v>4</v>
      </c>
      <c r="J105" s="47">
        <v>2</v>
      </c>
      <c r="K105" s="47">
        <v>6</v>
      </c>
      <c r="L105" s="66">
        <v>18.18</v>
      </c>
      <c r="M105" s="66">
        <v>63.64</v>
      </c>
      <c r="N105" s="66">
        <v>18.18</v>
      </c>
      <c r="O105" s="47">
        <v>0</v>
      </c>
      <c r="P105" s="47">
        <v>0</v>
      </c>
    </row>
    <row r="106" spans="1:16" x14ac:dyDescent="0.3">
      <c r="A106" s="84" t="s">
        <v>513</v>
      </c>
      <c r="B106" s="85" t="s">
        <v>243</v>
      </c>
      <c r="C106" s="66">
        <v>6.4</v>
      </c>
      <c r="D106" s="47">
        <v>15</v>
      </c>
      <c r="E106" s="66">
        <v>0.43</v>
      </c>
      <c r="F106" s="66">
        <v>0.7</v>
      </c>
      <c r="G106" s="47">
        <v>11</v>
      </c>
      <c r="H106" s="47">
        <v>12</v>
      </c>
      <c r="I106" s="81">
        <v>4</v>
      </c>
      <c r="J106" s="47">
        <v>9</v>
      </c>
      <c r="K106" s="47">
        <v>9</v>
      </c>
      <c r="L106" s="47">
        <v>0</v>
      </c>
      <c r="M106" s="66">
        <v>6.67</v>
      </c>
      <c r="N106" s="66">
        <v>66.67</v>
      </c>
      <c r="O106" s="47">
        <v>20</v>
      </c>
      <c r="P106" s="66">
        <v>6.67</v>
      </c>
    </row>
    <row r="107" spans="1:16" x14ac:dyDescent="0.3">
      <c r="A107" s="84" t="s">
        <v>506</v>
      </c>
      <c r="B107" s="85" t="s">
        <v>243</v>
      </c>
      <c r="C107" s="66">
        <v>24.5</v>
      </c>
      <c r="D107" s="47">
        <v>33</v>
      </c>
      <c r="E107" s="66">
        <v>0.74</v>
      </c>
      <c r="F107" s="66">
        <v>1.17</v>
      </c>
      <c r="G107" s="47">
        <v>4</v>
      </c>
      <c r="H107" s="47">
        <v>20</v>
      </c>
      <c r="I107" s="81">
        <v>4</v>
      </c>
      <c r="J107" s="47">
        <v>4</v>
      </c>
      <c r="K107" s="47">
        <v>15</v>
      </c>
      <c r="L107" s="66">
        <v>12.12</v>
      </c>
      <c r="M107" s="66">
        <v>60.61</v>
      </c>
      <c r="N107" s="66">
        <v>27.27</v>
      </c>
      <c r="O107" s="47">
        <v>0</v>
      </c>
      <c r="P107" s="47">
        <v>0</v>
      </c>
    </row>
    <row r="108" spans="1:16" x14ac:dyDescent="0.3">
      <c r="A108" s="84" t="s">
        <v>508</v>
      </c>
      <c r="B108" s="85" t="s">
        <v>243</v>
      </c>
      <c r="C108" s="66">
        <v>17.899999999999999</v>
      </c>
      <c r="D108" s="47">
        <v>27</v>
      </c>
      <c r="E108" s="66">
        <v>0.66</v>
      </c>
      <c r="F108" s="66">
        <v>0.96</v>
      </c>
      <c r="G108" s="47">
        <v>21</v>
      </c>
      <c r="H108" s="47">
        <v>26</v>
      </c>
      <c r="I108" s="81">
        <v>4</v>
      </c>
      <c r="J108" s="47">
        <v>13</v>
      </c>
      <c r="K108" s="47">
        <v>15</v>
      </c>
      <c r="L108" s="66">
        <v>18.52</v>
      </c>
      <c r="M108" s="66">
        <v>37.04</v>
      </c>
      <c r="N108" s="66">
        <v>33.33</v>
      </c>
      <c r="O108" s="66">
        <v>7.41</v>
      </c>
      <c r="P108" s="66">
        <v>3.7</v>
      </c>
    </row>
    <row r="109" spans="1:16" x14ac:dyDescent="0.3">
      <c r="A109" s="84" t="s">
        <v>509</v>
      </c>
      <c r="B109" s="85" t="s">
        <v>243</v>
      </c>
      <c r="C109" s="66">
        <v>29</v>
      </c>
      <c r="D109" s="47">
        <v>39</v>
      </c>
      <c r="E109" s="66">
        <v>0.74</v>
      </c>
      <c r="F109" s="66">
        <v>1.04</v>
      </c>
      <c r="G109" s="47">
        <v>13</v>
      </c>
      <c r="H109" s="47">
        <v>28</v>
      </c>
      <c r="I109" s="81">
        <v>4</v>
      </c>
      <c r="J109" s="47">
        <v>9</v>
      </c>
      <c r="K109" s="47">
        <v>18</v>
      </c>
      <c r="L109" s="66">
        <v>20.51</v>
      </c>
      <c r="M109" s="66">
        <v>53.85</v>
      </c>
      <c r="N109" s="66">
        <v>20.51</v>
      </c>
      <c r="O109" s="66">
        <v>2.56</v>
      </c>
      <c r="P109" s="66">
        <v>2.56</v>
      </c>
    </row>
    <row r="110" spans="1:16" x14ac:dyDescent="0.3">
      <c r="A110" s="84" t="s">
        <v>510</v>
      </c>
      <c r="B110" s="85" t="s">
        <v>243</v>
      </c>
      <c r="C110" s="66">
        <v>20.5</v>
      </c>
      <c r="D110" s="47">
        <v>28</v>
      </c>
      <c r="E110" s="66">
        <v>0.73</v>
      </c>
      <c r="F110" s="66">
        <v>1.04</v>
      </c>
      <c r="G110" s="47">
        <v>5</v>
      </c>
      <c r="H110" s="47">
        <v>12</v>
      </c>
      <c r="I110" s="81">
        <v>4</v>
      </c>
      <c r="J110" s="47">
        <v>5</v>
      </c>
      <c r="K110" s="47">
        <v>10</v>
      </c>
      <c r="L110" s="66">
        <v>14.29</v>
      </c>
      <c r="M110" s="66">
        <v>53.57</v>
      </c>
      <c r="N110" s="66">
        <v>32.14</v>
      </c>
      <c r="O110" s="47">
        <v>0</v>
      </c>
      <c r="P110" s="47">
        <v>0</v>
      </c>
    </row>
    <row r="111" spans="1:16" x14ac:dyDescent="0.3">
      <c r="A111" s="84" t="s">
        <v>514</v>
      </c>
      <c r="B111" s="85" t="s">
        <v>243</v>
      </c>
      <c r="C111" s="47">
        <v>11</v>
      </c>
      <c r="D111" s="47">
        <v>15</v>
      </c>
      <c r="E111" s="66">
        <v>0.73</v>
      </c>
      <c r="F111" s="66">
        <v>1.05</v>
      </c>
      <c r="G111" s="47">
        <v>3</v>
      </c>
      <c r="H111" s="47">
        <v>8</v>
      </c>
      <c r="I111" s="81">
        <v>3</v>
      </c>
      <c r="J111" s="47">
        <v>3</v>
      </c>
      <c r="K111" s="47">
        <v>8</v>
      </c>
      <c r="L111" s="66">
        <v>6.67</v>
      </c>
      <c r="M111" s="66">
        <v>66.67</v>
      </c>
      <c r="N111" s="66">
        <v>26.67</v>
      </c>
      <c r="O111" s="47">
        <v>0</v>
      </c>
      <c r="P111" s="47">
        <v>0</v>
      </c>
    </row>
    <row r="112" spans="1:16" x14ac:dyDescent="0.3">
      <c r="A112" s="84" t="s">
        <v>504</v>
      </c>
      <c r="B112" s="85" t="s">
        <v>243</v>
      </c>
      <c r="C112" s="66">
        <v>11.5</v>
      </c>
      <c r="D112" s="47">
        <v>18</v>
      </c>
      <c r="E112" s="66">
        <v>0.64</v>
      </c>
      <c r="F112" s="66">
        <v>0.91</v>
      </c>
      <c r="G112" s="47">
        <v>14</v>
      </c>
      <c r="H112" s="47">
        <v>19</v>
      </c>
      <c r="I112" s="81">
        <v>4</v>
      </c>
      <c r="J112" s="47">
        <v>9</v>
      </c>
      <c r="K112" s="47">
        <v>11</v>
      </c>
      <c r="L112" s="66">
        <v>11.11</v>
      </c>
      <c r="M112" s="66">
        <v>33.33</v>
      </c>
      <c r="N112" s="47">
        <v>50</v>
      </c>
      <c r="O112" s="66">
        <v>5.56</v>
      </c>
      <c r="P112" s="47">
        <v>0</v>
      </c>
    </row>
    <row r="113" spans="1:16" x14ac:dyDescent="0.3">
      <c r="A113" s="84" t="s">
        <v>512</v>
      </c>
      <c r="B113" s="85" t="s">
        <v>253</v>
      </c>
      <c r="C113" s="66">
        <v>7.4</v>
      </c>
      <c r="D113" s="47">
        <v>11</v>
      </c>
      <c r="E113" s="66">
        <v>0.67</v>
      </c>
      <c r="F113" s="66">
        <v>0.99</v>
      </c>
      <c r="G113" s="47">
        <v>11</v>
      </c>
      <c r="H113" s="47">
        <v>19</v>
      </c>
      <c r="I113" s="81">
        <v>4</v>
      </c>
      <c r="J113" s="47">
        <v>8</v>
      </c>
      <c r="K113" s="47">
        <v>14</v>
      </c>
      <c r="L113" s="66">
        <v>18.18</v>
      </c>
      <c r="M113" s="66">
        <v>27.27</v>
      </c>
      <c r="N113" s="66">
        <v>54.55</v>
      </c>
      <c r="O113" s="47">
        <v>0</v>
      </c>
      <c r="P113" s="47">
        <v>0</v>
      </c>
    </row>
    <row r="114" spans="1:16" x14ac:dyDescent="0.3">
      <c r="A114" s="84" t="s">
        <v>506</v>
      </c>
      <c r="B114" s="85" t="s">
        <v>253</v>
      </c>
      <c r="C114" s="66">
        <v>6.3</v>
      </c>
      <c r="D114" s="47">
        <v>12</v>
      </c>
      <c r="E114" s="66">
        <v>0.53</v>
      </c>
      <c r="F114" s="66">
        <v>0.83</v>
      </c>
      <c r="G114" s="47">
        <v>19</v>
      </c>
      <c r="H114" s="47">
        <v>20</v>
      </c>
      <c r="I114" s="81">
        <v>4</v>
      </c>
      <c r="J114" s="47">
        <v>15</v>
      </c>
      <c r="K114" s="47">
        <v>15</v>
      </c>
      <c r="L114" s="47">
        <v>0</v>
      </c>
      <c r="M114" s="66">
        <v>16.670000000000002</v>
      </c>
      <c r="N114" s="47">
        <v>75</v>
      </c>
      <c r="O114" s="66">
        <v>8.33</v>
      </c>
      <c r="P114" s="47">
        <v>0</v>
      </c>
    </row>
    <row r="115" spans="1:16" x14ac:dyDescent="0.3">
      <c r="A115" s="84" t="s">
        <v>507</v>
      </c>
      <c r="B115" s="85" t="s">
        <v>253</v>
      </c>
      <c r="C115" s="66">
        <v>6.6</v>
      </c>
      <c r="D115" s="47">
        <v>15</v>
      </c>
      <c r="E115" s="66">
        <v>0.44</v>
      </c>
      <c r="F115" s="66">
        <v>0.67</v>
      </c>
      <c r="G115" s="47">
        <v>14</v>
      </c>
      <c r="H115" s="47">
        <v>14</v>
      </c>
      <c r="I115" s="81">
        <v>4</v>
      </c>
      <c r="J115" s="47">
        <v>10</v>
      </c>
      <c r="K115" s="47">
        <v>10</v>
      </c>
      <c r="L115" s="47">
        <v>0</v>
      </c>
      <c r="M115" s="47">
        <v>20</v>
      </c>
      <c r="N115" s="66">
        <v>53.33</v>
      </c>
      <c r="O115" s="66">
        <v>6.67</v>
      </c>
      <c r="P115" s="47">
        <v>20</v>
      </c>
    </row>
    <row r="116" spans="1:16" x14ac:dyDescent="0.3">
      <c r="A116" s="84" t="s">
        <v>508</v>
      </c>
      <c r="B116" s="85" t="s">
        <v>253</v>
      </c>
      <c r="C116" s="66">
        <v>10.9</v>
      </c>
      <c r="D116" s="47">
        <v>16</v>
      </c>
      <c r="E116" s="66">
        <v>0.68</v>
      </c>
      <c r="F116" s="66">
        <v>0.98</v>
      </c>
      <c r="G116" s="47">
        <v>18</v>
      </c>
      <c r="H116" s="47">
        <v>26</v>
      </c>
      <c r="I116" s="81">
        <v>4</v>
      </c>
      <c r="J116" s="47">
        <v>11</v>
      </c>
      <c r="K116" s="47">
        <v>15</v>
      </c>
      <c r="L116" s="47">
        <v>25</v>
      </c>
      <c r="M116" s="47">
        <v>25</v>
      </c>
      <c r="N116" s="66">
        <v>43.75</v>
      </c>
      <c r="O116" s="66">
        <v>6.25</v>
      </c>
      <c r="P116" s="47">
        <v>0</v>
      </c>
    </row>
    <row r="117" spans="1:16" x14ac:dyDescent="0.3">
      <c r="A117" s="84" t="s">
        <v>509</v>
      </c>
      <c r="B117" s="85" t="s">
        <v>253</v>
      </c>
      <c r="C117" s="66">
        <v>13.2</v>
      </c>
      <c r="D117" s="47">
        <v>18</v>
      </c>
      <c r="E117" s="66">
        <v>0.73</v>
      </c>
      <c r="F117" s="66">
        <v>1.03</v>
      </c>
      <c r="G117" s="47">
        <v>14</v>
      </c>
      <c r="H117" s="47">
        <v>28</v>
      </c>
      <c r="I117" s="81">
        <v>4</v>
      </c>
      <c r="J117" s="47">
        <v>10</v>
      </c>
      <c r="K117" s="47">
        <v>18</v>
      </c>
      <c r="L117" s="66">
        <v>16.670000000000002</v>
      </c>
      <c r="M117" s="66">
        <v>55.56</v>
      </c>
      <c r="N117" s="66">
        <v>22.22</v>
      </c>
      <c r="O117" s="66">
        <v>5.56</v>
      </c>
      <c r="P117" s="47">
        <v>0</v>
      </c>
    </row>
    <row r="118" spans="1:16" x14ac:dyDescent="0.3">
      <c r="A118" s="84" t="s">
        <v>515</v>
      </c>
      <c r="B118" s="85" t="s">
        <v>253</v>
      </c>
      <c r="C118" s="66">
        <v>8.1999999999999993</v>
      </c>
      <c r="D118" s="47">
        <v>12</v>
      </c>
      <c r="E118" s="66">
        <v>0.68</v>
      </c>
      <c r="F118" s="66">
        <v>0.95</v>
      </c>
      <c r="G118" s="47">
        <v>2</v>
      </c>
      <c r="H118" s="47">
        <v>3</v>
      </c>
      <c r="I118" s="81">
        <v>4</v>
      </c>
      <c r="J118" s="47">
        <v>2</v>
      </c>
      <c r="K118" s="47">
        <v>3</v>
      </c>
      <c r="L118" s="66">
        <v>16.670000000000002</v>
      </c>
      <c r="M118" s="66">
        <v>33.33</v>
      </c>
      <c r="N118" s="47">
        <v>50</v>
      </c>
      <c r="O118" s="47">
        <v>0</v>
      </c>
      <c r="P118" s="47">
        <v>0</v>
      </c>
    </row>
    <row r="119" spans="1:16" x14ac:dyDescent="0.3">
      <c r="A119" s="84" t="s">
        <v>503</v>
      </c>
      <c r="B119" s="85" t="s">
        <v>253</v>
      </c>
      <c r="C119" s="66">
        <v>11.5</v>
      </c>
      <c r="D119" s="47">
        <v>19</v>
      </c>
      <c r="E119" s="66">
        <v>0.61</v>
      </c>
      <c r="F119" s="66">
        <v>0.97</v>
      </c>
      <c r="G119" s="47">
        <v>6</v>
      </c>
      <c r="H119" s="47">
        <v>10</v>
      </c>
      <c r="I119" s="81">
        <v>4</v>
      </c>
      <c r="J119" s="47">
        <v>6</v>
      </c>
      <c r="K119" s="47">
        <v>10</v>
      </c>
      <c r="L119" s="66">
        <v>5.26</v>
      </c>
      <c r="M119" s="66">
        <v>42.11</v>
      </c>
      <c r="N119" s="66">
        <v>36.840000000000003</v>
      </c>
      <c r="O119" s="66">
        <v>15.79</v>
      </c>
      <c r="P119" s="47">
        <v>0</v>
      </c>
    </row>
    <row r="120" spans="1:16" x14ac:dyDescent="0.3">
      <c r="A120" s="84" t="s">
        <v>504</v>
      </c>
      <c r="B120" s="85" t="s">
        <v>253</v>
      </c>
      <c r="C120" s="66">
        <v>9.5</v>
      </c>
      <c r="D120" s="47">
        <v>18</v>
      </c>
      <c r="E120" s="66">
        <v>0.53</v>
      </c>
      <c r="F120" s="66">
        <v>0.76</v>
      </c>
      <c r="G120" s="47">
        <v>18</v>
      </c>
      <c r="H120" s="47">
        <v>19</v>
      </c>
      <c r="I120" s="81">
        <v>4</v>
      </c>
      <c r="J120" s="47">
        <v>11</v>
      </c>
      <c r="K120" s="47">
        <v>11</v>
      </c>
      <c r="L120" s="66">
        <v>5.56</v>
      </c>
      <c r="M120" s="66">
        <v>16.670000000000002</v>
      </c>
      <c r="N120" s="66">
        <v>61.11</v>
      </c>
      <c r="O120" s="66">
        <v>16.670000000000002</v>
      </c>
      <c r="P120" s="47">
        <v>0</v>
      </c>
    </row>
    <row r="121" spans="1:16" x14ac:dyDescent="0.3">
      <c r="A121" s="84" t="s">
        <v>509</v>
      </c>
      <c r="B121" s="85" t="s">
        <v>258</v>
      </c>
      <c r="C121" s="66">
        <v>8.5</v>
      </c>
      <c r="D121" s="47">
        <v>11</v>
      </c>
      <c r="E121" s="66">
        <v>0.77</v>
      </c>
      <c r="F121" s="66">
        <v>1.08</v>
      </c>
      <c r="G121" s="47">
        <v>7</v>
      </c>
      <c r="H121" s="47">
        <v>28</v>
      </c>
      <c r="I121" s="81">
        <v>3</v>
      </c>
      <c r="J121" s="47">
        <v>3</v>
      </c>
      <c r="K121" s="47">
        <v>10</v>
      </c>
      <c r="L121" s="66">
        <v>27.27</v>
      </c>
      <c r="M121" s="66">
        <v>45.45</v>
      </c>
      <c r="N121" s="66">
        <v>27.27</v>
      </c>
      <c r="O121" s="47">
        <v>0</v>
      </c>
      <c r="P121" s="47">
        <v>0</v>
      </c>
    </row>
    <row r="122" spans="1:16" x14ac:dyDescent="0.3">
      <c r="A122" s="84" t="s">
        <v>504</v>
      </c>
      <c r="B122" s="85" t="s">
        <v>258</v>
      </c>
      <c r="C122" s="66">
        <v>8.9</v>
      </c>
      <c r="D122" s="47">
        <v>11</v>
      </c>
      <c r="E122" s="66">
        <v>0.81</v>
      </c>
      <c r="F122" s="66">
        <v>1.1599999999999999</v>
      </c>
      <c r="G122" s="47">
        <v>2</v>
      </c>
      <c r="H122" s="47">
        <v>19</v>
      </c>
      <c r="I122" s="81">
        <v>3</v>
      </c>
      <c r="J122" s="47">
        <v>1</v>
      </c>
      <c r="K122" s="47">
        <v>8</v>
      </c>
      <c r="L122" s="66">
        <v>18.18</v>
      </c>
      <c r="M122" s="66">
        <v>72.73</v>
      </c>
      <c r="N122" s="66">
        <v>9.09</v>
      </c>
      <c r="O122" s="47">
        <v>0</v>
      </c>
      <c r="P122" s="47">
        <v>0</v>
      </c>
    </row>
    <row r="123" spans="1:16" x14ac:dyDescent="0.3">
      <c r="A123" s="84" t="s">
        <v>504</v>
      </c>
      <c r="B123" s="85" t="s">
        <v>260</v>
      </c>
      <c r="C123" s="66">
        <v>9.6</v>
      </c>
      <c r="D123" s="47">
        <v>12</v>
      </c>
      <c r="E123" s="66">
        <v>0.8</v>
      </c>
      <c r="F123" s="66">
        <v>1.1499999999999999</v>
      </c>
      <c r="G123" s="47">
        <v>3</v>
      </c>
      <c r="H123" s="47">
        <v>19</v>
      </c>
      <c r="I123" s="81">
        <v>3</v>
      </c>
      <c r="J123" s="47">
        <v>2</v>
      </c>
      <c r="K123" s="47">
        <v>8</v>
      </c>
      <c r="L123" s="47">
        <v>25</v>
      </c>
      <c r="M123" s="66">
        <v>58.33</v>
      </c>
      <c r="N123" s="66">
        <v>16.670000000000002</v>
      </c>
      <c r="O123" s="47">
        <v>0</v>
      </c>
      <c r="P123" s="47">
        <v>0</v>
      </c>
    </row>
    <row r="124" spans="1:16" x14ac:dyDescent="0.3">
      <c r="A124" s="84" t="s">
        <v>512</v>
      </c>
      <c r="B124" s="85" t="s">
        <v>271</v>
      </c>
      <c r="C124" s="66">
        <v>6.8</v>
      </c>
      <c r="D124" s="47">
        <v>10</v>
      </c>
      <c r="E124" s="66">
        <v>0.68</v>
      </c>
      <c r="F124" s="47">
        <v>1</v>
      </c>
      <c r="G124" s="47">
        <v>10</v>
      </c>
      <c r="H124" s="47">
        <v>19</v>
      </c>
      <c r="I124" s="81">
        <v>3</v>
      </c>
      <c r="J124" s="47">
        <v>3</v>
      </c>
      <c r="K124" s="47">
        <v>5</v>
      </c>
      <c r="L124" s="47">
        <v>0</v>
      </c>
      <c r="M124" s="47">
        <v>60</v>
      </c>
      <c r="N124" s="47">
        <v>40</v>
      </c>
      <c r="O124" s="47">
        <v>0</v>
      </c>
      <c r="P124" s="47">
        <v>0</v>
      </c>
    </row>
    <row r="125" spans="1:16" x14ac:dyDescent="0.3">
      <c r="A125" s="84" t="s">
        <v>512</v>
      </c>
      <c r="B125" s="85" t="s">
        <v>276</v>
      </c>
      <c r="C125" s="66">
        <v>8.1</v>
      </c>
      <c r="D125" s="47">
        <v>11</v>
      </c>
      <c r="E125" s="66">
        <v>0.74</v>
      </c>
      <c r="F125" s="66">
        <v>1.08</v>
      </c>
      <c r="G125" s="47">
        <v>9</v>
      </c>
      <c r="H125" s="47">
        <v>19</v>
      </c>
      <c r="I125" s="81">
        <v>4</v>
      </c>
      <c r="J125" s="47">
        <v>7</v>
      </c>
      <c r="K125" s="47">
        <v>14</v>
      </c>
      <c r="L125" s="66">
        <v>36.36</v>
      </c>
      <c r="M125" s="66">
        <v>18.18</v>
      </c>
      <c r="N125" s="66">
        <v>45.45</v>
      </c>
      <c r="O125" s="47">
        <v>0</v>
      </c>
      <c r="P125" s="47">
        <v>0</v>
      </c>
    </row>
    <row r="126" spans="1:16" x14ac:dyDescent="0.3">
      <c r="A126" s="84" t="s">
        <v>505</v>
      </c>
      <c r="B126" s="85" t="s">
        <v>276</v>
      </c>
      <c r="C126" s="66">
        <v>10.199999999999999</v>
      </c>
      <c r="D126" s="47">
        <v>14</v>
      </c>
      <c r="E126" s="66">
        <v>0.73</v>
      </c>
      <c r="F126" s="66">
        <v>1.03</v>
      </c>
      <c r="G126" s="47">
        <v>4</v>
      </c>
      <c r="H126" s="47">
        <v>6</v>
      </c>
      <c r="I126" s="81">
        <v>4</v>
      </c>
      <c r="J126" s="47">
        <v>4</v>
      </c>
      <c r="K126" s="47">
        <v>6</v>
      </c>
      <c r="L126" s="66">
        <v>28.57</v>
      </c>
      <c r="M126" s="66">
        <v>42.86</v>
      </c>
      <c r="N126" s="66">
        <v>14.29</v>
      </c>
      <c r="O126" s="66">
        <v>14.29</v>
      </c>
      <c r="P126" s="47">
        <v>0</v>
      </c>
    </row>
    <row r="127" spans="1:16" x14ac:dyDescent="0.3">
      <c r="A127" s="84" t="s">
        <v>506</v>
      </c>
      <c r="B127" s="85" t="s">
        <v>276</v>
      </c>
      <c r="C127" s="66">
        <v>11</v>
      </c>
      <c r="D127" s="47">
        <v>18</v>
      </c>
      <c r="E127" s="66">
        <v>0.61</v>
      </c>
      <c r="F127" s="66">
        <v>0.96</v>
      </c>
      <c r="G127" s="47">
        <v>12</v>
      </c>
      <c r="H127" s="47">
        <v>20</v>
      </c>
      <c r="I127" s="81">
        <v>4</v>
      </c>
      <c r="J127" s="47">
        <v>11</v>
      </c>
      <c r="K127" s="47">
        <v>15</v>
      </c>
      <c r="L127" s="66">
        <v>11.11</v>
      </c>
      <c r="M127" s="66">
        <v>33.33</v>
      </c>
      <c r="N127" s="66">
        <v>44.44</v>
      </c>
      <c r="O127" s="66">
        <v>5.56</v>
      </c>
      <c r="P127" s="66">
        <v>5.56</v>
      </c>
    </row>
    <row r="128" spans="1:16" x14ac:dyDescent="0.3">
      <c r="A128" s="84" t="s">
        <v>504</v>
      </c>
      <c r="B128" s="85" t="s">
        <v>276</v>
      </c>
      <c r="C128" s="66">
        <v>13.3</v>
      </c>
      <c r="D128" s="47">
        <v>18</v>
      </c>
      <c r="E128" s="66">
        <v>0.74</v>
      </c>
      <c r="F128" s="66">
        <v>1.06</v>
      </c>
      <c r="G128" s="47">
        <v>11</v>
      </c>
      <c r="H128" s="47">
        <v>19</v>
      </c>
      <c r="I128" s="81">
        <v>4</v>
      </c>
      <c r="J128" s="47">
        <v>6</v>
      </c>
      <c r="K128" s="47">
        <v>11</v>
      </c>
      <c r="L128" s="66">
        <v>11.11</v>
      </c>
      <c r="M128" s="66">
        <v>61.11</v>
      </c>
      <c r="N128" s="66">
        <v>27.78</v>
      </c>
      <c r="O128" s="47">
        <v>0</v>
      </c>
      <c r="P128" s="47">
        <v>0</v>
      </c>
    </row>
    <row r="129" spans="1:16" x14ac:dyDescent="0.3">
      <c r="A129" s="84" t="s">
        <v>508</v>
      </c>
      <c r="B129" s="85" t="s">
        <v>282</v>
      </c>
      <c r="C129" s="66">
        <v>4.5</v>
      </c>
      <c r="D129" s="47">
        <v>11</v>
      </c>
      <c r="E129" s="66">
        <v>0.41</v>
      </c>
      <c r="F129" s="66">
        <v>0.59</v>
      </c>
      <c r="G129" s="47">
        <v>26</v>
      </c>
      <c r="H129" s="47">
        <v>26</v>
      </c>
      <c r="I129" s="81">
        <v>3</v>
      </c>
      <c r="J129" s="47">
        <v>11</v>
      </c>
      <c r="K129" s="47">
        <v>11</v>
      </c>
      <c r="L129" s="66">
        <v>9.09</v>
      </c>
      <c r="M129" s="66">
        <v>9.09</v>
      </c>
      <c r="N129" s="66">
        <v>45.45</v>
      </c>
      <c r="O129" s="66">
        <v>9.09</v>
      </c>
      <c r="P129" s="66">
        <v>27.27</v>
      </c>
    </row>
    <row r="130" spans="1:16" x14ac:dyDescent="0.3">
      <c r="A130" s="84" t="s">
        <v>512</v>
      </c>
      <c r="B130" s="85" t="s">
        <v>292</v>
      </c>
      <c r="C130" s="66">
        <v>24.2</v>
      </c>
      <c r="D130" s="47">
        <v>32</v>
      </c>
      <c r="E130" s="66">
        <v>0.76</v>
      </c>
      <c r="F130" s="66">
        <v>1.1100000000000001</v>
      </c>
      <c r="G130" s="47">
        <v>8</v>
      </c>
      <c r="H130" s="47">
        <v>19</v>
      </c>
      <c r="I130" s="81">
        <v>4</v>
      </c>
      <c r="J130" s="47">
        <v>6</v>
      </c>
      <c r="K130" s="47">
        <v>14</v>
      </c>
      <c r="L130" s="47">
        <v>25</v>
      </c>
      <c r="M130" s="66">
        <v>43.75</v>
      </c>
      <c r="N130" s="66">
        <v>31.25</v>
      </c>
      <c r="O130" s="47">
        <v>0</v>
      </c>
      <c r="P130" s="47">
        <v>0</v>
      </c>
    </row>
    <row r="131" spans="1:16" x14ac:dyDescent="0.3">
      <c r="A131" s="84" t="s">
        <v>513</v>
      </c>
      <c r="B131" s="85" t="s">
        <v>292</v>
      </c>
      <c r="C131" s="66">
        <v>10.8</v>
      </c>
      <c r="D131" s="47">
        <v>16</v>
      </c>
      <c r="E131" s="66">
        <v>0.68</v>
      </c>
      <c r="F131" s="66">
        <v>1.1100000000000001</v>
      </c>
      <c r="G131" s="47">
        <v>6</v>
      </c>
      <c r="H131" s="47">
        <v>12</v>
      </c>
      <c r="I131" s="81">
        <v>4</v>
      </c>
      <c r="J131" s="47">
        <v>5</v>
      </c>
      <c r="K131" s="47">
        <v>9</v>
      </c>
      <c r="L131" s="66">
        <v>12.5</v>
      </c>
      <c r="M131" s="66">
        <v>43.75</v>
      </c>
      <c r="N131" s="66">
        <v>37.5</v>
      </c>
      <c r="O131" s="66">
        <v>6.25</v>
      </c>
      <c r="P131" s="47">
        <v>0</v>
      </c>
    </row>
    <row r="132" spans="1:16" x14ac:dyDescent="0.3">
      <c r="A132" s="84" t="s">
        <v>506</v>
      </c>
      <c r="B132" s="85" t="s">
        <v>292</v>
      </c>
      <c r="C132" s="66">
        <v>20.8</v>
      </c>
      <c r="D132" s="47">
        <v>32</v>
      </c>
      <c r="E132" s="66">
        <v>0.65</v>
      </c>
      <c r="F132" s="66">
        <v>1.03</v>
      </c>
      <c r="G132" s="47">
        <v>8</v>
      </c>
      <c r="H132" s="47">
        <v>20</v>
      </c>
      <c r="I132" s="81">
        <v>4</v>
      </c>
      <c r="J132" s="47">
        <v>7</v>
      </c>
      <c r="K132" s="47">
        <v>15</v>
      </c>
      <c r="L132" s="66">
        <v>9.3800000000000008</v>
      </c>
      <c r="M132" s="66">
        <v>40.630000000000003</v>
      </c>
      <c r="N132" s="66">
        <v>43.75</v>
      </c>
      <c r="O132" s="66">
        <v>6.25</v>
      </c>
      <c r="P132" s="47">
        <v>0</v>
      </c>
    </row>
    <row r="133" spans="1:16" x14ac:dyDescent="0.3">
      <c r="A133" s="84" t="s">
        <v>507</v>
      </c>
      <c r="B133" s="85" t="s">
        <v>292</v>
      </c>
      <c r="C133" s="66">
        <v>27.4</v>
      </c>
      <c r="D133" s="47">
        <v>36</v>
      </c>
      <c r="E133" s="66">
        <v>0.76</v>
      </c>
      <c r="F133" s="66">
        <v>1.1599999999999999</v>
      </c>
      <c r="G133" s="47">
        <v>2</v>
      </c>
      <c r="H133" s="47">
        <v>14</v>
      </c>
      <c r="I133" s="81">
        <v>4</v>
      </c>
      <c r="J133" s="47">
        <v>2</v>
      </c>
      <c r="K133" s="47">
        <v>10</v>
      </c>
      <c r="L133" s="66">
        <v>13.89</v>
      </c>
      <c r="M133" s="66">
        <v>63.89</v>
      </c>
      <c r="N133" s="66">
        <v>22.22</v>
      </c>
      <c r="O133" s="47">
        <v>0</v>
      </c>
      <c r="P133" s="47">
        <v>0</v>
      </c>
    </row>
    <row r="134" spans="1:16" x14ac:dyDescent="0.3">
      <c r="A134" s="84" t="s">
        <v>510</v>
      </c>
      <c r="B134" s="85" t="s">
        <v>292</v>
      </c>
      <c r="C134" s="66">
        <v>13.9</v>
      </c>
      <c r="D134" s="47">
        <v>21</v>
      </c>
      <c r="E134" s="66">
        <v>0.66</v>
      </c>
      <c r="F134" s="66">
        <v>0.94</v>
      </c>
      <c r="G134" s="47">
        <v>9</v>
      </c>
      <c r="H134" s="47">
        <v>12</v>
      </c>
      <c r="I134" s="81">
        <v>4</v>
      </c>
      <c r="J134" s="47">
        <v>8</v>
      </c>
      <c r="K134" s="47">
        <v>10</v>
      </c>
      <c r="L134" s="66">
        <v>14.29</v>
      </c>
      <c r="M134" s="66">
        <v>38.1</v>
      </c>
      <c r="N134" s="66">
        <v>42.86</v>
      </c>
      <c r="O134" s="47">
        <v>0</v>
      </c>
      <c r="P134" s="66">
        <v>4.76</v>
      </c>
    </row>
    <row r="135" spans="1:16" x14ac:dyDescent="0.3">
      <c r="A135" s="84" t="s">
        <v>514</v>
      </c>
      <c r="B135" s="85" t="s">
        <v>292</v>
      </c>
      <c r="C135" s="66">
        <v>8.8000000000000007</v>
      </c>
      <c r="D135" s="47">
        <v>17</v>
      </c>
      <c r="E135" s="66">
        <v>0.52</v>
      </c>
      <c r="F135" s="66">
        <v>0.74</v>
      </c>
      <c r="G135" s="47">
        <v>8</v>
      </c>
      <c r="H135" s="47">
        <v>8</v>
      </c>
      <c r="I135" s="81">
        <v>3</v>
      </c>
      <c r="J135" s="47">
        <v>8</v>
      </c>
      <c r="K135" s="47">
        <v>8</v>
      </c>
      <c r="L135" s="47">
        <v>0</v>
      </c>
      <c r="M135" s="66">
        <v>35.29</v>
      </c>
      <c r="N135" s="66">
        <v>35.29</v>
      </c>
      <c r="O135" s="66">
        <v>29.41</v>
      </c>
      <c r="P135" s="47">
        <v>0</v>
      </c>
    </row>
    <row r="136" spans="1:16" x14ac:dyDescent="0.3">
      <c r="A136" s="84" t="s">
        <v>503</v>
      </c>
      <c r="B136" s="85" t="s">
        <v>292</v>
      </c>
      <c r="C136" s="66">
        <v>8.1999999999999993</v>
      </c>
      <c r="D136" s="47">
        <v>17</v>
      </c>
      <c r="E136" s="66">
        <v>0.48</v>
      </c>
      <c r="F136" s="66">
        <v>0.77</v>
      </c>
      <c r="G136" s="47">
        <v>8</v>
      </c>
      <c r="H136" s="47">
        <v>10</v>
      </c>
      <c r="I136" s="81">
        <v>4</v>
      </c>
      <c r="J136" s="47">
        <v>8</v>
      </c>
      <c r="K136" s="47">
        <v>10</v>
      </c>
      <c r="L136" s="47">
        <v>0</v>
      </c>
      <c r="M136" s="66">
        <v>11.76</v>
      </c>
      <c r="N136" s="66">
        <v>70.59</v>
      </c>
      <c r="O136" s="66">
        <v>17.649999999999999</v>
      </c>
      <c r="P136" s="47">
        <v>0</v>
      </c>
    </row>
    <row r="137" spans="1:16" x14ac:dyDescent="0.3">
      <c r="A137" s="84" t="s">
        <v>504</v>
      </c>
      <c r="B137" s="85" t="s">
        <v>292</v>
      </c>
      <c r="C137" s="66">
        <v>15.2</v>
      </c>
      <c r="D137" s="47">
        <v>18</v>
      </c>
      <c r="E137" s="66">
        <v>0.84</v>
      </c>
      <c r="F137" s="66">
        <v>1.21</v>
      </c>
      <c r="G137" s="47">
        <v>1</v>
      </c>
      <c r="H137" s="47">
        <v>19</v>
      </c>
      <c r="I137" s="81">
        <v>4</v>
      </c>
      <c r="J137" s="47">
        <v>1</v>
      </c>
      <c r="K137" s="47">
        <v>11</v>
      </c>
      <c r="L137" s="66">
        <v>38.89</v>
      </c>
      <c r="M137" s="47">
        <v>50</v>
      </c>
      <c r="N137" s="66">
        <v>11.11</v>
      </c>
      <c r="O137" s="47">
        <v>0</v>
      </c>
      <c r="P137" s="47">
        <v>0</v>
      </c>
    </row>
    <row r="138" spans="1:16" x14ac:dyDescent="0.3">
      <c r="A138" s="84" t="s">
        <v>511</v>
      </c>
      <c r="B138" s="85" t="s">
        <v>292</v>
      </c>
      <c r="C138" s="66">
        <v>6.3</v>
      </c>
      <c r="D138" s="47">
        <v>11</v>
      </c>
      <c r="E138" s="66">
        <v>0.56999999999999995</v>
      </c>
      <c r="F138" s="47">
        <v>1</v>
      </c>
      <c r="G138" s="47">
        <v>4</v>
      </c>
      <c r="H138" s="47">
        <v>7</v>
      </c>
      <c r="I138" s="81">
        <v>4</v>
      </c>
      <c r="J138" s="47">
        <v>4</v>
      </c>
      <c r="K138" s="47">
        <v>7</v>
      </c>
      <c r="L138" s="66">
        <v>9.09</v>
      </c>
      <c r="M138" s="66">
        <v>36.36</v>
      </c>
      <c r="N138" s="66">
        <v>27.27</v>
      </c>
      <c r="O138" s="66">
        <v>27.27</v>
      </c>
      <c r="P138" s="47">
        <v>0</v>
      </c>
    </row>
    <row r="139" spans="1:16" x14ac:dyDescent="0.3">
      <c r="A139" s="84" t="s">
        <v>509</v>
      </c>
      <c r="B139" s="85" t="s">
        <v>304</v>
      </c>
      <c r="C139" s="66">
        <v>4.8</v>
      </c>
      <c r="D139" s="47">
        <v>12</v>
      </c>
      <c r="E139" s="66">
        <v>0.4</v>
      </c>
      <c r="F139" s="66">
        <v>0.56000000000000005</v>
      </c>
      <c r="G139" s="47">
        <v>27</v>
      </c>
      <c r="H139" s="47">
        <v>28</v>
      </c>
      <c r="I139" s="81">
        <v>3</v>
      </c>
      <c r="J139" s="47">
        <v>10</v>
      </c>
      <c r="K139" s="47">
        <v>10</v>
      </c>
      <c r="L139" s="47">
        <v>0</v>
      </c>
      <c r="M139" s="66">
        <v>8.33</v>
      </c>
      <c r="N139" s="47">
        <v>50</v>
      </c>
      <c r="O139" s="66">
        <v>41.67</v>
      </c>
      <c r="P139" s="47">
        <v>0</v>
      </c>
    </row>
    <row r="140" spans="1:16" x14ac:dyDescent="0.3">
      <c r="A140" s="84" t="s">
        <v>506</v>
      </c>
      <c r="B140" s="85" t="s">
        <v>316</v>
      </c>
      <c r="C140" s="66">
        <v>7.8</v>
      </c>
      <c r="D140" s="47">
        <v>11</v>
      </c>
      <c r="E140" s="66">
        <v>0.71</v>
      </c>
      <c r="F140" s="66">
        <v>1.1200000000000001</v>
      </c>
      <c r="G140" s="47">
        <v>5</v>
      </c>
      <c r="H140" s="47">
        <v>20</v>
      </c>
      <c r="I140" s="81">
        <v>3</v>
      </c>
      <c r="J140" s="47">
        <v>1</v>
      </c>
      <c r="K140" s="47">
        <v>5</v>
      </c>
      <c r="L140" s="66">
        <v>9.09</v>
      </c>
      <c r="M140" s="66">
        <v>54.55</v>
      </c>
      <c r="N140" s="66">
        <v>36.36</v>
      </c>
      <c r="O140" s="47">
        <v>0</v>
      </c>
      <c r="P140" s="47">
        <v>0</v>
      </c>
    </row>
    <row r="141" spans="1:16" x14ac:dyDescent="0.3">
      <c r="A141" s="84" t="s">
        <v>507</v>
      </c>
      <c r="B141" s="85" t="s">
        <v>316</v>
      </c>
      <c r="C141" s="66">
        <v>9.3000000000000007</v>
      </c>
      <c r="D141" s="47">
        <v>12</v>
      </c>
      <c r="E141" s="66">
        <v>0.78</v>
      </c>
      <c r="F141" s="66">
        <v>1.18</v>
      </c>
      <c r="G141" s="47">
        <v>1</v>
      </c>
      <c r="H141" s="47">
        <v>14</v>
      </c>
      <c r="I141" s="81">
        <v>4</v>
      </c>
      <c r="J141" s="47">
        <v>1</v>
      </c>
      <c r="K141" s="47">
        <v>10</v>
      </c>
      <c r="L141" s="47">
        <v>25</v>
      </c>
      <c r="M141" s="47">
        <v>50</v>
      </c>
      <c r="N141" s="47">
        <v>25</v>
      </c>
      <c r="O141" s="47">
        <v>0</v>
      </c>
      <c r="P141" s="47">
        <v>0</v>
      </c>
    </row>
    <row r="142" spans="1:16" x14ac:dyDescent="0.3">
      <c r="A142" s="84" t="s">
        <v>509</v>
      </c>
      <c r="B142" s="85" t="s">
        <v>316</v>
      </c>
      <c r="C142" s="66">
        <v>8.4</v>
      </c>
      <c r="D142" s="47">
        <v>11</v>
      </c>
      <c r="E142" s="66">
        <v>0.76</v>
      </c>
      <c r="F142" s="66">
        <v>1.07</v>
      </c>
      <c r="G142" s="47">
        <v>10</v>
      </c>
      <c r="H142" s="47">
        <v>28</v>
      </c>
      <c r="I142" s="81">
        <v>3</v>
      </c>
      <c r="J142" s="47">
        <v>4</v>
      </c>
      <c r="K142" s="47">
        <v>10</v>
      </c>
      <c r="L142" s="66">
        <v>36.36</v>
      </c>
      <c r="M142" s="66">
        <v>27.27</v>
      </c>
      <c r="N142" s="66">
        <v>36.36</v>
      </c>
      <c r="O142" s="47">
        <v>0</v>
      </c>
      <c r="P142" s="47">
        <v>0</v>
      </c>
    </row>
    <row r="143" spans="1:16" x14ac:dyDescent="0.3">
      <c r="A143" s="84" t="s">
        <v>510</v>
      </c>
      <c r="B143" s="85" t="s">
        <v>316</v>
      </c>
      <c r="C143" s="66">
        <v>7.2</v>
      </c>
      <c r="D143" s="47">
        <v>10</v>
      </c>
      <c r="E143" s="66">
        <v>0.72</v>
      </c>
      <c r="F143" s="66">
        <v>1.02</v>
      </c>
      <c r="G143" s="47">
        <v>6</v>
      </c>
      <c r="H143" s="47">
        <v>12</v>
      </c>
      <c r="I143" s="81">
        <v>3</v>
      </c>
      <c r="J143" s="47">
        <v>1</v>
      </c>
      <c r="K143" s="47">
        <v>2</v>
      </c>
      <c r="L143" s="47">
        <v>20</v>
      </c>
      <c r="M143" s="47">
        <v>50</v>
      </c>
      <c r="N143" s="47">
        <v>20</v>
      </c>
      <c r="O143" s="47">
        <v>10</v>
      </c>
      <c r="P143" s="47">
        <v>0</v>
      </c>
    </row>
    <row r="144" spans="1:16" x14ac:dyDescent="0.3">
      <c r="A144" s="84" t="s">
        <v>504</v>
      </c>
      <c r="B144" s="85" t="s">
        <v>316</v>
      </c>
      <c r="C144" s="66">
        <v>7.5</v>
      </c>
      <c r="D144" s="47">
        <v>10</v>
      </c>
      <c r="E144" s="66">
        <v>0.75</v>
      </c>
      <c r="F144" s="66">
        <v>1.07</v>
      </c>
      <c r="G144" s="47">
        <v>10</v>
      </c>
      <c r="H144" s="47">
        <v>19</v>
      </c>
      <c r="I144" s="81">
        <v>3</v>
      </c>
      <c r="J144" s="47">
        <v>5</v>
      </c>
      <c r="K144" s="47">
        <v>8</v>
      </c>
      <c r="L144" s="47">
        <v>20</v>
      </c>
      <c r="M144" s="47">
        <v>60</v>
      </c>
      <c r="N144" s="47">
        <v>10</v>
      </c>
      <c r="O144" s="47">
        <v>10</v>
      </c>
      <c r="P144" s="47">
        <v>0</v>
      </c>
    </row>
    <row r="145" spans="1:16" x14ac:dyDescent="0.3">
      <c r="A145" s="84" t="s">
        <v>513</v>
      </c>
      <c r="B145" s="85" t="s">
        <v>320</v>
      </c>
      <c r="C145" s="66">
        <v>8.9</v>
      </c>
      <c r="D145" s="47">
        <v>13</v>
      </c>
      <c r="E145" s="66">
        <v>0.68</v>
      </c>
      <c r="F145" s="66">
        <v>1.1299999999999999</v>
      </c>
      <c r="G145" s="47">
        <v>5</v>
      </c>
      <c r="H145" s="47">
        <v>12</v>
      </c>
      <c r="I145" s="81">
        <v>4</v>
      </c>
      <c r="J145" s="47">
        <v>4</v>
      </c>
      <c r="K145" s="47">
        <v>9</v>
      </c>
      <c r="L145" s="47">
        <v>0</v>
      </c>
      <c r="M145" s="66">
        <v>61.54</v>
      </c>
      <c r="N145" s="66">
        <v>38.46</v>
      </c>
      <c r="O145" s="47">
        <v>0</v>
      </c>
      <c r="P145" s="47">
        <v>0</v>
      </c>
    </row>
    <row r="146" spans="1:16" x14ac:dyDescent="0.3">
      <c r="A146" s="84" t="s">
        <v>506</v>
      </c>
      <c r="B146" s="85" t="s">
        <v>320</v>
      </c>
      <c r="C146" s="66">
        <v>21.3</v>
      </c>
      <c r="D146" s="47">
        <v>30</v>
      </c>
      <c r="E146" s="66">
        <v>0.71</v>
      </c>
      <c r="F146" s="66">
        <v>1.1200000000000001</v>
      </c>
      <c r="G146" s="47">
        <v>5</v>
      </c>
      <c r="H146" s="47">
        <v>20</v>
      </c>
      <c r="I146" s="81">
        <v>4</v>
      </c>
      <c r="J146" s="47">
        <v>5</v>
      </c>
      <c r="K146" s="47">
        <v>15</v>
      </c>
      <c r="L146" s="47">
        <v>10</v>
      </c>
      <c r="M146" s="66">
        <v>53.33</v>
      </c>
      <c r="N146" s="66">
        <v>36.67</v>
      </c>
      <c r="O146" s="47">
        <v>0</v>
      </c>
      <c r="P146" s="47">
        <v>0</v>
      </c>
    </row>
    <row r="147" spans="1:16" x14ac:dyDescent="0.3">
      <c r="A147" s="84" t="s">
        <v>507</v>
      </c>
      <c r="B147" s="85" t="s">
        <v>320</v>
      </c>
      <c r="C147" s="66">
        <v>9.1</v>
      </c>
      <c r="D147" s="47">
        <v>13</v>
      </c>
      <c r="E147" s="66">
        <v>0.7</v>
      </c>
      <c r="F147" s="66">
        <v>1.07</v>
      </c>
      <c r="G147" s="47">
        <v>5</v>
      </c>
      <c r="H147" s="47">
        <v>14</v>
      </c>
      <c r="I147" s="81">
        <v>4</v>
      </c>
      <c r="J147" s="47">
        <v>5</v>
      </c>
      <c r="K147" s="47">
        <v>10</v>
      </c>
      <c r="L147" s="66">
        <v>7.69</v>
      </c>
      <c r="M147" s="66">
        <v>53.85</v>
      </c>
      <c r="N147" s="66">
        <v>38.46</v>
      </c>
      <c r="O147" s="47">
        <v>0</v>
      </c>
      <c r="P147" s="47">
        <v>0</v>
      </c>
    </row>
    <row r="148" spans="1:16" x14ac:dyDescent="0.3">
      <c r="A148" s="84" t="s">
        <v>508</v>
      </c>
      <c r="B148" s="85" t="s">
        <v>320</v>
      </c>
      <c r="C148" s="66">
        <v>41.2</v>
      </c>
      <c r="D148" s="47">
        <v>59</v>
      </c>
      <c r="E148" s="66">
        <v>0.7</v>
      </c>
      <c r="F148" s="66">
        <v>1.01</v>
      </c>
      <c r="G148" s="47">
        <v>13</v>
      </c>
      <c r="H148" s="47">
        <v>26</v>
      </c>
      <c r="I148" s="81">
        <v>4</v>
      </c>
      <c r="J148" s="47">
        <v>9</v>
      </c>
      <c r="K148" s="47">
        <v>15</v>
      </c>
      <c r="L148" s="66">
        <v>10.17</v>
      </c>
      <c r="M148" s="66">
        <v>50.85</v>
      </c>
      <c r="N148" s="66">
        <v>37.29</v>
      </c>
      <c r="O148" s="66">
        <v>1.69</v>
      </c>
      <c r="P148" s="47">
        <v>0</v>
      </c>
    </row>
    <row r="149" spans="1:16" x14ac:dyDescent="0.3">
      <c r="A149" s="84" t="s">
        <v>509</v>
      </c>
      <c r="B149" s="85" t="s">
        <v>320</v>
      </c>
      <c r="C149" s="66">
        <v>28.6</v>
      </c>
      <c r="D149" s="47">
        <v>38</v>
      </c>
      <c r="E149" s="66">
        <v>0.75</v>
      </c>
      <c r="F149" s="66">
        <v>1.06</v>
      </c>
      <c r="G149" s="47">
        <v>11</v>
      </c>
      <c r="H149" s="47">
        <v>28</v>
      </c>
      <c r="I149" s="81">
        <v>4</v>
      </c>
      <c r="J149" s="47">
        <v>7</v>
      </c>
      <c r="K149" s="47">
        <v>18</v>
      </c>
      <c r="L149" s="66">
        <v>23.68</v>
      </c>
      <c r="M149" s="66">
        <v>44.74</v>
      </c>
      <c r="N149" s="66">
        <v>31.58</v>
      </c>
      <c r="O149" s="47">
        <v>0</v>
      </c>
      <c r="P149" s="47">
        <v>0</v>
      </c>
    </row>
    <row r="150" spans="1:16" x14ac:dyDescent="0.3">
      <c r="A150" s="84" t="s">
        <v>503</v>
      </c>
      <c r="B150" s="85" t="s">
        <v>320</v>
      </c>
      <c r="C150" s="66">
        <v>9.5</v>
      </c>
      <c r="D150" s="47">
        <v>14</v>
      </c>
      <c r="E150" s="66">
        <v>0.68</v>
      </c>
      <c r="F150" s="66">
        <v>1.08</v>
      </c>
      <c r="G150" s="47">
        <v>4</v>
      </c>
      <c r="H150" s="47">
        <v>10</v>
      </c>
      <c r="I150" s="81">
        <v>4</v>
      </c>
      <c r="J150" s="47">
        <v>4</v>
      </c>
      <c r="K150" s="47">
        <v>10</v>
      </c>
      <c r="L150" s="66">
        <v>14.29</v>
      </c>
      <c r="M150" s="66">
        <v>35.71</v>
      </c>
      <c r="N150" s="47">
        <v>50</v>
      </c>
      <c r="O150" s="47">
        <v>0</v>
      </c>
      <c r="P150" s="47">
        <v>0</v>
      </c>
    </row>
    <row r="151" spans="1:16" x14ac:dyDescent="0.3">
      <c r="A151" s="84" t="s">
        <v>504</v>
      </c>
      <c r="B151" s="85" t="s">
        <v>320</v>
      </c>
      <c r="C151" s="66">
        <v>9.3000000000000007</v>
      </c>
      <c r="D151" s="47">
        <v>12</v>
      </c>
      <c r="E151" s="66">
        <v>0.78</v>
      </c>
      <c r="F151" s="66">
        <v>1.1100000000000001</v>
      </c>
      <c r="G151" s="47">
        <v>6</v>
      </c>
      <c r="H151" s="47">
        <v>19</v>
      </c>
      <c r="I151" s="81">
        <v>3</v>
      </c>
      <c r="J151" s="47">
        <v>3</v>
      </c>
      <c r="K151" s="47">
        <v>8</v>
      </c>
      <c r="L151" s="47">
        <v>0</v>
      </c>
      <c r="M151" s="66">
        <v>91.67</v>
      </c>
      <c r="N151" s="66">
        <v>8.33</v>
      </c>
      <c r="O151" s="47">
        <v>0</v>
      </c>
      <c r="P151" s="47">
        <v>0</v>
      </c>
    </row>
    <row r="152" spans="1:16" x14ac:dyDescent="0.3">
      <c r="A152" s="84" t="s">
        <v>508</v>
      </c>
      <c r="B152" s="85" t="s">
        <v>336</v>
      </c>
      <c r="C152" s="66">
        <v>8.4</v>
      </c>
      <c r="D152" s="47">
        <v>12</v>
      </c>
      <c r="E152" s="66">
        <v>0.7</v>
      </c>
      <c r="F152" s="66">
        <v>1.01</v>
      </c>
      <c r="G152" s="47">
        <v>13</v>
      </c>
      <c r="H152" s="47">
        <v>26</v>
      </c>
      <c r="I152" s="81">
        <v>3</v>
      </c>
      <c r="J152" s="47">
        <v>5</v>
      </c>
      <c r="K152" s="47">
        <v>11</v>
      </c>
      <c r="L152" s="47">
        <v>25</v>
      </c>
      <c r="M152" s="66">
        <v>33.33</v>
      </c>
      <c r="N152" s="66">
        <v>33.33</v>
      </c>
      <c r="O152" s="66">
        <v>8.33</v>
      </c>
      <c r="P152" s="47">
        <v>0</v>
      </c>
    </row>
    <row r="153" spans="1:16" x14ac:dyDescent="0.3">
      <c r="A153" s="84" t="s">
        <v>509</v>
      </c>
      <c r="B153" s="85" t="s">
        <v>336</v>
      </c>
      <c r="C153" s="66">
        <v>8.5</v>
      </c>
      <c r="D153" s="47">
        <v>14</v>
      </c>
      <c r="E153" s="66">
        <v>0.61</v>
      </c>
      <c r="F153" s="66">
        <v>0.85</v>
      </c>
      <c r="G153" s="47">
        <v>24</v>
      </c>
      <c r="H153" s="47">
        <v>28</v>
      </c>
      <c r="I153" s="81">
        <v>4</v>
      </c>
      <c r="J153" s="47">
        <v>15</v>
      </c>
      <c r="K153" s="47">
        <v>18</v>
      </c>
      <c r="L153" s="66">
        <v>7.14</v>
      </c>
      <c r="M153" s="47">
        <v>50</v>
      </c>
      <c r="N153" s="66">
        <v>21.43</v>
      </c>
      <c r="O153" s="66">
        <v>14.29</v>
      </c>
      <c r="P153" s="66">
        <v>7.14</v>
      </c>
    </row>
    <row r="154" spans="1:16" x14ac:dyDescent="0.3">
      <c r="A154" s="84" t="s">
        <v>512</v>
      </c>
      <c r="B154" s="85" t="s">
        <v>339</v>
      </c>
      <c r="C154" s="66">
        <v>8.6</v>
      </c>
      <c r="D154" s="47">
        <v>14</v>
      </c>
      <c r="E154" s="66">
        <v>0.61</v>
      </c>
      <c r="F154" s="66">
        <v>0.9</v>
      </c>
      <c r="G154" s="47">
        <v>15</v>
      </c>
      <c r="H154" s="47">
        <v>19</v>
      </c>
      <c r="I154" s="81">
        <v>4</v>
      </c>
      <c r="J154" s="47">
        <v>12</v>
      </c>
      <c r="K154" s="47">
        <v>14</v>
      </c>
      <c r="L154" s="66">
        <v>14.29</v>
      </c>
      <c r="M154" s="66">
        <v>28.57</v>
      </c>
      <c r="N154" s="66">
        <v>42.86</v>
      </c>
      <c r="O154" s="66">
        <v>14.29</v>
      </c>
      <c r="P154" s="47">
        <v>0</v>
      </c>
    </row>
    <row r="155" spans="1:16" x14ac:dyDescent="0.3">
      <c r="A155" s="84" t="s">
        <v>513</v>
      </c>
      <c r="B155" s="85" t="s">
        <v>339</v>
      </c>
      <c r="C155" s="66">
        <v>3.4</v>
      </c>
      <c r="D155" s="47">
        <v>10</v>
      </c>
      <c r="E155" s="66">
        <v>0.34</v>
      </c>
      <c r="F155" s="66">
        <v>0.56000000000000005</v>
      </c>
      <c r="G155" s="47">
        <v>12</v>
      </c>
      <c r="H155" s="47">
        <v>12</v>
      </c>
      <c r="I155" s="81">
        <v>3</v>
      </c>
      <c r="J155" s="47">
        <v>3</v>
      </c>
      <c r="K155" s="47">
        <v>3</v>
      </c>
      <c r="L155" s="47">
        <v>0</v>
      </c>
      <c r="M155" s="47">
        <v>0</v>
      </c>
      <c r="N155" s="47">
        <v>60</v>
      </c>
      <c r="O155" s="47">
        <v>20</v>
      </c>
      <c r="P155" s="47">
        <v>20</v>
      </c>
    </row>
    <row r="156" spans="1:16" x14ac:dyDescent="0.3">
      <c r="A156" s="84" t="s">
        <v>506</v>
      </c>
      <c r="B156" s="85" t="s">
        <v>339</v>
      </c>
      <c r="C156" s="66">
        <v>9.6999999999999993</v>
      </c>
      <c r="D156" s="47">
        <v>13</v>
      </c>
      <c r="E156" s="66">
        <v>0.75</v>
      </c>
      <c r="F156" s="66">
        <v>1.18</v>
      </c>
      <c r="G156" s="47">
        <v>3</v>
      </c>
      <c r="H156" s="47">
        <v>20</v>
      </c>
      <c r="I156" s="81">
        <v>4</v>
      </c>
      <c r="J156" s="47">
        <v>3</v>
      </c>
      <c r="K156" s="47">
        <v>15</v>
      </c>
      <c r="L156" s="66">
        <v>30.77</v>
      </c>
      <c r="M156" s="66">
        <v>38.46</v>
      </c>
      <c r="N156" s="66">
        <v>23.08</v>
      </c>
      <c r="O156" s="66">
        <v>7.69</v>
      </c>
      <c r="P156" s="47">
        <v>0</v>
      </c>
    </row>
    <row r="157" spans="1:16" x14ac:dyDescent="0.3">
      <c r="A157" s="84" t="s">
        <v>507</v>
      </c>
      <c r="B157" s="85" t="s">
        <v>339</v>
      </c>
      <c r="C157" s="66">
        <v>6.1</v>
      </c>
      <c r="D157" s="47">
        <v>10</v>
      </c>
      <c r="E157" s="66">
        <v>0.61</v>
      </c>
      <c r="F157" s="66">
        <v>0.93</v>
      </c>
      <c r="G157" s="47">
        <v>9</v>
      </c>
      <c r="H157" s="47">
        <v>14</v>
      </c>
      <c r="I157" s="81">
        <v>3</v>
      </c>
      <c r="J157" s="47">
        <v>2</v>
      </c>
      <c r="K157" s="47">
        <v>4</v>
      </c>
      <c r="L157" s="47">
        <v>10</v>
      </c>
      <c r="M157" s="47">
        <v>30</v>
      </c>
      <c r="N157" s="47">
        <v>50</v>
      </c>
      <c r="O157" s="47">
        <v>10</v>
      </c>
      <c r="P157" s="47">
        <v>0</v>
      </c>
    </row>
    <row r="158" spans="1:16" x14ac:dyDescent="0.3">
      <c r="A158" s="84" t="s">
        <v>508</v>
      </c>
      <c r="B158" s="85" t="s">
        <v>339</v>
      </c>
      <c r="C158" s="66">
        <v>11.8</v>
      </c>
      <c r="D158" s="47">
        <v>18</v>
      </c>
      <c r="E158" s="66">
        <v>0.66</v>
      </c>
      <c r="F158" s="66">
        <v>0.95</v>
      </c>
      <c r="G158" s="47">
        <v>22</v>
      </c>
      <c r="H158" s="47">
        <v>26</v>
      </c>
      <c r="I158" s="81">
        <v>4</v>
      </c>
      <c r="J158" s="47">
        <v>14</v>
      </c>
      <c r="K158" s="47">
        <v>15</v>
      </c>
      <c r="L158" s="66">
        <v>11.11</v>
      </c>
      <c r="M158" s="66">
        <v>61.11</v>
      </c>
      <c r="N158" s="66">
        <v>11.11</v>
      </c>
      <c r="O158" s="47">
        <v>0</v>
      </c>
      <c r="P158" s="66">
        <v>16.670000000000002</v>
      </c>
    </row>
    <row r="159" spans="1:16" x14ac:dyDescent="0.3">
      <c r="A159" s="84" t="s">
        <v>509</v>
      </c>
      <c r="B159" s="85" t="s">
        <v>339</v>
      </c>
      <c r="C159" s="66">
        <v>48.9</v>
      </c>
      <c r="D159" s="47">
        <v>55</v>
      </c>
      <c r="E159" s="66">
        <v>0.89</v>
      </c>
      <c r="F159" s="66">
        <v>1.25</v>
      </c>
      <c r="G159" s="47">
        <v>1</v>
      </c>
      <c r="H159" s="47">
        <v>28</v>
      </c>
      <c r="I159" s="81">
        <v>4</v>
      </c>
      <c r="J159" s="47">
        <v>1</v>
      </c>
      <c r="K159" s="47">
        <v>18</v>
      </c>
      <c r="L159" s="66">
        <v>47.27</v>
      </c>
      <c r="M159" s="66">
        <v>50.91</v>
      </c>
      <c r="N159" s="66">
        <v>1.82</v>
      </c>
      <c r="O159" s="47">
        <v>0</v>
      </c>
      <c r="P159" s="47">
        <v>0</v>
      </c>
    </row>
    <row r="160" spans="1:16" x14ac:dyDescent="0.3">
      <c r="A160" s="84" t="s">
        <v>504</v>
      </c>
      <c r="B160" s="85" t="s">
        <v>339</v>
      </c>
      <c r="C160" s="66">
        <v>8.1999999999999993</v>
      </c>
      <c r="D160" s="47">
        <v>14</v>
      </c>
      <c r="E160" s="66">
        <v>0.59</v>
      </c>
      <c r="F160" s="66">
        <v>0.84</v>
      </c>
      <c r="G160" s="47">
        <v>17</v>
      </c>
      <c r="H160" s="47">
        <v>19</v>
      </c>
      <c r="I160" s="81">
        <v>3</v>
      </c>
      <c r="J160" s="47">
        <v>7</v>
      </c>
      <c r="K160" s="47">
        <v>8</v>
      </c>
      <c r="L160" s="47">
        <v>0</v>
      </c>
      <c r="M160" s="66">
        <v>28.57</v>
      </c>
      <c r="N160" s="66">
        <v>71.430000000000007</v>
      </c>
      <c r="O160" s="47">
        <v>0</v>
      </c>
      <c r="P160" s="47">
        <v>0</v>
      </c>
    </row>
    <row r="161" spans="1:16" x14ac:dyDescent="0.3">
      <c r="A161" s="84" t="s">
        <v>512</v>
      </c>
      <c r="B161" s="85" t="s">
        <v>349</v>
      </c>
      <c r="C161" s="66">
        <v>9.1999999999999993</v>
      </c>
      <c r="D161" s="47">
        <v>19</v>
      </c>
      <c r="E161" s="66">
        <v>0.48</v>
      </c>
      <c r="F161" s="66">
        <v>0.71</v>
      </c>
      <c r="G161" s="47">
        <v>19</v>
      </c>
      <c r="H161" s="47">
        <v>19</v>
      </c>
      <c r="I161" s="81">
        <v>4</v>
      </c>
      <c r="J161" s="47">
        <v>14</v>
      </c>
      <c r="K161" s="47">
        <v>14</v>
      </c>
      <c r="L161" s="47">
        <v>0</v>
      </c>
      <c r="M161" s="66">
        <v>10.53</v>
      </c>
      <c r="N161" s="66">
        <v>73.680000000000007</v>
      </c>
      <c r="O161" s="66">
        <v>15.79</v>
      </c>
      <c r="P161" s="47">
        <v>0</v>
      </c>
    </row>
    <row r="162" spans="1:16" x14ac:dyDescent="0.3">
      <c r="A162" s="84" t="s">
        <v>508</v>
      </c>
      <c r="B162" s="85" t="s">
        <v>349</v>
      </c>
      <c r="C162" s="66">
        <v>10.1</v>
      </c>
      <c r="D162" s="47">
        <v>13</v>
      </c>
      <c r="E162" s="66">
        <v>0.78</v>
      </c>
      <c r="F162" s="66">
        <v>1.1200000000000001</v>
      </c>
      <c r="G162" s="47">
        <v>6</v>
      </c>
      <c r="H162" s="47">
        <v>26</v>
      </c>
      <c r="I162" s="81">
        <v>3</v>
      </c>
      <c r="J162" s="47">
        <v>3</v>
      </c>
      <c r="K162" s="47">
        <v>11</v>
      </c>
      <c r="L162" s="66">
        <v>23.08</v>
      </c>
      <c r="M162" s="66">
        <v>53.85</v>
      </c>
      <c r="N162" s="66">
        <v>23.08</v>
      </c>
      <c r="O162" s="47">
        <v>0</v>
      </c>
      <c r="P162" s="47">
        <v>0</v>
      </c>
    </row>
    <row r="163" spans="1:16" x14ac:dyDescent="0.3">
      <c r="A163" s="84" t="s">
        <v>511</v>
      </c>
      <c r="B163" s="85" t="s">
        <v>349</v>
      </c>
      <c r="C163" s="66">
        <v>5.4</v>
      </c>
      <c r="D163" s="47">
        <v>10</v>
      </c>
      <c r="E163" s="66">
        <v>0.54</v>
      </c>
      <c r="F163" s="66">
        <v>0.94</v>
      </c>
      <c r="G163" s="47">
        <v>5</v>
      </c>
      <c r="H163" s="47">
        <v>7</v>
      </c>
      <c r="I163" s="81">
        <v>4</v>
      </c>
      <c r="J163" s="47">
        <v>5</v>
      </c>
      <c r="K163" s="47">
        <v>7</v>
      </c>
      <c r="L163" s="47">
        <v>0</v>
      </c>
      <c r="M163" s="47">
        <v>30</v>
      </c>
      <c r="N163" s="47">
        <v>60</v>
      </c>
      <c r="O163" s="47">
        <v>0</v>
      </c>
      <c r="P163" s="47">
        <v>10</v>
      </c>
    </row>
    <row r="164" spans="1:16" x14ac:dyDescent="0.3">
      <c r="A164" s="84" t="s">
        <v>506</v>
      </c>
      <c r="B164" s="85" t="s">
        <v>355</v>
      </c>
      <c r="C164" s="66">
        <v>11.6</v>
      </c>
      <c r="D164" s="47">
        <v>19</v>
      </c>
      <c r="E164" s="66">
        <v>0.61</v>
      </c>
      <c r="F164" s="66">
        <v>0.96</v>
      </c>
      <c r="G164" s="47">
        <v>12</v>
      </c>
      <c r="H164" s="47">
        <v>20</v>
      </c>
      <c r="I164" s="81">
        <v>4</v>
      </c>
      <c r="J164" s="47">
        <v>11</v>
      </c>
      <c r="K164" s="47">
        <v>15</v>
      </c>
      <c r="L164" s="47">
        <v>0</v>
      </c>
      <c r="M164" s="66">
        <v>42.11</v>
      </c>
      <c r="N164" s="66">
        <v>52.63</v>
      </c>
      <c r="O164" s="66">
        <v>5.26</v>
      </c>
      <c r="P164" s="47">
        <v>0</v>
      </c>
    </row>
    <row r="165" spans="1:16" x14ac:dyDescent="0.3">
      <c r="A165" s="84" t="s">
        <v>509</v>
      </c>
      <c r="B165" s="85" t="s">
        <v>355</v>
      </c>
      <c r="C165" s="66">
        <v>6.5</v>
      </c>
      <c r="D165" s="47">
        <v>10</v>
      </c>
      <c r="E165" s="66">
        <v>0.65</v>
      </c>
      <c r="F165" s="66">
        <v>0.91</v>
      </c>
      <c r="G165" s="47">
        <v>22</v>
      </c>
      <c r="H165" s="47">
        <v>28</v>
      </c>
      <c r="I165" s="81">
        <v>3</v>
      </c>
      <c r="J165" s="47">
        <v>8</v>
      </c>
      <c r="K165" s="47">
        <v>10</v>
      </c>
      <c r="L165" s="47">
        <v>0</v>
      </c>
      <c r="M165" s="47">
        <v>60</v>
      </c>
      <c r="N165" s="47">
        <v>30</v>
      </c>
      <c r="O165" s="47">
        <v>10</v>
      </c>
      <c r="P165" s="47">
        <v>0</v>
      </c>
    </row>
    <row r="166" spans="1:16" x14ac:dyDescent="0.3">
      <c r="A166" s="84" t="s">
        <v>513</v>
      </c>
      <c r="B166" s="85" t="s">
        <v>366</v>
      </c>
      <c r="C166" s="66">
        <v>8.6999999999999993</v>
      </c>
      <c r="D166" s="47">
        <v>12</v>
      </c>
      <c r="E166" s="66">
        <v>0.73</v>
      </c>
      <c r="F166" s="66">
        <v>1.19</v>
      </c>
      <c r="G166" s="47">
        <v>4</v>
      </c>
      <c r="H166" s="47">
        <v>12</v>
      </c>
      <c r="I166" s="81">
        <v>4</v>
      </c>
      <c r="J166" s="47">
        <v>3</v>
      </c>
      <c r="K166" s="47">
        <v>9</v>
      </c>
      <c r="L166" s="47">
        <v>0</v>
      </c>
      <c r="M166" s="47">
        <v>75</v>
      </c>
      <c r="N166" s="47">
        <v>25</v>
      </c>
      <c r="O166" s="47">
        <v>0</v>
      </c>
      <c r="P166" s="47">
        <v>0</v>
      </c>
    </row>
    <row r="167" spans="1:16" x14ac:dyDescent="0.3">
      <c r="A167" s="84" t="s">
        <v>512</v>
      </c>
      <c r="B167" s="85" t="s">
        <v>369</v>
      </c>
      <c r="C167" s="47">
        <v>18</v>
      </c>
      <c r="D167" s="47">
        <v>23</v>
      </c>
      <c r="E167" s="66">
        <v>0.78</v>
      </c>
      <c r="F167" s="66">
        <v>1.1499999999999999</v>
      </c>
      <c r="G167" s="47">
        <v>6</v>
      </c>
      <c r="H167" s="47">
        <v>19</v>
      </c>
      <c r="I167" s="81">
        <v>4</v>
      </c>
      <c r="J167" s="47">
        <v>5</v>
      </c>
      <c r="K167" s="47">
        <v>14</v>
      </c>
      <c r="L167" s="66">
        <v>43.48</v>
      </c>
      <c r="M167" s="66">
        <v>21.74</v>
      </c>
      <c r="N167" s="66">
        <v>34.78</v>
      </c>
      <c r="O167" s="47">
        <v>0</v>
      </c>
      <c r="P167" s="47">
        <v>0</v>
      </c>
    </row>
    <row r="168" spans="1:16" x14ac:dyDescent="0.3">
      <c r="A168" s="84" t="s">
        <v>505</v>
      </c>
      <c r="B168" s="85" t="s">
        <v>369</v>
      </c>
      <c r="C168" s="66">
        <v>14.9</v>
      </c>
      <c r="D168" s="47">
        <v>19</v>
      </c>
      <c r="E168" s="66">
        <v>0.78</v>
      </c>
      <c r="F168" s="66">
        <v>1.1100000000000001</v>
      </c>
      <c r="G168" s="47">
        <v>2</v>
      </c>
      <c r="H168" s="47">
        <v>6</v>
      </c>
      <c r="I168" s="81">
        <v>4</v>
      </c>
      <c r="J168" s="47">
        <v>2</v>
      </c>
      <c r="K168" s="47">
        <v>6</v>
      </c>
      <c r="L168" s="66">
        <v>36.840000000000003</v>
      </c>
      <c r="M168" s="66">
        <v>42.11</v>
      </c>
      <c r="N168" s="66">
        <v>15.79</v>
      </c>
      <c r="O168" s="47">
        <v>0</v>
      </c>
      <c r="P168" s="66">
        <v>5.26</v>
      </c>
    </row>
    <row r="169" spans="1:16" x14ac:dyDescent="0.3">
      <c r="A169" s="84" t="s">
        <v>513</v>
      </c>
      <c r="B169" s="85" t="s">
        <v>369</v>
      </c>
      <c r="C169" s="66">
        <v>14</v>
      </c>
      <c r="D169" s="47">
        <v>22</v>
      </c>
      <c r="E169" s="66">
        <v>0.64</v>
      </c>
      <c r="F169" s="66">
        <v>1.05</v>
      </c>
      <c r="G169" s="47">
        <v>9</v>
      </c>
      <c r="H169" s="47">
        <v>12</v>
      </c>
      <c r="I169" s="81">
        <v>4</v>
      </c>
      <c r="J169" s="47">
        <v>8</v>
      </c>
      <c r="K169" s="47">
        <v>9</v>
      </c>
      <c r="L169" s="47">
        <v>0</v>
      </c>
      <c r="M169" s="47">
        <v>50</v>
      </c>
      <c r="N169" s="66">
        <v>45.45</v>
      </c>
      <c r="O169" s="66">
        <v>4.55</v>
      </c>
      <c r="P169" s="47">
        <v>0</v>
      </c>
    </row>
    <row r="170" spans="1:16" x14ac:dyDescent="0.3">
      <c r="A170" s="84" t="s">
        <v>506</v>
      </c>
      <c r="B170" s="85" t="s">
        <v>369</v>
      </c>
      <c r="C170" s="66">
        <v>20.8</v>
      </c>
      <c r="D170" s="47">
        <v>33</v>
      </c>
      <c r="E170" s="66">
        <v>0.63</v>
      </c>
      <c r="F170" s="66">
        <v>0.99</v>
      </c>
      <c r="G170" s="47">
        <v>10</v>
      </c>
      <c r="H170" s="47">
        <v>20</v>
      </c>
      <c r="I170" s="81">
        <v>4</v>
      </c>
      <c r="J170" s="47">
        <v>9</v>
      </c>
      <c r="K170" s="47">
        <v>15</v>
      </c>
      <c r="L170" s="66">
        <v>6.06</v>
      </c>
      <c r="M170" s="66">
        <v>33.33</v>
      </c>
      <c r="N170" s="66">
        <v>60.61</v>
      </c>
      <c r="O170" s="47">
        <v>0</v>
      </c>
      <c r="P170" s="47">
        <v>0</v>
      </c>
    </row>
    <row r="171" spans="1:16" x14ac:dyDescent="0.3">
      <c r="A171" s="84" t="s">
        <v>507</v>
      </c>
      <c r="B171" s="85" t="s">
        <v>369</v>
      </c>
      <c r="C171" s="66">
        <v>19.3</v>
      </c>
      <c r="D171" s="47">
        <v>29</v>
      </c>
      <c r="E171" s="66">
        <v>0.67</v>
      </c>
      <c r="F171" s="66">
        <v>1.01</v>
      </c>
      <c r="G171" s="47">
        <v>7</v>
      </c>
      <c r="H171" s="47">
        <v>14</v>
      </c>
      <c r="I171" s="81">
        <v>4</v>
      </c>
      <c r="J171" s="47">
        <v>6</v>
      </c>
      <c r="K171" s="47">
        <v>10</v>
      </c>
      <c r="L171" s="47">
        <v>0</v>
      </c>
      <c r="M171" s="66">
        <v>65.52</v>
      </c>
      <c r="N171" s="66">
        <v>24.14</v>
      </c>
      <c r="O171" s="66">
        <v>10.34</v>
      </c>
      <c r="P171" s="47">
        <v>0</v>
      </c>
    </row>
    <row r="172" spans="1:16" x14ac:dyDescent="0.3">
      <c r="A172" s="84" t="s">
        <v>508</v>
      </c>
      <c r="B172" s="85" t="s">
        <v>369</v>
      </c>
      <c r="C172" s="66">
        <v>18.100000000000001</v>
      </c>
      <c r="D172" s="47">
        <v>26</v>
      </c>
      <c r="E172" s="66">
        <v>0.7</v>
      </c>
      <c r="F172" s="47">
        <v>1</v>
      </c>
      <c r="G172" s="47">
        <v>16</v>
      </c>
      <c r="H172" s="47">
        <v>26</v>
      </c>
      <c r="I172" s="81">
        <v>4</v>
      </c>
      <c r="J172" s="47">
        <v>10</v>
      </c>
      <c r="K172" s="47">
        <v>15</v>
      </c>
      <c r="L172" s="66">
        <v>26.92</v>
      </c>
      <c r="M172" s="66">
        <v>30.77</v>
      </c>
      <c r="N172" s="66">
        <v>34.619999999999997</v>
      </c>
      <c r="O172" s="66">
        <v>3.85</v>
      </c>
      <c r="P172" s="66">
        <v>3.85</v>
      </c>
    </row>
    <row r="173" spans="1:16" x14ac:dyDescent="0.3">
      <c r="A173" s="84" t="s">
        <v>509</v>
      </c>
      <c r="B173" s="85" t="s">
        <v>369</v>
      </c>
      <c r="C173" s="66">
        <v>12.5</v>
      </c>
      <c r="D173" s="47">
        <v>18</v>
      </c>
      <c r="E173" s="66">
        <v>0.69</v>
      </c>
      <c r="F173" s="66">
        <v>0.97</v>
      </c>
      <c r="G173" s="47">
        <v>20</v>
      </c>
      <c r="H173" s="47">
        <v>28</v>
      </c>
      <c r="I173" s="81">
        <v>4</v>
      </c>
      <c r="J173" s="47">
        <v>14</v>
      </c>
      <c r="K173" s="47">
        <v>18</v>
      </c>
      <c r="L173" s="66">
        <v>5.56</v>
      </c>
      <c r="M173" s="66">
        <v>55.56</v>
      </c>
      <c r="N173" s="66">
        <v>38.89</v>
      </c>
      <c r="O173" s="47">
        <v>0</v>
      </c>
      <c r="P173" s="47">
        <v>0</v>
      </c>
    </row>
    <row r="174" spans="1:16" x14ac:dyDescent="0.3">
      <c r="A174" s="84" t="s">
        <v>510</v>
      </c>
      <c r="B174" s="85" t="s">
        <v>369</v>
      </c>
      <c r="C174" s="66">
        <v>12.2</v>
      </c>
      <c r="D174" s="47">
        <v>15</v>
      </c>
      <c r="E174" s="66">
        <v>0.81</v>
      </c>
      <c r="F174" s="66">
        <v>1.1499999999999999</v>
      </c>
      <c r="G174" s="47">
        <v>1</v>
      </c>
      <c r="H174" s="47">
        <v>12</v>
      </c>
      <c r="I174" s="81">
        <v>4</v>
      </c>
      <c r="J174" s="47">
        <v>1</v>
      </c>
      <c r="K174" s="47">
        <v>10</v>
      </c>
      <c r="L174" s="66">
        <v>26.67</v>
      </c>
      <c r="M174" s="47">
        <v>60</v>
      </c>
      <c r="N174" s="66">
        <v>13.33</v>
      </c>
      <c r="O174" s="47">
        <v>0</v>
      </c>
      <c r="P174" s="47">
        <v>0</v>
      </c>
    </row>
    <row r="175" spans="1:16" x14ac:dyDescent="0.3">
      <c r="A175" s="84" t="s">
        <v>514</v>
      </c>
      <c r="B175" s="85" t="s">
        <v>369</v>
      </c>
      <c r="C175" s="66">
        <v>11.5</v>
      </c>
      <c r="D175" s="47">
        <v>17</v>
      </c>
      <c r="E175" s="66">
        <v>0.68</v>
      </c>
      <c r="F175" s="66">
        <v>0.97</v>
      </c>
      <c r="G175" s="47">
        <v>5</v>
      </c>
      <c r="H175" s="47">
        <v>8</v>
      </c>
      <c r="I175" s="81">
        <v>3</v>
      </c>
      <c r="J175" s="47">
        <v>5</v>
      </c>
      <c r="K175" s="47">
        <v>8</v>
      </c>
      <c r="L175" s="47">
        <v>0</v>
      </c>
      <c r="M175" s="66">
        <v>58.82</v>
      </c>
      <c r="N175" s="66">
        <v>41.18</v>
      </c>
      <c r="O175" s="47">
        <v>0</v>
      </c>
      <c r="P175" s="47">
        <v>0</v>
      </c>
    </row>
    <row r="176" spans="1:16" x14ac:dyDescent="0.3">
      <c r="A176" s="84" t="s">
        <v>503</v>
      </c>
      <c r="B176" s="85" t="s">
        <v>369</v>
      </c>
      <c r="C176" s="66">
        <v>24.2</v>
      </c>
      <c r="D176" s="47">
        <v>35</v>
      </c>
      <c r="E176" s="66">
        <v>0.69</v>
      </c>
      <c r="F176" s="66">
        <v>1.1100000000000001</v>
      </c>
      <c r="G176" s="47">
        <v>3</v>
      </c>
      <c r="H176" s="47">
        <v>10</v>
      </c>
      <c r="I176" s="81">
        <v>4</v>
      </c>
      <c r="J176" s="47">
        <v>3</v>
      </c>
      <c r="K176" s="47">
        <v>10</v>
      </c>
      <c r="L176" s="66">
        <v>5.71</v>
      </c>
      <c r="M176" s="66">
        <v>54.29</v>
      </c>
      <c r="N176" s="47">
        <v>40</v>
      </c>
      <c r="O176" s="47">
        <v>0</v>
      </c>
      <c r="P176" s="47">
        <v>0</v>
      </c>
    </row>
    <row r="177" spans="1:16" x14ac:dyDescent="0.3">
      <c r="A177" s="84" t="s">
        <v>504</v>
      </c>
      <c r="B177" s="85" t="s">
        <v>369</v>
      </c>
      <c r="C177" s="66">
        <v>15.6</v>
      </c>
      <c r="D177" s="47">
        <v>20</v>
      </c>
      <c r="E177" s="66">
        <v>0.78</v>
      </c>
      <c r="F177" s="66">
        <v>1.1200000000000001</v>
      </c>
      <c r="G177" s="47">
        <v>5</v>
      </c>
      <c r="H177" s="47">
        <v>19</v>
      </c>
      <c r="I177" s="81">
        <v>4</v>
      </c>
      <c r="J177" s="47">
        <v>3</v>
      </c>
      <c r="K177" s="47">
        <v>11</v>
      </c>
      <c r="L177" s="47">
        <v>20</v>
      </c>
      <c r="M177" s="47">
        <v>60</v>
      </c>
      <c r="N177" s="47">
        <v>20</v>
      </c>
      <c r="O177" s="47">
        <v>0</v>
      </c>
      <c r="P177" s="47">
        <v>0</v>
      </c>
    </row>
    <row r="178" spans="1:16" x14ac:dyDescent="0.3">
      <c r="A178" s="84" t="s">
        <v>511</v>
      </c>
      <c r="B178" s="85" t="s">
        <v>369</v>
      </c>
      <c r="C178" s="66">
        <v>8.3000000000000007</v>
      </c>
      <c r="D178" s="47">
        <v>17</v>
      </c>
      <c r="E178" s="66">
        <v>0.49</v>
      </c>
      <c r="F178" s="66">
        <v>0.85</v>
      </c>
      <c r="G178" s="47">
        <v>7</v>
      </c>
      <c r="H178" s="47">
        <v>7</v>
      </c>
      <c r="I178" s="81">
        <v>4</v>
      </c>
      <c r="J178" s="47">
        <v>7</v>
      </c>
      <c r="K178" s="47">
        <v>7</v>
      </c>
      <c r="L178" s="47">
        <v>0</v>
      </c>
      <c r="M178" s="66">
        <v>23.53</v>
      </c>
      <c r="N178" s="66">
        <v>52.94</v>
      </c>
      <c r="O178" s="66">
        <v>17.649999999999999</v>
      </c>
      <c r="P178" s="66">
        <v>5.88</v>
      </c>
    </row>
    <row r="179" spans="1:16" x14ac:dyDescent="0.3">
      <c r="A179" s="84" t="s">
        <v>512</v>
      </c>
      <c r="B179" s="85" t="s">
        <v>376</v>
      </c>
      <c r="C179" s="66">
        <v>12.8</v>
      </c>
      <c r="D179" s="47">
        <v>13</v>
      </c>
      <c r="E179" s="66">
        <v>0.98</v>
      </c>
      <c r="F179" s="66">
        <v>1.45</v>
      </c>
      <c r="G179" s="47">
        <v>1</v>
      </c>
      <c r="H179" s="47">
        <v>19</v>
      </c>
      <c r="I179" s="81">
        <v>4</v>
      </c>
      <c r="J179" s="47">
        <v>1</v>
      </c>
      <c r="K179" s="47">
        <v>14</v>
      </c>
      <c r="L179" s="66">
        <v>92.31</v>
      </c>
      <c r="M179" s="66">
        <v>7.69</v>
      </c>
      <c r="N179" s="47">
        <v>0</v>
      </c>
      <c r="O179" s="47">
        <v>0</v>
      </c>
      <c r="P179" s="47">
        <v>0</v>
      </c>
    </row>
    <row r="180" spans="1:16" x14ac:dyDescent="0.3">
      <c r="A180" s="84" t="s">
        <v>513</v>
      </c>
      <c r="B180" s="85" t="s">
        <v>382</v>
      </c>
      <c r="C180" s="66">
        <v>8.1</v>
      </c>
      <c r="D180" s="47">
        <v>10</v>
      </c>
      <c r="E180" s="66">
        <v>0.81</v>
      </c>
      <c r="F180" s="66">
        <v>1.33</v>
      </c>
      <c r="G180" s="47">
        <v>1</v>
      </c>
      <c r="H180" s="47">
        <v>12</v>
      </c>
      <c r="I180" s="81">
        <v>3</v>
      </c>
      <c r="J180" s="47">
        <v>1</v>
      </c>
      <c r="K180" s="47">
        <v>3</v>
      </c>
      <c r="L180" s="47">
        <v>20</v>
      </c>
      <c r="M180" s="47">
        <v>70</v>
      </c>
      <c r="N180" s="47">
        <v>10</v>
      </c>
      <c r="O180" s="47">
        <v>0</v>
      </c>
      <c r="P180" s="47">
        <v>0</v>
      </c>
    </row>
    <row r="181" spans="1:16" x14ac:dyDescent="0.3">
      <c r="A181" s="84" t="s">
        <v>512</v>
      </c>
      <c r="B181" s="85" t="s">
        <v>386</v>
      </c>
      <c r="C181" s="66">
        <v>7.8</v>
      </c>
      <c r="D181" s="47">
        <v>10</v>
      </c>
      <c r="E181" s="66">
        <v>0.78</v>
      </c>
      <c r="F181" s="66">
        <v>1.1499999999999999</v>
      </c>
      <c r="G181" s="47">
        <v>6</v>
      </c>
      <c r="H181" s="47">
        <v>19</v>
      </c>
      <c r="I181" s="81">
        <v>3</v>
      </c>
      <c r="J181" s="47">
        <v>2</v>
      </c>
      <c r="K181" s="47">
        <v>5</v>
      </c>
      <c r="L181" s="47">
        <v>20</v>
      </c>
      <c r="M181" s="47">
        <v>60</v>
      </c>
      <c r="N181" s="47">
        <v>20</v>
      </c>
      <c r="O181" s="47">
        <v>0</v>
      </c>
      <c r="P181" s="47">
        <v>0</v>
      </c>
    </row>
    <row r="182" spans="1:16" x14ac:dyDescent="0.3">
      <c r="A182" s="84" t="s">
        <v>508</v>
      </c>
      <c r="B182" s="85" t="s">
        <v>386</v>
      </c>
      <c r="C182" s="66">
        <v>8.3000000000000007</v>
      </c>
      <c r="D182" s="47">
        <v>12</v>
      </c>
      <c r="E182" s="66">
        <v>0.69</v>
      </c>
      <c r="F182" s="47">
        <v>1</v>
      </c>
      <c r="G182" s="47">
        <v>16</v>
      </c>
      <c r="H182" s="47">
        <v>26</v>
      </c>
      <c r="I182" s="81">
        <v>3</v>
      </c>
      <c r="J182" s="47">
        <v>7</v>
      </c>
      <c r="K182" s="47">
        <v>11</v>
      </c>
      <c r="L182" s="66">
        <v>8.33</v>
      </c>
      <c r="M182" s="47">
        <v>50</v>
      </c>
      <c r="N182" s="66">
        <v>41.67</v>
      </c>
      <c r="O182" s="47">
        <v>0</v>
      </c>
      <c r="P182" s="47">
        <v>0</v>
      </c>
    </row>
    <row r="183" spans="1:16" x14ac:dyDescent="0.3">
      <c r="A183" s="84" t="s">
        <v>509</v>
      </c>
      <c r="B183" s="85" t="s">
        <v>386</v>
      </c>
      <c r="C183" s="66">
        <v>8.4</v>
      </c>
      <c r="D183" s="47">
        <v>12</v>
      </c>
      <c r="E183" s="66">
        <v>0.7</v>
      </c>
      <c r="F183" s="66">
        <v>0.98</v>
      </c>
      <c r="G183" s="47">
        <v>19</v>
      </c>
      <c r="H183" s="47">
        <v>28</v>
      </c>
      <c r="I183" s="81">
        <v>3</v>
      </c>
      <c r="J183" s="47">
        <v>6</v>
      </c>
      <c r="K183" s="47">
        <v>10</v>
      </c>
      <c r="L183" s="47">
        <v>25</v>
      </c>
      <c r="M183" s="47">
        <v>25</v>
      </c>
      <c r="N183" s="47">
        <v>50</v>
      </c>
      <c r="O183" s="47">
        <v>0</v>
      </c>
      <c r="P183" s="47">
        <v>0</v>
      </c>
    </row>
    <row r="184" spans="1:16" x14ac:dyDescent="0.3">
      <c r="A184" s="84" t="s">
        <v>509</v>
      </c>
      <c r="B184" s="85" t="s">
        <v>397</v>
      </c>
      <c r="C184" s="66">
        <v>5.3</v>
      </c>
      <c r="D184" s="47">
        <v>15</v>
      </c>
      <c r="E184" s="66">
        <v>0.35</v>
      </c>
      <c r="F184" s="66">
        <v>0.5</v>
      </c>
      <c r="G184" s="47">
        <v>28</v>
      </c>
      <c r="H184" s="47">
        <v>28</v>
      </c>
      <c r="I184" s="81">
        <v>4</v>
      </c>
      <c r="J184" s="47">
        <v>18</v>
      </c>
      <c r="K184" s="47">
        <v>18</v>
      </c>
      <c r="L184" s="47">
        <v>0</v>
      </c>
      <c r="M184" s="66">
        <v>13.33</v>
      </c>
      <c r="N184" s="66">
        <v>33.33</v>
      </c>
      <c r="O184" s="47">
        <v>40</v>
      </c>
      <c r="P184" s="66">
        <v>13.33</v>
      </c>
    </row>
    <row r="185" spans="1:16" x14ac:dyDescent="0.3">
      <c r="A185" s="84" t="s">
        <v>513</v>
      </c>
      <c r="B185" s="85" t="s">
        <v>402</v>
      </c>
      <c r="C185" s="66">
        <v>13.7</v>
      </c>
      <c r="D185" s="47">
        <v>21</v>
      </c>
      <c r="E185" s="66">
        <v>0.65</v>
      </c>
      <c r="F185" s="66">
        <v>1.07</v>
      </c>
      <c r="G185" s="47">
        <v>8</v>
      </c>
      <c r="H185" s="47">
        <v>12</v>
      </c>
      <c r="I185" s="81">
        <v>4</v>
      </c>
      <c r="J185" s="47">
        <v>7</v>
      </c>
      <c r="K185" s="47">
        <v>9</v>
      </c>
      <c r="L185" s="66">
        <v>4.76</v>
      </c>
      <c r="M185" s="66">
        <v>47.62</v>
      </c>
      <c r="N185" s="66">
        <v>42.86</v>
      </c>
      <c r="O185" s="66">
        <v>4.76</v>
      </c>
      <c r="P185" s="47">
        <v>0</v>
      </c>
    </row>
    <row r="186" spans="1:16" x14ac:dyDescent="0.3">
      <c r="A186" s="84" t="s">
        <v>507</v>
      </c>
      <c r="B186" s="85" t="s">
        <v>402</v>
      </c>
      <c r="C186" s="66">
        <v>6.7</v>
      </c>
      <c r="D186" s="47">
        <v>11</v>
      </c>
      <c r="E186" s="66">
        <v>0.61</v>
      </c>
      <c r="F186" s="66">
        <v>0.93</v>
      </c>
      <c r="G186" s="47">
        <v>9</v>
      </c>
      <c r="H186" s="47">
        <v>14</v>
      </c>
      <c r="I186" s="81">
        <v>4</v>
      </c>
      <c r="J186" s="47">
        <v>8</v>
      </c>
      <c r="K186" s="47">
        <v>10</v>
      </c>
      <c r="L186" s="47">
        <v>0</v>
      </c>
      <c r="M186" s="66">
        <v>36.36</v>
      </c>
      <c r="N186" s="66">
        <v>63.64</v>
      </c>
      <c r="O186" s="47">
        <v>0</v>
      </c>
      <c r="P186" s="47">
        <v>0</v>
      </c>
    </row>
    <row r="187" spans="1:16" x14ac:dyDescent="0.3">
      <c r="A187" s="84" t="s">
        <v>510</v>
      </c>
      <c r="B187" s="85" t="s">
        <v>402</v>
      </c>
      <c r="C187" s="66">
        <v>13.3</v>
      </c>
      <c r="D187" s="47">
        <v>18</v>
      </c>
      <c r="E187" s="66">
        <v>0.74</v>
      </c>
      <c r="F187" s="66">
        <v>1.05</v>
      </c>
      <c r="G187" s="47">
        <v>4</v>
      </c>
      <c r="H187" s="47">
        <v>12</v>
      </c>
      <c r="I187" s="81">
        <v>4</v>
      </c>
      <c r="J187" s="47">
        <v>4</v>
      </c>
      <c r="K187" s="47">
        <v>10</v>
      </c>
      <c r="L187" s="66">
        <v>11.11</v>
      </c>
      <c r="M187" s="66">
        <v>61.11</v>
      </c>
      <c r="N187" s="66">
        <v>27.78</v>
      </c>
      <c r="O187" s="47">
        <v>0</v>
      </c>
      <c r="P187" s="47">
        <v>0</v>
      </c>
    </row>
    <row r="188" spans="1:16" x14ac:dyDescent="0.3">
      <c r="A188" s="84" t="s">
        <v>504</v>
      </c>
      <c r="B188" s="85" t="s">
        <v>402</v>
      </c>
      <c r="C188" s="66">
        <v>13.7</v>
      </c>
      <c r="D188" s="47">
        <v>18</v>
      </c>
      <c r="E188" s="66">
        <v>0.76</v>
      </c>
      <c r="F188" s="66">
        <v>1.0900000000000001</v>
      </c>
      <c r="G188" s="47">
        <v>8</v>
      </c>
      <c r="H188" s="47">
        <v>19</v>
      </c>
      <c r="I188" s="81">
        <v>4</v>
      </c>
      <c r="J188" s="47">
        <v>5</v>
      </c>
      <c r="K188" s="47">
        <v>11</v>
      </c>
      <c r="L188" s="66">
        <v>11.11</v>
      </c>
      <c r="M188" s="66">
        <v>77.78</v>
      </c>
      <c r="N188" s="66">
        <v>5.56</v>
      </c>
      <c r="O188" s="47">
        <v>0</v>
      </c>
      <c r="P188" s="66">
        <v>5.56</v>
      </c>
    </row>
    <row r="189" spans="1:16" x14ac:dyDescent="0.3">
      <c r="A189" s="84" t="s">
        <v>511</v>
      </c>
      <c r="B189" s="85" t="s">
        <v>402</v>
      </c>
      <c r="C189" s="66">
        <v>13.7</v>
      </c>
      <c r="D189" s="47">
        <v>21</v>
      </c>
      <c r="E189" s="66">
        <v>0.65</v>
      </c>
      <c r="F189" s="66">
        <v>1.1399999999999999</v>
      </c>
      <c r="G189" s="47">
        <v>1</v>
      </c>
      <c r="H189" s="47">
        <v>7</v>
      </c>
      <c r="I189" s="81">
        <v>4</v>
      </c>
      <c r="J189" s="47">
        <v>1</v>
      </c>
      <c r="K189" s="47">
        <v>7</v>
      </c>
      <c r="L189" s="66">
        <v>4.76</v>
      </c>
      <c r="M189" s="66">
        <v>52.38</v>
      </c>
      <c r="N189" s="66">
        <v>33.33</v>
      </c>
      <c r="O189" s="66">
        <v>9.52</v>
      </c>
      <c r="P189" s="47">
        <v>0</v>
      </c>
    </row>
    <row r="190" spans="1:16" x14ac:dyDescent="0.3">
      <c r="A190" s="84" t="s">
        <v>508</v>
      </c>
      <c r="B190" s="85" t="s">
        <v>408</v>
      </c>
      <c r="C190" s="66">
        <v>12.3</v>
      </c>
      <c r="D190" s="47">
        <v>15</v>
      </c>
      <c r="E190" s="66">
        <v>0.82</v>
      </c>
      <c r="F190" s="66">
        <v>1.18</v>
      </c>
      <c r="G190" s="47">
        <v>3</v>
      </c>
      <c r="H190" s="47">
        <v>26</v>
      </c>
      <c r="I190" s="81">
        <v>3</v>
      </c>
      <c r="J190" s="47">
        <v>2</v>
      </c>
      <c r="K190" s="47">
        <v>11</v>
      </c>
      <c r="L190" s="47">
        <v>40</v>
      </c>
      <c r="M190" s="66">
        <v>46.67</v>
      </c>
      <c r="N190" s="66">
        <v>6.67</v>
      </c>
      <c r="O190" s="66">
        <v>6.67</v>
      </c>
      <c r="P190" s="47">
        <v>0</v>
      </c>
    </row>
  </sheetData>
  <mergeCells count="1">
    <mergeCell ref="A1:P5"/>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P315"/>
  <sheetViews>
    <sheetView topLeftCell="A6" workbookViewId="0">
      <selection activeCell="A6" sqref="A6"/>
    </sheetView>
  </sheetViews>
  <sheetFormatPr defaultColWidth="8.88671875" defaultRowHeight="13.8" x14ac:dyDescent="0.3"/>
  <cols>
    <col min="1" max="1" width="11.21875" style="10" customWidth="1"/>
    <col min="2" max="2" width="25" style="10" bestFit="1" customWidth="1"/>
    <col min="3" max="3" width="8.88671875" style="10" customWidth="1"/>
    <col min="4" max="16384" width="8.88671875" style="10"/>
  </cols>
  <sheetData>
    <row r="1" spans="1:16" x14ac:dyDescent="0.3">
      <c r="A1" s="140" t="s">
        <v>699</v>
      </c>
      <c r="B1" s="127"/>
      <c r="C1" s="127"/>
      <c r="D1" s="127"/>
      <c r="E1" s="127"/>
      <c r="F1" s="127"/>
      <c r="G1" s="127"/>
      <c r="H1" s="127"/>
      <c r="I1" s="127"/>
      <c r="J1" s="127"/>
      <c r="K1" s="127"/>
      <c r="L1" s="127"/>
      <c r="M1" s="127"/>
      <c r="N1" s="127"/>
      <c r="O1" s="127"/>
      <c r="P1" s="127"/>
    </row>
    <row r="2" spans="1:16" x14ac:dyDescent="0.3">
      <c r="A2" s="127"/>
      <c r="B2" s="127"/>
      <c r="C2" s="127"/>
      <c r="D2" s="127"/>
      <c r="E2" s="127"/>
      <c r="F2" s="127"/>
      <c r="G2" s="127"/>
      <c r="H2" s="127"/>
      <c r="I2" s="127"/>
      <c r="J2" s="127"/>
      <c r="K2" s="127"/>
      <c r="L2" s="127"/>
      <c r="M2" s="127"/>
      <c r="N2" s="127"/>
      <c r="O2" s="127"/>
      <c r="P2" s="127"/>
    </row>
    <row r="3" spans="1:16" x14ac:dyDescent="0.3">
      <c r="A3" s="127"/>
      <c r="B3" s="127"/>
      <c r="C3" s="127"/>
      <c r="D3" s="127"/>
      <c r="E3" s="127"/>
      <c r="F3" s="127"/>
      <c r="G3" s="127"/>
      <c r="H3" s="127"/>
      <c r="I3" s="127"/>
      <c r="J3" s="127"/>
      <c r="K3" s="127"/>
      <c r="L3" s="127"/>
      <c r="M3" s="127"/>
      <c r="N3" s="127"/>
      <c r="O3" s="127"/>
      <c r="P3" s="127"/>
    </row>
    <row r="4" spans="1:16" x14ac:dyDescent="0.3">
      <c r="A4" s="127"/>
      <c r="B4" s="127"/>
      <c r="C4" s="127"/>
      <c r="D4" s="127"/>
      <c r="E4" s="127"/>
      <c r="F4" s="127"/>
      <c r="G4" s="127"/>
      <c r="H4" s="127"/>
      <c r="I4" s="127"/>
      <c r="J4" s="127"/>
      <c r="K4" s="127"/>
      <c r="L4" s="127"/>
      <c r="M4" s="127"/>
      <c r="N4" s="127"/>
      <c r="O4" s="127"/>
      <c r="P4" s="127"/>
    </row>
    <row r="5" spans="1:16" ht="30.75" customHeight="1" x14ac:dyDescent="0.3">
      <c r="A5" s="127"/>
      <c r="B5" s="127"/>
      <c r="C5" s="127"/>
      <c r="D5" s="127"/>
      <c r="E5" s="127"/>
      <c r="F5" s="127"/>
      <c r="G5" s="127"/>
      <c r="H5" s="127"/>
      <c r="I5" s="127"/>
      <c r="J5" s="127"/>
      <c r="K5" s="127"/>
      <c r="L5" s="127"/>
      <c r="M5" s="127"/>
      <c r="N5" s="127"/>
      <c r="O5" s="127"/>
      <c r="P5" s="127"/>
    </row>
    <row r="6" spans="1:16" ht="41.4" customHeight="1" x14ac:dyDescent="0.3">
      <c r="A6" s="83" t="s">
        <v>502</v>
      </c>
      <c r="B6" s="63" t="s">
        <v>486</v>
      </c>
      <c r="C6" s="79" t="s">
        <v>487</v>
      </c>
      <c r="D6" s="79" t="s">
        <v>488</v>
      </c>
      <c r="E6" s="79" t="s">
        <v>489</v>
      </c>
      <c r="F6" s="79" t="s">
        <v>500</v>
      </c>
      <c r="G6" s="79" t="s">
        <v>492</v>
      </c>
      <c r="H6" s="79" t="s">
        <v>493</v>
      </c>
      <c r="I6" s="79" t="s">
        <v>494</v>
      </c>
      <c r="J6" s="79" t="s">
        <v>495</v>
      </c>
      <c r="K6" s="79" t="s">
        <v>496</v>
      </c>
      <c r="L6" s="79" t="s">
        <v>480</v>
      </c>
      <c r="M6" s="79" t="s">
        <v>481</v>
      </c>
      <c r="N6" s="79" t="s">
        <v>482</v>
      </c>
      <c r="O6" s="79" t="s">
        <v>483</v>
      </c>
      <c r="P6" s="79" t="s">
        <v>484</v>
      </c>
    </row>
    <row r="7" spans="1:16" x14ac:dyDescent="0.3">
      <c r="A7" s="84" t="s">
        <v>512</v>
      </c>
      <c r="B7" s="85" t="s">
        <v>39</v>
      </c>
      <c r="C7" s="66">
        <v>6.5</v>
      </c>
      <c r="D7" s="47">
        <v>13</v>
      </c>
      <c r="E7" s="66">
        <v>0.5</v>
      </c>
      <c r="F7" s="66">
        <v>0.76</v>
      </c>
      <c r="G7" s="47">
        <v>28</v>
      </c>
      <c r="H7" s="47">
        <v>32</v>
      </c>
      <c r="I7" s="81">
        <v>3</v>
      </c>
      <c r="J7" s="47">
        <v>15</v>
      </c>
      <c r="K7" s="47">
        <v>17</v>
      </c>
      <c r="L7" s="47">
        <v>0</v>
      </c>
      <c r="M7" s="66">
        <v>15.38</v>
      </c>
      <c r="N7" s="66">
        <v>69.23</v>
      </c>
      <c r="O7" s="66">
        <v>15.38</v>
      </c>
      <c r="P7" s="47">
        <v>0</v>
      </c>
    </row>
    <row r="8" spans="1:16" x14ac:dyDescent="0.3">
      <c r="A8" s="84" t="s">
        <v>506</v>
      </c>
      <c r="B8" s="85" t="s">
        <v>39</v>
      </c>
      <c r="C8" s="66">
        <v>5.7</v>
      </c>
      <c r="D8" s="47">
        <v>14</v>
      </c>
      <c r="E8" s="66">
        <v>0.41</v>
      </c>
      <c r="F8" s="66">
        <v>0.68</v>
      </c>
      <c r="G8" s="47">
        <v>32</v>
      </c>
      <c r="H8" s="47">
        <v>33</v>
      </c>
      <c r="I8" s="81">
        <v>3</v>
      </c>
      <c r="J8" s="47">
        <v>15</v>
      </c>
      <c r="K8" s="47">
        <v>15</v>
      </c>
      <c r="L8" s="47">
        <v>0</v>
      </c>
      <c r="M8" s="66">
        <v>14.29</v>
      </c>
      <c r="N8" s="47">
        <v>50</v>
      </c>
      <c r="O8" s="66">
        <v>21.43</v>
      </c>
      <c r="P8" s="66">
        <v>14.29</v>
      </c>
    </row>
    <row r="9" spans="1:16" x14ac:dyDescent="0.3">
      <c r="A9" s="84" t="s">
        <v>507</v>
      </c>
      <c r="B9" s="85" t="s">
        <v>39</v>
      </c>
      <c r="C9" s="66">
        <v>13.5</v>
      </c>
      <c r="D9" s="47">
        <v>23</v>
      </c>
      <c r="E9" s="66">
        <v>0.59</v>
      </c>
      <c r="F9" s="66">
        <v>0.88</v>
      </c>
      <c r="G9" s="47">
        <v>21</v>
      </c>
      <c r="H9" s="47">
        <v>24</v>
      </c>
      <c r="I9" s="81">
        <v>4</v>
      </c>
      <c r="J9" s="47">
        <v>12</v>
      </c>
      <c r="K9" s="47">
        <v>12</v>
      </c>
      <c r="L9" s="66">
        <v>4.3499999999999996</v>
      </c>
      <c r="M9" s="66">
        <v>39.130000000000003</v>
      </c>
      <c r="N9" s="66">
        <v>39.130000000000003</v>
      </c>
      <c r="O9" s="66">
        <v>17.39</v>
      </c>
      <c r="P9" s="47">
        <v>0</v>
      </c>
    </row>
    <row r="10" spans="1:16" x14ac:dyDescent="0.3">
      <c r="A10" s="84" t="s">
        <v>508</v>
      </c>
      <c r="B10" s="85" t="s">
        <v>39</v>
      </c>
      <c r="C10" s="66">
        <v>23.5</v>
      </c>
      <c r="D10" s="47">
        <v>37</v>
      </c>
      <c r="E10" s="66">
        <v>0.64</v>
      </c>
      <c r="F10" s="66">
        <v>0.9</v>
      </c>
      <c r="G10" s="47">
        <v>25</v>
      </c>
      <c r="H10" s="47">
        <v>34</v>
      </c>
      <c r="I10" s="81">
        <v>4</v>
      </c>
      <c r="J10" s="47">
        <v>14</v>
      </c>
      <c r="K10" s="47">
        <v>16</v>
      </c>
      <c r="L10" s="66">
        <v>8.11</v>
      </c>
      <c r="M10" s="66">
        <v>45.95</v>
      </c>
      <c r="N10" s="66">
        <v>35.14</v>
      </c>
      <c r="O10" s="66">
        <v>5.41</v>
      </c>
      <c r="P10" s="66">
        <v>5.41</v>
      </c>
    </row>
    <row r="11" spans="1:16" x14ac:dyDescent="0.3">
      <c r="A11" s="84" t="s">
        <v>509</v>
      </c>
      <c r="B11" s="85" t="s">
        <v>39</v>
      </c>
      <c r="C11" s="66">
        <v>19.8</v>
      </c>
      <c r="D11" s="47">
        <v>26</v>
      </c>
      <c r="E11" s="66">
        <v>0.76</v>
      </c>
      <c r="F11" s="66">
        <v>1.06</v>
      </c>
      <c r="G11" s="47">
        <v>15</v>
      </c>
      <c r="H11" s="47">
        <v>40</v>
      </c>
      <c r="I11" s="81">
        <v>4</v>
      </c>
      <c r="J11" s="47">
        <v>6</v>
      </c>
      <c r="K11" s="47">
        <v>19</v>
      </c>
      <c r="L11" s="66">
        <v>26.92</v>
      </c>
      <c r="M11" s="66">
        <v>46.15</v>
      </c>
      <c r="N11" s="66">
        <v>23.08</v>
      </c>
      <c r="O11" s="66">
        <v>3.85</v>
      </c>
      <c r="P11" s="47">
        <v>0</v>
      </c>
    </row>
    <row r="12" spans="1:16" x14ac:dyDescent="0.3">
      <c r="A12" s="84" t="s">
        <v>510</v>
      </c>
      <c r="B12" s="85" t="s">
        <v>39</v>
      </c>
      <c r="C12" s="66">
        <v>7.5</v>
      </c>
      <c r="D12" s="47">
        <v>11</v>
      </c>
      <c r="E12" s="66">
        <v>0.68</v>
      </c>
      <c r="F12" s="66">
        <v>0.97</v>
      </c>
      <c r="G12" s="47">
        <v>9</v>
      </c>
      <c r="H12" s="47">
        <v>19</v>
      </c>
      <c r="I12" s="81">
        <v>3</v>
      </c>
      <c r="J12" s="47">
        <v>3</v>
      </c>
      <c r="K12" s="47">
        <v>6</v>
      </c>
      <c r="L12" s="66">
        <v>18.18</v>
      </c>
      <c r="M12" s="66">
        <v>45.45</v>
      </c>
      <c r="N12" s="66">
        <v>27.27</v>
      </c>
      <c r="O12" s="47">
        <v>0</v>
      </c>
      <c r="P12" s="66">
        <v>9.09</v>
      </c>
    </row>
    <row r="13" spans="1:16" x14ac:dyDescent="0.3">
      <c r="A13" s="84" t="s">
        <v>503</v>
      </c>
      <c r="B13" s="85" t="s">
        <v>39</v>
      </c>
      <c r="C13" s="66">
        <v>7.1</v>
      </c>
      <c r="D13" s="47">
        <v>15</v>
      </c>
      <c r="E13" s="66">
        <v>0.47</v>
      </c>
      <c r="F13" s="66">
        <v>0.72</v>
      </c>
      <c r="G13" s="47">
        <v>20</v>
      </c>
      <c r="H13" s="47">
        <v>22</v>
      </c>
      <c r="I13" s="81">
        <v>4</v>
      </c>
      <c r="J13" s="47">
        <v>14</v>
      </c>
      <c r="K13" s="47">
        <v>14</v>
      </c>
      <c r="L13" s="47">
        <v>0</v>
      </c>
      <c r="M13" s="66">
        <v>26.67</v>
      </c>
      <c r="N13" s="66">
        <v>46.67</v>
      </c>
      <c r="O13" s="66">
        <v>13.33</v>
      </c>
      <c r="P13" s="66">
        <v>13.33</v>
      </c>
    </row>
    <row r="14" spans="1:16" x14ac:dyDescent="0.3">
      <c r="A14" s="84" t="s">
        <v>504</v>
      </c>
      <c r="B14" s="85" t="s">
        <v>39</v>
      </c>
      <c r="C14" s="66">
        <v>15.1</v>
      </c>
      <c r="D14" s="47">
        <v>20</v>
      </c>
      <c r="E14" s="66">
        <v>0.76</v>
      </c>
      <c r="F14" s="66">
        <v>1.08</v>
      </c>
      <c r="G14" s="47">
        <v>9</v>
      </c>
      <c r="H14" s="47">
        <v>27</v>
      </c>
      <c r="I14" s="81">
        <v>3</v>
      </c>
      <c r="J14" s="47">
        <v>5</v>
      </c>
      <c r="K14" s="47">
        <v>15</v>
      </c>
      <c r="L14" s="47">
        <v>15</v>
      </c>
      <c r="M14" s="47">
        <v>65</v>
      </c>
      <c r="N14" s="47">
        <v>15</v>
      </c>
      <c r="O14" s="47">
        <v>5</v>
      </c>
      <c r="P14" s="47">
        <v>0</v>
      </c>
    </row>
    <row r="15" spans="1:16" x14ac:dyDescent="0.3">
      <c r="A15" s="84" t="s">
        <v>511</v>
      </c>
      <c r="B15" s="85" t="s">
        <v>46</v>
      </c>
      <c r="C15" s="47">
        <v>5</v>
      </c>
      <c r="D15" s="47">
        <v>10</v>
      </c>
      <c r="E15" s="66">
        <v>0.5</v>
      </c>
      <c r="F15" s="66">
        <v>0.9</v>
      </c>
      <c r="G15" s="47">
        <v>10</v>
      </c>
      <c r="H15" s="47">
        <v>15</v>
      </c>
      <c r="I15" s="81">
        <v>3</v>
      </c>
      <c r="J15" s="47">
        <v>4</v>
      </c>
      <c r="K15" s="47">
        <v>5</v>
      </c>
      <c r="L15" s="47">
        <v>0</v>
      </c>
      <c r="M15" s="47">
        <v>20</v>
      </c>
      <c r="N15" s="47">
        <v>60</v>
      </c>
      <c r="O15" s="47">
        <v>20</v>
      </c>
      <c r="P15" s="47">
        <v>0</v>
      </c>
    </row>
    <row r="16" spans="1:16" x14ac:dyDescent="0.3">
      <c r="A16" s="84" t="s">
        <v>512</v>
      </c>
      <c r="B16" s="85" t="s">
        <v>51</v>
      </c>
      <c r="C16" s="66">
        <v>7.1</v>
      </c>
      <c r="D16" s="47">
        <v>11</v>
      </c>
      <c r="E16" s="66">
        <v>0.65</v>
      </c>
      <c r="F16" s="66">
        <v>0.98</v>
      </c>
      <c r="G16" s="47">
        <v>15</v>
      </c>
      <c r="H16" s="47">
        <v>32</v>
      </c>
      <c r="I16" s="81">
        <v>3</v>
      </c>
      <c r="J16" s="47">
        <v>7</v>
      </c>
      <c r="K16" s="47">
        <v>17</v>
      </c>
      <c r="L16" s="66">
        <v>18.18</v>
      </c>
      <c r="M16" s="66">
        <v>27.27</v>
      </c>
      <c r="N16" s="66">
        <v>45.45</v>
      </c>
      <c r="O16" s="66">
        <v>9.09</v>
      </c>
      <c r="P16" s="47">
        <v>0</v>
      </c>
    </row>
    <row r="17" spans="1:16" x14ac:dyDescent="0.3">
      <c r="A17" s="84" t="s">
        <v>506</v>
      </c>
      <c r="B17" s="85" t="s">
        <v>51</v>
      </c>
      <c r="C17" s="66">
        <v>6.9</v>
      </c>
      <c r="D17" s="47">
        <v>13</v>
      </c>
      <c r="E17" s="66">
        <v>0.53</v>
      </c>
      <c r="F17" s="66">
        <v>0.89</v>
      </c>
      <c r="G17" s="47">
        <v>27</v>
      </c>
      <c r="H17" s="47">
        <v>33</v>
      </c>
      <c r="I17" s="81">
        <v>3</v>
      </c>
      <c r="J17" s="47">
        <v>11</v>
      </c>
      <c r="K17" s="47">
        <v>15</v>
      </c>
      <c r="L17" s="47">
        <v>0</v>
      </c>
      <c r="M17" s="66">
        <v>30.77</v>
      </c>
      <c r="N17" s="66">
        <v>53.85</v>
      </c>
      <c r="O17" s="66">
        <v>7.69</v>
      </c>
      <c r="P17" s="66">
        <v>7.69</v>
      </c>
    </row>
    <row r="18" spans="1:16" x14ac:dyDescent="0.3">
      <c r="A18" s="84" t="s">
        <v>508</v>
      </c>
      <c r="B18" s="85" t="s">
        <v>51</v>
      </c>
      <c r="C18" s="66">
        <v>16.399999999999999</v>
      </c>
      <c r="D18" s="47">
        <v>21</v>
      </c>
      <c r="E18" s="66">
        <v>0.78</v>
      </c>
      <c r="F18" s="66">
        <v>1.1000000000000001</v>
      </c>
      <c r="G18" s="47">
        <v>6</v>
      </c>
      <c r="H18" s="47">
        <v>34</v>
      </c>
      <c r="I18" s="81">
        <v>4</v>
      </c>
      <c r="J18" s="47">
        <v>4</v>
      </c>
      <c r="K18" s="47">
        <v>16</v>
      </c>
      <c r="L18" s="66">
        <v>33.33</v>
      </c>
      <c r="M18" s="66">
        <v>38.1</v>
      </c>
      <c r="N18" s="66">
        <v>28.57</v>
      </c>
      <c r="O18" s="47">
        <v>0</v>
      </c>
      <c r="P18" s="47">
        <v>0</v>
      </c>
    </row>
    <row r="19" spans="1:16" x14ac:dyDescent="0.3">
      <c r="A19" s="84" t="s">
        <v>509</v>
      </c>
      <c r="B19" s="85" t="s">
        <v>51</v>
      </c>
      <c r="C19" s="47">
        <v>10</v>
      </c>
      <c r="D19" s="47">
        <v>12</v>
      </c>
      <c r="E19" s="66">
        <v>0.83</v>
      </c>
      <c r="F19" s="66">
        <v>1.1599999999999999</v>
      </c>
      <c r="G19" s="47">
        <v>6</v>
      </c>
      <c r="H19" s="47">
        <v>40</v>
      </c>
      <c r="I19" s="81">
        <v>3</v>
      </c>
      <c r="J19" s="47">
        <v>1</v>
      </c>
      <c r="K19" s="47">
        <v>15</v>
      </c>
      <c r="L19" s="66">
        <v>41.67</v>
      </c>
      <c r="M19" s="66">
        <v>41.67</v>
      </c>
      <c r="N19" s="66">
        <v>16.670000000000002</v>
      </c>
      <c r="O19" s="47">
        <v>0</v>
      </c>
      <c r="P19" s="47">
        <v>0</v>
      </c>
    </row>
    <row r="20" spans="1:16" x14ac:dyDescent="0.3">
      <c r="A20" s="84" t="s">
        <v>510</v>
      </c>
      <c r="B20" s="85" t="s">
        <v>51</v>
      </c>
      <c r="C20" s="66">
        <v>9.8000000000000007</v>
      </c>
      <c r="D20" s="47">
        <v>16</v>
      </c>
      <c r="E20" s="66">
        <v>0.61</v>
      </c>
      <c r="F20" s="66">
        <v>0.88</v>
      </c>
      <c r="G20" s="47">
        <v>17</v>
      </c>
      <c r="H20" s="47">
        <v>19</v>
      </c>
      <c r="I20" s="81">
        <v>4</v>
      </c>
      <c r="J20" s="47">
        <v>12</v>
      </c>
      <c r="K20" s="47">
        <v>13</v>
      </c>
      <c r="L20" s="66">
        <v>6.25</v>
      </c>
      <c r="M20" s="66">
        <v>37.5</v>
      </c>
      <c r="N20" s="47">
        <v>50</v>
      </c>
      <c r="O20" s="47">
        <v>0</v>
      </c>
      <c r="P20" s="66">
        <v>6.25</v>
      </c>
    </row>
    <row r="21" spans="1:16" x14ac:dyDescent="0.3">
      <c r="A21" s="84" t="s">
        <v>503</v>
      </c>
      <c r="B21" s="85" t="s">
        <v>51</v>
      </c>
      <c r="C21" s="66">
        <v>4.4000000000000004</v>
      </c>
      <c r="D21" s="47">
        <v>11</v>
      </c>
      <c r="E21" s="66">
        <v>0.4</v>
      </c>
      <c r="F21" s="66">
        <v>0.61</v>
      </c>
      <c r="G21" s="47">
        <v>22</v>
      </c>
      <c r="H21" s="47">
        <v>22</v>
      </c>
      <c r="I21" s="81">
        <v>3</v>
      </c>
      <c r="J21" s="47">
        <v>8</v>
      </c>
      <c r="K21" s="47">
        <v>8</v>
      </c>
      <c r="L21" s="47">
        <v>0</v>
      </c>
      <c r="M21" s="47">
        <v>0</v>
      </c>
      <c r="N21" s="66">
        <v>72.73</v>
      </c>
      <c r="O21" s="66">
        <v>18.18</v>
      </c>
      <c r="P21" s="66">
        <v>9.09</v>
      </c>
    </row>
    <row r="22" spans="1:16" x14ac:dyDescent="0.3">
      <c r="A22" s="84" t="s">
        <v>504</v>
      </c>
      <c r="B22" s="85" t="s">
        <v>51</v>
      </c>
      <c r="C22" s="66">
        <v>10.1</v>
      </c>
      <c r="D22" s="47">
        <v>15</v>
      </c>
      <c r="E22" s="66">
        <v>0.67</v>
      </c>
      <c r="F22" s="66">
        <v>0.96</v>
      </c>
      <c r="G22" s="47">
        <v>18</v>
      </c>
      <c r="H22" s="47">
        <v>27</v>
      </c>
      <c r="I22" s="81">
        <v>3</v>
      </c>
      <c r="J22" s="47">
        <v>11</v>
      </c>
      <c r="K22" s="47">
        <v>15</v>
      </c>
      <c r="L22" s="47">
        <v>20</v>
      </c>
      <c r="M22" s="66">
        <v>46.67</v>
      </c>
      <c r="N22" s="47">
        <v>20</v>
      </c>
      <c r="O22" s="47">
        <v>0</v>
      </c>
      <c r="P22" s="66">
        <v>13.33</v>
      </c>
    </row>
    <row r="23" spans="1:16" x14ac:dyDescent="0.3">
      <c r="A23" s="84" t="s">
        <v>511</v>
      </c>
      <c r="B23" s="85" t="s">
        <v>51</v>
      </c>
      <c r="C23" s="66">
        <v>6.5</v>
      </c>
      <c r="D23" s="47">
        <v>13</v>
      </c>
      <c r="E23" s="66">
        <v>0.5</v>
      </c>
      <c r="F23" s="66">
        <v>0.9</v>
      </c>
      <c r="G23" s="47">
        <v>10</v>
      </c>
      <c r="H23" s="47">
        <v>15</v>
      </c>
      <c r="I23" s="81">
        <v>4</v>
      </c>
      <c r="J23" s="47">
        <v>7</v>
      </c>
      <c r="K23" s="47">
        <v>10</v>
      </c>
      <c r="L23" s="66">
        <v>7.69</v>
      </c>
      <c r="M23" s="66">
        <v>15.38</v>
      </c>
      <c r="N23" s="66">
        <v>53.85</v>
      </c>
      <c r="O23" s="66">
        <v>15.38</v>
      </c>
      <c r="P23" s="66">
        <v>7.69</v>
      </c>
    </row>
    <row r="24" spans="1:16" x14ac:dyDescent="0.3">
      <c r="A24" s="84" t="s">
        <v>512</v>
      </c>
      <c r="B24" s="85" t="s">
        <v>54</v>
      </c>
      <c r="C24" s="66">
        <v>34.700000000000003</v>
      </c>
      <c r="D24" s="47">
        <v>42</v>
      </c>
      <c r="E24" s="66">
        <v>0.83</v>
      </c>
      <c r="F24" s="66">
        <v>1.25</v>
      </c>
      <c r="G24" s="47">
        <v>3</v>
      </c>
      <c r="H24" s="47">
        <v>32</v>
      </c>
      <c r="I24" s="81">
        <v>4</v>
      </c>
      <c r="J24" s="47">
        <v>2</v>
      </c>
      <c r="K24" s="47">
        <v>15</v>
      </c>
      <c r="L24" s="66">
        <v>52.38</v>
      </c>
      <c r="M24" s="66">
        <v>23.81</v>
      </c>
      <c r="N24" s="66">
        <v>21.43</v>
      </c>
      <c r="O24" s="66">
        <v>2.38</v>
      </c>
      <c r="P24" s="47">
        <v>0</v>
      </c>
    </row>
    <row r="25" spans="1:16" x14ac:dyDescent="0.3">
      <c r="A25" s="84" t="s">
        <v>505</v>
      </c>
      <c r="B25" s="85" t="s">
        <v>54</v>
      </c>
      <c r="C25" s="66">
        <v>23.7</v>
      </c>
      <c r="D25" s="47">
        <v>37</v>
      </c>
      <c r="E25" s="66">
        <v>0.64</v>
      </c>
      <c r="F25" s="66">
        <v>0.95</v>
      </c>
      <c r="G25" s="47">
        <v>8</v>
      </c>
      <c r="H25" s="47">
        <v>11</v>
      </c>
      <c r="I25" s="81">
        <v>4</v>
      </c>
      <c r="J25" s="47">
        <v>8</v>
      </c>
      <c r="K25" s="47">
        <v>11</v>
      </c>
      <c r="L25" s="66">
        <v>13.51</v>
      </c>
      <c r="M25" s="66">
        <v>35.14</v>
      </c>
      <c r="N25" s="66">
        <v>40.54</v>
      </c>
      <c r="O25" s="66">
        <v>10.81</v>
      </c>
      <c r="P25" s="47">
        <v>0</v>
      </c>
    </row>
    <row r="26" spans="1:16" x14ac:dyDescent="0.3">
      <c r="A26" s="84" t="s">
        <v>513</v>
      </c>
      <c r="B26" s="85" t="s">
        <v>54</v>
      </c>
      <c r="C26" s="66">
        <v>17.100000000000001</v>
      </c>
      <c r="D26" s="47">
        <v>23</v>
      </c>
      <c r="E26" s="66">
        <v>0.74</v>
      </c>
      <c r="F26" s="66">
        <v>1.25</v>
      </c>
      <c r="G26" s="47">
        <v>3</v>
      </c>
      <c r="H26" s="47">
        <v>23</v>
      </c>
      <c r="I26" s="81">
        <v>4</v>
      </c>
      <c r="J26" s="47">
        <v>2</v>
      </c>
      <c r="K26" s="47">
        <v>13</v>
      </c>
      <c r="L26" s="66">
        <v>34.78</v>
      </c>
      <c r="M26" s="66">
        <v>34.78</v>
      </c>
      <c r="N26" s="66">
        <v>21.74</v>
      </c>
      <c r="O26" s="66">
        <v>4.3499999999999996</v>
      </c>
      <c r="P26" s="66">
        <v>4.3499999999999996</v>
      </c>
    </row>
    <row r="27" spans="1:16" x14ac:dyDescent="0.3">
      <c r="A27" s="84" t="s">
        <v>506</v>
      </c>
      <c r="B27" s="85" t="s">
        <v>54</v>
      </c>
      <c r="C27" s="66">
        <v>45.6</v>
      </c>
      <c r="D27" s="47">
        <v>68</v>
      </c>
      <c r="E27" s="66">
        <v>0.67</v>
      </c>
      <c r="F27" s="66">
        <v>1.1200000000000001</v>
      </c>
      <c r="G27" s="47">
        <v>8</v>
      </c>
      <c r="H27" s="47">
        <v>33</v>
      </c>
      <c r="I27" s="81">
        <v>4</v>
      </c>
      <c r="J27" s="47">
        <v>6</v>
      </c>
      <c r="K27" s="47">
        <v>18</v>
      </c>
      <c r="L27" s="66">
        <v>11.76</v>
      </c>
      <c r="M27" s="66">
        <v>47.06</v>
      </c>
      <c r="N27" s="66">
        <v>32.35</v>
      </c>
      <c r="O27" s="66">
        <v>7.35</v>
      </c>
      <c r="P27" s="66">
        <v>1.47</v>
      </c>
    </row>
    <row r="28" spans="1:16" x14ac:dyDescent="0.3">
      <c r="A28" s="84" t="s">
        <v>507</v>
      </c>
      <c r="B28" s="85" t="s">
        <v>54</v>
      </c>
      <c r="C28" s="66">
        <v>30.5</v>
      </c>
      <c r="D28" s="47">
        <v>44</v>
      </c>
      <c r="E28" s="66">
        <v>0.69</v>
      </c>
      <c r="F28" s="66">
        <v>1.04</v>
      </c>
      <c r="G28" s="47">
        <v>8</v>
      </c>
      <c r="H28" s="47">
        <v>24</v>
      </c>
      <c r="I28" s="81">
        <v>4</v>
      </c>
      <c r="J28" s="47">
        <v>6</v>
      </c>
      <c r="K28" s="47">
        <v>12</v>
      </c>
      <c r="L28" s="66">
        <v>6.82</v>
      </c>
      <c r="M28" s="66">
        <v>56.82</v>
      </c>
      <c r="N28" s="66">
        <v>34.090000000000003</v>
      </c>
      <c r="O28" s="47">
        <v>0</v>
      </c>
      <c r="P28" s="66">
        <v>2.27</v>
      </c>
    </row>
    <row r="29" spans="1:16" x14ac:dyDescent="0.3">
      <c r="A29" s="84" t="s">
        <v>508</v>
      </c>
      <c r="B29" s="85" t="s">
        <v>54</v>
      </c>
      <c r="C29" s="66">
        <v>53.7</v>
      </c>
      <c r="D29" s="47">
        <v>69</v>
      </c>
      <c r="E29" s="66">
        <v>0.78</v>
      </c>
      <c r="F29" s="66">
        <v>1.1000000000000001</v>
      </c>
      <c r="G29" s="47">
        <v>6</v>
      </c>
      <c r="H29" s="47">
        <v>34</v>
      </c>
      <c r="I29" s="81">
        <v>4</v>
      </c>
      <c r="J29" s="47">
        <v>4</v>
      </c>
      <c r="K29" s="47">
        <v>16</v>
      </c>
      <c r="L29" s="66">
        <v>34.78</v>
      </c>
      <c r="M29" s="66">
        <v>37.68</v>
      </c>
      <c r="N29" s="66">
        <v>24.64</v>
      </c>
      <c r="O29" s="66">
        <v>2.9</v>
      </c>
      <c r="P29" s="47">
        <v>0</v>
      </c>
    </row>
    <row r="30" spans="1:16" x14ac:dyDescent="0.3">
      <c r="A30" s="84" t="s">
        <v>509</v>
      </c>
      <c r="B30" s="85" t="s">
        <v>54</v>
      </c>
      <c r="C30" s="66">
        <v>72.8</v>
      </c>
      <c r="D30" s="47">
        <v>83</v>
      </c>
      <c r="E30" s="66">
        <v>0.88</v>
      </c>
      <c r="F30" s="66">
        <v>1.22</v>
      </c>
      <c r="G30" s="47">
        <v>3</v>
      </c>
      <c r="H30" s="47">
        <v>40</v>
      </c>
      <c r="I30" s="81">
        <v>4</v>
      </c>
      <c r="J30" s="47">
        <v>3</v>
      </c>
      <c r="K30" s="47">
        <v>19</v>
      </c>
      <c r="L30" s="66">
        <v>42.17</v>
      </c>
      <c r="M30" s="66">
        <v>55.42</v>
      </c>
      <c r="N30" s="66">
        <v>2.41</v>
      </c>
      <c r="O30" s="47">
        <v>0</v>
      </c>
      <c r="P30" s="47">
        <v>0</v>
      </c>
    </row>
    <row r="31" spans="1:16" x14ac:dyDescent="0.3">
      <c r="A31" s="84" t="s">
        <v>515</v>
      </c>
      <c r="B31" s="85" t="s">
        <v>54</v>
      </c>
      <c r="C31" s="66">
        <v>8.1</v>
      </c>
      <c r="D31" s="47">
        <v>12</v>
      </c>
      <c r="E31" s="66">
        <v>0.67</v>
      </c>
      <c r="F31" s="66">
        <v>0.93</v>
      </c>
      <c r="G31" s="47">
        <v>11</v>
      </c>
      <c r="H31" s="47">
        <v>17</v>
      </c>
      <c r="I31" s="81">
        <v>4</v>
      </c>
      <c r="J31" s="47">
        <v>8</v>
      </c>
      <c r="K31" s="47">
        <v>11</v>
      </c>
      <c r="L31" s="47">
        <v>0</v>
      </c>
      <c r="M31" s="66">
        <v>58.33</v>
      </c>
      <c r="N31" s="66">
        <v>41.67</v>
      </c>
      <c r="O31" s="47">
        <v>0</v>
      </c>
      <c r="P31" s="47">
        <v>0</v>
      </c>
    </row>
    <row r="32" spans="1:16" x14ac:dyDescent="0.3">
      <c r="A32" s="84" t="s">
        <v>510</v>
      </c>
      <c r="B32" s="85" t="s">
        <v>54</v>
      </c>
      <c r="C32" s="66">
        <v>38.4</v>
      </c>
      <c r="D32" s="47">
        <v>49</v>
      </c>
      <c r="E32" s="66">
        <v>0.78</v>
      </c>
      <c r="F32" s="66">
        <v>1.1200000000000001</v>
      </c>
      <c r="G32" s="47">
        <v>3</v>
      </c>
      <c r="H32" s="47">
        <v>19</v>
      </c>
      <c r="I32" s="81">
        <v>4</v>
      </c>
      <c r="J32" s="47">
        <v>3</v>
      </c>
      <c r="K32" s="47">
        <v>13</v>
      </c>
      <c r="L32" s="66">
        <v>34.69</v>
      </c>
      <c r="M32" s="66">
        <v>38.78</v>
      </c>
      <c r="N32" s="66">
        <v>24.49</v>
      </c>
      <c r="O32" s="66">
        <v>2.04</v>
      </c>
      <c r="P32" s="47">
        <v>0</v>
      </c>
    </row>
    <row r="33" spans="1:16" x14ac:dyDescent="0.3">
      <c r="A33" s="84" t="s">
        <v>503</v>
      </c>
      <c r="B33" s="85" t="s">
        <v>54</v>
      </c>
      <c r="C33" s="66">
        <v>39.6</v>
      </c>
      <c r="D33" s="47">
        <v>58</v>
      </c>
      <c r="E33" s="66">
        <v>0.68</v>
      </c>
      <c r="F33" s="66">
        <v>1.04</v>
      </c>
      <c r="G33" s="47">
        <v>11</v>
      </c>
      <c r="H33" s="47">
        <v>22</v>
      </c>
      <c r="I33" s="81">
        <v>4</v>
      </c>
      <c r="J33" s="47">
        <v>7</v>
      </c>
      <c r="K33" s="47">
        <v>14</v>
      </c>
      <c r="L33" s="66">
        <v>15.52</v>
      </c>
      <c r="M33" s="66">
        <v>43.1</v>
      </c>
      <c r="N33" s="66">
        <v>34.479999999999997</v>
      </c>
      <c r="O33" s="66">
        <v>5.17</v>
      </c>
      <c r="P33" s="66">
        <v>1.72</v>
      </c>
    </row>
    <row r="34" spans="1:16" x14ac:dyDescent="0.3">
      <c r="A34" s="84" t="s">
        <v>504</v>
      </c>
      <c r="B34" s="85" t="s">
        <v>54</v>
      </c>
      <c r="C34" s="66">
        <v>18.600000000000001</v>
      </c>
      <c r="D34" s="47">
        <v>27</v>
      </c>
      <c r="E34" s="66">
        <v>0.69</v>
      </c>
      <c r="F34" s="66">
        <v>0.99</v>
      </c>
      <c r="G34" s="47">
        <v>14</v>
      </c>
      <c r="H34" s="47">
        <v>27</v>
      </c>
      <c r="I34" s="81">
        <v>4</v>
      </c>
      <c r="J34" s="47">
        <v>7</v>
      </c>
      <c r="K34" s="47">
        <v>12</v>
      </c>
      <c r="L34" s="66">
        <v>11.11</v>
      </c>
      <c r="M34" s="66">
        <v>48.15</v>
      </c>
      <c r="N34" s="66">
        <v>37.04</v>
      </c>
      <c r="O34" s="66">
        <v>3.7</v>
      </c>
      <c r="P34" s="47">
        <v>0</v>
      </c>
    </row>
    <row r="35" spans="1:16" x14ac:dyDescent="0.3">
      <c r="A35" s="84" t="s">
        <v>511</v>
      </c>
      <c r="B35" s="85" t="s">
        <v>54</v>
      </c>
      <c r="C35" s="66">
        <v>29.7</v>
      </c>
      <c r="D35" s="47">
        <v>49</v>
      </c>
      <c r="E35" s="66">
        <v>0.61</v>
      </c>
      <c r="F35" s="66">
        <v>1.0900000000000001</v>
      </c>
      <c r="G35" s="47">
        <v>5</v>
      </c>
      <c r="H35" s="47">
        <v>15</v>
      </c>
      <c r="I35" s="81">
        <v>4</v>
      </c>
      <c r="J35" s="47">
        <v>4</v>
      </c>
      <c r="K35" s="47">
        <v>10</v>
      </c>
      <c r="L35" s="66">
        <v>6.12</v>
      </c>
      <c r="M35" s="66">
        <v>44.9</v>
      </c>
      <c r="N35" s="66">
        <v>34.69</v>
      </c>
      <c r="O35" s="66">
        <v>6.12</v>
      </c>
      <c r="P35" s="66">
        <v>8.16</v>
      </c>
    </row>
    <row r="36" spans="1:16" x14ac:dyDescent="0.3">
      <c r="A36" s="84" t="s">
        <v>508</v>
      </c>
      <c r="B36" s="85" t="s">
        <v>68</v>
      </c>
      <c r="C36" s="66">
        <v>9.1999999999999993</v>
      </c>
      <c r="D36" s="47">
        <v>14</v>
      </c>
      <c r="E36" s="66">
        <v>0.66</v>
      </c>
      <c r="F36" s="66">
        <v>0.93</v>
      </c>
      <c r="G36" s="47">
        <v>22</v>
      </c>
      <c r="H36" s="47">
        <v>34</v>
      </c>
      <c r="I36" s="81">
        <v>3</v>
      </c>
      <c r="J36" s="47">
        <v>7</v>
      </c>
      <c r="K36" s="47">
        <v>14</v>
      </c>
      <c r="L36" s="66">
        <v>14.29</v>
      </c>
      <c r="M36" s="66">
        <v>35.71</v>
      </c>
      <c r="N36" s="66">
        <v>42.86</v>
      </c>
      <c r="O36" s="66">
        <v>7.14</v>
      </c>
      <c r="P36" s="47">
        <v>0</v>
      </c>
    </row>
    <row r="37" spans="1:16" x14ac:dyDescent="0.3">
      <c r="A37" s="84" t="s">
        <v>509</v>
      </c>
      <c r="B37" s="85" t="s">
        <v>68</v>
      </c>
      <c r="C37" s="66">
        <v>23.2</v>
      </c>
      <c r="D37" s="47">
        <v>33</v>
      </c>
      <c r="E37" s="66">
        <v>0.7</v>
      </c>
      <c r="F37" s="66">
        <v>0.98</v>
      </c>
      <c r="G37" s="47">
        <v>30</v>
      </c>
      <c r="H37" s="47">
        <v>40</v>
      </c>
      <c r="I37" s="81">
        <v>4</v>
      </c>
      <c r="J37" s="47">
        <v>16</v>
      </c>
      <c r="K37" s="47">
        <v>19</v>
      </c>
      <c r="L37" s="66">
        <v>15.15</v>
      </c>
      <c r="M37" s="66">
        <v>42.42</v>
      </c>
      <c r="N37" s="66">
        <v>42.42</v>
      </c>
      <c r="O37" s="47">
        <v>0</v>
      </c>
      <c r="P37" s="47">
        <v>0</v>
      </c>
    </row>
    <row r="38" spans="1:16" x14ac:dyDescent="0.3">
      <c r="A38" s="84" t="s">
        <v>511</v>
      </c>
      <c r="B38" s="85" t="s">
        <v>68</v>
      </c>
      <c r="C38" s="66">
        <v>5.9</v>
      </c>
      <c r="D38" s="47">
        <v>10</v>
      </c>
      <c r="E38" s="66">
        <v>0.59</v>
      </c>
      <c r="F38" s="66">
        <v>1.06</v>
      </c>
      <c r="G38" s="47">
        <v>6</v>
      </c>
      <c r="H38" s="47">
        <v>15</v>
      </c>
      <c r="I38" s="81">
        <v>3</v>
      </c>
      <c r="J38" s="47">
        <v>2</v>
      </c>
      <c r="K38" s="47">
        <v>5</v>
      </c>
      <c r="L38" s="47">
        <v>0</v>
      </c>
      <c r="M38" s="47">
        <v>30</v>
      </c>
      <c r="N38" s="47">
        <v>70</v>
      </c>
      <c r="O38" s="47">
        <v>0</v>
      </c>
      <c r="P38" s="47">
        <v>0</v>
      </c>
    </row>
    <row r="39" spans="1:16" x14ac:dyDescent="0.3">
      <c r="A39" s="84" t="s">
        <v>512</v>
      </c>
      <c r="B39" s="85" t="s">
        <v>78</v>
      </c>
      <c r="C39" s="66">
        <v>13.7</v>
      </c>
      <c r="D39" s="47">
        <v>21</v>
      </c>
      <c r="E39" s="66">
        <v>0.65</v>
      </c>
      <c r="F39" s="66">
        <v>0.99</v>
      </c>
      <c r="G39" s="47">
        <v>14</v>
      </c>
      <c r="H39" s="47">
        <v>32</v>
      </c>
      <c r="I39" s="81">
        <v>4</v>
      </c>
      <c r="J39" s="47">
        <v>8</v>
      </c>
      <c r="K39" s="47">
        <v>15</v>
      </c>
      <c r="L39" s="66">
        <v>4.76</v>
      </c>
      <c r="M39" s="66">
        <v>42.86</v>
      </c>
      <c r="N39" s="66">
        <v>52.38</v>
      </c>
      <c r="O39" s="47">
        <v>0</v>
      </c>
      <c r="P39" s="47">
        <v>0</v>
      </c>
    </row>
    <row r="40" spans="1:16" x14ac:dyDescent="0.3">
      <c r="A40" s="84" t="s">
        <v>513</v>
      </c>
      <c r="B40" s="85" t="s">
        <v>78</v>
      </c>
      <c r="C40" s="66">
        <v>6.2</v>
      </c>
      <c r="D40" s="47">
        <v>10</v>
      </c>
      <c r="E40" s="66">
        <v>0.62</v>
      </c>
      <c r="F40" s="66">
        <v>1.04</v>
      </c>
      <c r="G40" s="47">
        <v>12</v>
      </c>
      <c r="H40" s="47">
        <v>23</v>
      </c>
      <c r="I40" s="81">
        <v>3</v>
      </c>
      <c r="J40" s="47">
        <v>5</v>
      </c>
      <c r="K40" s="47">
        <v>10</v>
      </c>
      <c r="L40" s="47">
        <v>0</v>
      </c>
      <c r="M40" s="47">
        <v>50</v>
      </c>
      <c r="N40" s="47">
        <v>40</v>
      </c>
      <c r="O40" s="47">
        <v>10</v>
      </c>
      <c r="P40" s="47">
        <v>0</v>
      </c>
    </row>
    <row r="41" spans="1:16" x14ac:dyDescent="0.3">
      <c r="A41" s="84" t="s">
        <v>506</v>
      </c>
      <c r="B41" s="85" t="s">
        <v>78</v>
      </c>
      <c r="C41" s="47">
        <v>11</v>
      </c>
      <c r="D41" s="47">
        <v>19</v>
      </c>
      <c r="E41" s="66">
        <v>0.57999999999999996</v>
      </c>
      <c r="F41" s="66">
        <v>0.97</v>
      </c>
      <c r="G41" s="47">
        <v>20</v>
      </c>
      <c r="H41" s="47">
        <v>33</v>
      </c>
      <c r="I41" s="81">
        <v>4</v>
      </c>
      <c r="J41" s="47">
        <v>14</v>
      </c>
      <c r="K41" s="47">
        <v>18</v>
      </c>
      <c r="L41" s="47">
        <v>0</v>
      </c>
      <c r="M41" s="66">
        <v>47.37</v>
      </c>
      <c r="N41" s="66">
        <v>31.58</v>
      </c>
      <c r="O41" s="66">
        <v>21.05</v>
      </c>
      <c r="P41" s="47">
        <v>0</v>
      </c>
    </row>
    <row r="42" spans="1:16" x14ac:dyDescent="0.3">
      <c r="A42" s="84" t="s">
        <v>507</v>
      </c>
      <c r="B42" s="85" t="s">
        <v>78</v>
      </c>
      <c r="C42" s="66">
        <v>7.2</v>
      </c>
      <c r="D42" s="47">
        <v>12</v>
      </c>
      <c r="E42" s="66">
        <v>0.6</v>
      </c>
      <c r="F42" s="66">
        <v>0.9</v>
      </c>
      <c r="G42" s="47">
        <v>20</v>
      </c>
      <c r="H42" s="47">
        <v>24</v>
      </c>
      <c r="I42" s="81">
        <v>3</v>
      </c>
      <c r="J42" s="47">
        <v>9</v>
      </c>
      <c r="K42" s="47">
        <v>12</v>
      </c>
      <c r="L42" s="47">
        <v>0</v>
      </c>
      <c r="M42" s="47">
        <v>50</v>
      </c>
      <c r="N42" s="66">
        <v>33.33</v>
      </c>
      <c r="O42" s="66">
        <v>16.670000000000002</v>
      </c>
      <c r="P42" s="47">
        <v>0</v>
      </c>
    </row>
    <row r="43" spans="1:16" x14ac:dyDescent="0.3">
      <c r="A43" s="84" t="s">
        <v>509</v>
      </c>
      <c r="B43" s="85" t="s">
        <v>78</v>
      </c>
      <c r="C43" s="66">
        <v>22.5</v>
      </c>
      <c r="D43" s="47">
        <v>28</v>
      </c>
      <c r="E43" s="66">
        <v>0.8</v>
      </c>
      <c r="F43" s="66">
        <v>1.1200000000000001</v>
      </c>
      <c r="G43" s="47">
        <v>7</v>
      </c>
      <c r="H43" s="47">
        <v>40</v>
      </c>
      <c r="I43" s="81">
        <v>4</v>
      </c>
      <c r="J43" s="47">
        <v>4</v>
      </c>
      <c r="K43" s="47">
        <v>19</v>
      </c>
      <c r="L43" s="66">
        <v>39.29</v>
      </c>
      <c r="M43" s="66">
        <v>39.29</v>
      </c>
      <c r="N43" s="66">
        <v>17.86</v>
      </c>
      <c r="O43" s="66">
        <v>3.57</v>
      </c>
      <c r="P43" s="47">
        <v>0</v>
      </c>
    </row>
    <row r="44" spans="1:16" x14ac:dyDescent="0.3">
      <c r="A44" s="84" t="s">
        <v>515</v>
      </c>
      <c r="B44" s="85" t="s">
        <v>78</v>
      </c>
      <c r="C44" s="66">
        <v>8.6</v>
      </c>
      <c r="D44" s="47">
        <v>12</v>
      </c>
      <c r="E44" s="66">
        <v>0.72</v>
      </c>
      <c r="F44" s="66">
        <v>0.99</v>
      </c>
      <c r="G44" s="47">
        <v>8</v>
      </c>
      <c r="H44" s="47">
        <v>17</v>
      </c>
      <c r="I44" s="81">
        <v>4</v>
      </c>
      <c r="J44" s="47">
        <v>6</v>
      </c>
      <c r="K44" s="47">
        <v>11</v>
      </c>
      <c r="L44" s="66">
        <v>33.33</v>
      </c>
      <c r="M44" s="66">
        <v>16.670000000000002</v>
      </c>
      <c r="N44" s="47">
        <v>50</v>
      </c>
      <c r="O44" s="47">
        <v>0</v>
      </c>
      <c r="P44" s="47">
        <v>0</v>
      </c>
    </row>
    <row r="45" spans="1:16" x14ac:dyDescent="0.3">
      <c r="A45" s="84" t="s">
        <v>510</v>
      </c>
      <c r="B45" s="85" t="s">
        <v>78</v>
      </c>
      <c r="C45" s="66">
        <v>19.7</v>
      </c>
      <c r="D45" s="47">
        <v>27</v>
      </c>
      <c r="E45" s="66">
        <v>0.73</v>
      </c>
      <c r="F45" s="66">
        <v>1.04</v>
      </c>
      <c r="G45" s="47">
        <v>7</v>
      </c>
      <c r="H45" s="47">
        <v>19</v>
      </c>
      <c r="I45" s="81">
        <v>4</v>
      </c>
      <c r="J45" s="47">
        <v>6</v>
      </c>
      <c r="K45" s="47">
        <v>13</v>
      </c>
      <c r="L45" s="66">
        <v>25.93</v>
      </c>
      <c r="M45" s="66">
        <v>33.33</v>
      </c>
      <c r="N45" s="66">
        <v>40.74</v>
      </c>
      <c r="O45" s="47">
        <v>0</v>
      </c>
      <c r="P45" s="47">
        <v>0</v>
      </c>
    </row>
    <row r="46" spans="1:16" x14ac:dyDescent="0.3">
      <c r="A46" s="84" t="s">
        <v>503</v>
      </c>
      <c r="B46" s="85" t="s">
        <v>78</v>
      </c>
      <c r="C46" s="66">
        <v>8.5</v>
      </c>
      <c r="D46" s="47">
        <v>15</v>
      </c>
      <c r="E46" s="66">
        <v>0.56999999999999995</v>
      </c>
      <c r="F46" s="66">
        <v>0.86</v>
      </c>
      <c r="G46" s="47">
        <v>16</v>
      </c>
      <c r="H46" s="47">
        <v>22</v>
      </c>
      <c r="I46" s="81">
        <v>4</v>
      </c>
      <c r="J46" s="47">
        <v>11</v>
      </c>
      <c r="K46" s="47">
        <v>14</v>
      </c>
      <c r="L46" s="47">
        <v>0</v>
      </c>
      <c r="M46" s="47">
        <v>40</v>
      </c>
      <c r="N46" s="66">
        <v>46.67</v>
      </c>
      <c r="O46" s="66">
        <v>6.67</v>
      </c>
      <c r="P46" s="66">
        <v>6.67</v>
      </c>
    </row>
    <row r="47" spans="1:16" x14ac:dyDescent="0.3">
      <c r="A47" s="84" t="s">
        <v>511</v>
      </c>
      <c r="B47" s="85" t="s">
        <v>78</v>
      </c>
      <c r="C47" s="47">
        <v>5</v>
      </c>
      <c r="D47" s="47">
        <v>10</v>
      </c>
      <c r="E47" s="66">
        <v>0.5</v>
      </c>
      <c r="F47" s="66">
        <v>0.9</v>
      </c>
      <c r="G47" s="47">
        <v>10</v>
      </c>
      <c r="H47" s="47">
        <v>15</v>
      </c>
      <c r="I47" s="81">
        <v>3</v>
      </c>
      <c r="J47" s="47">
        <v>4</v>
      </c>
      <c r="K47" s="47">
        <v>5</v>
      </c>
      <c r="L47" s="47">
        <v>0</v>
      </c>
      <c r="M47" s="47">
        <v>10</v>
      </c>
      <c r="N47" s="47">
        <v>80</v>
      </c>
      <c r="O47" s="47">
        <v>10</v>
      </c>
      <c r="P47" s="47">
        <v>0</v>
      </c>
    </row>
    <row r="48" spans="1:16" x14ac:dyDescent="0.3">
      <c r="A48" s="84" t="s">
        <v>506</v>
      </c>
      <c r="B48" s="85" t="s">
        <v>82</v>
      </c>
      <c r="C48" s="66">
        <v>7</v>
      </c>
      <c r="D48" s="47">
        <v>13</v>
      </c>
      <c r="E48" s="66">
        <v>0.54</v>
      </c>
      <c r="F48" s="66">
        <v>0.9</v>
      </c>
      <c r="G48" s="47">
        <v>26</v>
      </c>
      <c r="H48" s="47">
        <v>33</v>
      </c>
      <c r="I48" s="81">
        <v>3</v>
      </c>
      <c r="J48" s="47">
        <v>10</v>
      </c>
      <c r="K48" s="47">
        <v>15</v>
      </c>
      <c r="L48" s="66">
        <v>7.69</v>
      </c>
      <c r="M48" s="66">
        <v>38.46</v>
      </c>
      <c r="N48" s="66">
        <v>30.77</v>
      </c>
      <c r="O48" s="47">
        <v>0</v>
      </c>
      <c r="P48" s="66">
        <v>23.08</v>
      </c>
    </row>
    <row r="49" spans="1:16" x14ac:dyDescent="0.3">
      <c r="A49" s="84" t="s">
        <v>507</v>
      </c>
      <c r="B49" s="85" t="s">
        <v>82</v>
      </c>
      <c r="C49" s="66">
        <v>8.6999999999999993</v>
      </c>
      <c r="D49" s="47">
        <v>14</v>
      </c>
      <c r="E49" s="66">
        <v>0.62</v>
      </c>
      <c r="F49" s="66">
        <v>0.94</v>
      </c>
      <c r="G49" s="47">
        <v>14</v>
      </c>
      <c r="H49" s="47">
        <v>24</v>
      </c>
      <c r="I49" s="81">
        <v>3</v>
      </c>
      <c r="J49" s="47">
        <v>5</v>
      </c>
      <c r="K49" s="47">
        <v>12</v>
      </c>
      <c r="L49" s="66">
        <v>14.29</v>
      </c>
      <c r="M49" s="66">
        <v>28.57</v>
      </c>
      <c r="N49" s="47">
        <v>50</v>
      </c>
      <c r="O49" s="47">
        <v>0</v>
      </c>
      <c r="P49" s="66">
        <v>7.14</v>
      </c>
    </row>
    <row r="50" spans="1:16" x14ac:dyDescent="0.3">
      <c r="A50" s="84" t="s">
        <v>508</v>
      </c>
      <c r="B50" s="85" t="s">
        <v>82</v>
      </c>
      <c r="C50" s="47">
        <v>10</v>
      </c>
      <c r="D50" s="47">
        <v>19</v>
      </c>
      <c r="E50" s="66">
        <v>0.53</v>
      </c>
      <c r="F50" s="66">
        <v>0.74</v>
      </c>
      <c r="G50" s="47">
        <v>32</v>
      </c>
      <c r="H50" s="47">
        <v>34</v>
      </c>
      <c r="I50" s="81">
        <v>4</v>
      </c>
      <c r="J50" s="47">
        <v>16</v>
      </c>
      <c r="K50" s="47">
        <v>16</v>
      </c>
      <c r="L50" s="66">
        <v>21.05</v>
      </c>
      <c r="M50" s="66">
        <v>21.05</v>
      </c>
      <c r="N50" s="66">
        <v>21.05</v>
      </c>
      <c r="O50" s="66">
        <v>21.05</v>
      </c>
      <c r="P50" s="66">
        <v>15.79</v>
      </c>
    </row>
    <row r="51" spans="1:16" x14ac:dyDescent="0.3">
      <c r="A51" s="84" t="s">
        <v>509</v>
      </c>
      <c r="B51" s="85" t="s">
        <v>82</v>
      </c>
      <c r="C51" s="66">
        <v>8.1999999999999993</v>
      </c>
      <c r="D51" s="47">
        <v>13</v>
      </c>
      <c r="E51" s="66">
        <v>0.63</v>
      </c>
      <c r="F51" s="66">
        <v>0.88</v>
      </c>
      <c r="G51" s="47">
        <v>34</v>
      </c>
      <c r="H51" s="47">
        <v>40</v>
      </c>
      <c r="I51" s="81">
        <v>3</v>
      </c>
      <c r="J51" s="47">
        <v>12</v>
      </c>
      <c r="K51" s="47">
        <v>15</v>
      </c>
      <c r="L51" s="66">
        <v>7.69</v>
      </c>
      <c r="M51" s="66">
        <v>38.46</v>
      </c>
      <c r="N51" s="66">
        <v>46.15</v>
      </c>
      <c r="O51" s="66">
        <v>7.69</v>
      </c>
      <c r="P51" s="47">
        <v>0</v>
      </c>
    </row>
    <row r="52" spans="1:16" x14ac:dyDescent="0.3">
      <c r="A52" s="84" t="s">
        <v>503</v>
      </c>
      <c r="B52" s="85" t="s">
        <v>82</v>
      </c>
      <c r="C52" s="66">
        <v>13.9</v>
      </c>
      <c r="D52" s="47">
        <v>24</v>
      </c>
      <c r="E52" s="66">
        <v>0.57999999999999996</v>
      </c>
      <c r="F52" s="66">
        <v>0.88</v>
      </c>
      <c r="G52" s="47">
        <v>15</v>
      </c>
      <c r="H52" s="47">
        <v>22</v>
      </c>
      <c r="I52" s="81">
        <v>4</v>
      </c>
      <c r="J52" s="47">
        <v>10</v>
      </c>
      <c r="K52" s="47">
        <v>14</v>
      </c>
      <c r="L52" s="66">
        <v>8.33</v>
      </c>
      <c r="M52" s="47">
        <v>25</v>
      </c>
      <c r="N52" s="66">
        <v>54.17</v>
      </c>
      <c r="O52" s="66">
        <v>12.5</v>
      </c>
      <c r="P52" s="47">
        <v>0</v>
      </c>
    </row>
    <row r="53" spans="1:16" x14ac:dyDescent="0.3">
      <c r="A53" s="84" t="s">
        <v>513</v>
      </c>
      <c r="B53" s="85" t="s">
        <v>684</v>
      </c>
      <c r="C53" s="66">
        <v>6.5</v>
      </c>
      <c r="D53" s="47">
        <v>13</v>
      </c>
      <c r="E53" s="66">
        <v>0.5</v>
      </c>
      <c r="F53" s="66">
        <v>0.84</v>
      </c>
      <c r="G53" s="47">
        <v>19</v>
      </c>
      <c r="H53" s="47">
        <v>23</v>
      </c>
      <c r="I53" s="81">
        <v>3</v>
      </c>
      <c r="J53" s="47">
        <v>9</v>
      </c>
      <c r="K53" s="47">
        <v>10</v>
      </c>
      <c r="L53" s="47">
        <v>0</v>
      </c>
      <c r="M53" s="66">
        <v>23.08</v>
      </c>
      <c r="N53" s="66">
        <v>53.85</v>
      </c>
      <c r="O53" s="66">
        <v>23.08</v>
      </c>
      <c r="P53" s="47">
        <v>0</v>
      </c>
    </row>
    <row r="54" spans="1:16" x14ac:dyDescent="0.3">
      <c r="A54" s="84" t="s">
        <v>509</v>
      </c>
      <c r="B54" s="85" t="s">
        <v>90</v>
      </c>
      <c r="C54" s="66">
        <v>9.5</v>
      </c>
      <c r="D54" s="47">
        <v>12</v>
      </c>
      <c r="E54" s="66">
        <v>0.79</v>
      </c>
      <c r="F54" s="66">
        <v>1.1000000000000001</v>
      </c>
      <c r="G54" s="47">
        <v>11</v>
      </c>
      <c r="H54" s="47">
        <v>40</v>
      </c>
      <c r="I54" s="81">
        <v>3</v>
      </c>
      <c r="J54" s="47">
        <v>4</v>
      </c>
      <c r="K54" s="47">
        <v>15</v>
      </c>
      <c r="L54" s="66">
        <v>33.33</v>
      </c>
      <c r="M54" s="47">
        <v>50</v>
      </c>
      <c r="N54" s="66">
        <v>8.33</v>
      </c>
      <c r="O54" s="66">
        <v>8.33</v>
      </c>
      <c r="P54" s="47">
        <v>0</v>
      </c>
    </row>
    <row r="55" spans="1:16" x14ac:dyDescent="0.3">
      <c r="A55" s="84" t="s">
        <v>512</v>
      </c>
      <c r="B55" s="85" t="s">
        <v>94</v>
      </c>
      <c r="C55" s="66">
        <v>13.1</v>
      </c>
      <c r="D55" s="47">
        <v>21</v>
      </c>
      <c r="E55" s="66">
        <v>0.62</v>
      </c>
      <c r="F55" s="66">
        <v>0.94</v>
      </c>
      <c r="G55" s="47">
        <v>21</v>
      </c>
      <c r="H55" s="47">
        <v>32</v>
      </c>
      <c r="I55" s="81">
        <v>4</v>
      </c>
      <c r="J55" s="47">
        <v>11</v>
      </c>
      <c r="K55" s="47">
        <v>15</v>
      </c>
      <c r="L55" s="66">
        <v>19.05</v>
      </c>
      <c r="M55" s="66">
        <v>14.29</v>
      </c>
      <c r="N55" s="66">
        <v>61.9</v>
      </c>
      <c r="O55" s="66">
        <v>4.76</v>
      </c>
      <c r="P55" s="47">
        <v>0</v>
      </c>
    </row>
    <row r="56" spans="1:16" x14ac:dyDescent="0.3">
      <c r="A56" s="84" t="s">
        <v>513</v>
      </c>
      <c r="B56" s="85" t="s">
        <v>94</v>
      </c>
      <c r="C56" s="66">
        <v>6.8</v>
      </c>
      <c r="D56" s="47">
        <v>17</v>
      </c>
      <c r="E56" s="66">
        <v>0.4</v>
      </c>
      <c r="F56" s="66">
        <v>0.67</v>
      </c>
      <c r="G56" s="47">
        <v>22</v>
      </c>
      <c r="H56" s="47">
        <v>23</v>
      </c>
      <c r="I56" s="81">
        <v>4</v>
      </c>
      <c r="J56" s="47">
        <v>12</v>
      </c>
      <c r="K56" s="47">
        <v>13</v>
      </c>
      <c r="L56" s="66">
        <v>5.88</v>
      </c>
      <c r="M56" s="66">
        <v>17.649999999999999</v>
      </c>
      <c r="N56" s="66">
        <v>23.53</v>
      </c>
      <c r="O56" s="66">
        <v>41.18</v>
      </c>
      <c r="P56" s="66">
        <v>11.76</v>
      </c>
    </row>
    <row r="57" spans="1:16" x14ac:dyDescent="0.3">
      <c r="A57" s="84" t="s">
        <v>506</v>
      </c>
      <c r="B57" s="85" t="s">
        <v>94</v>
      </c>
      <c r="C57" s="66">
        <v>10.1</v>
      </c>
      <c r="D57" s="47">
        <v>23</v>
      </c>
      <c r="E57" s="66">
        <v>0.44</v>
      </c>
      <c r="F57" s="66">
        <v>0.74</v>
      </c>
      <c r="G57" s="47">
        <v>30</v>
      </c>
      <c r="H57" s="47">
        <v>33</v>
      </c>
      <c r="I57" s="81">
        <v>4</v>
      </c>
      <c r="J57" s="47">
        <v>17</v>
      </c>
      <c r="K57" s="47">
        <v>18</v>
      </c>
      <c r="L57" s="47">
        <v>0</v>
      </c>
      <c r="M57" s="66">
        <v>13.04</v>
      </c>
      <c r="N57" s="66">
        <v>56.52</v>
      </c>
      <c r="O57" s="66">
        <v>26.09</v>
      </c>
      <c r="P57" s="66">
        <v>4.3499999999999996</v>
      </c>
    </row>
    <row r="58" spans="1:16" x14ac:dyDescent="0.3">
      <c r="A58" s="84" t="s">
        <v>508</v>
      </c>
      <c r="B58" s="85" t="s">
        <v>94</v>
      </c>
      <c r="C58" s="66">
        <v>16.2</v>
      </c>
      <c r="D58" s="47">
        <v>21</v>
      </c>
      <c r="E58" s="66">
        <v>0.77</v>
      </c>
      <c r="F58" s="66">
        <v>1.0900000000000001</v>
      </c>
      <c r="G58" s="47">
        <v>9</v>
      </c>
      <c r="H58" s="47">
        <v>34</v>
      </c>
      <c r="I58" s="81">
        <v>4</v>
      </c>
      <c r="J58" s="47">
        <v>6</v>
      </c>
      <c r="K58" s="47">
        <v>16</v>
      </c>
      <c r="L58" s="66">
        <v>28.57</v>
      </c>
      <c r="M58" s="66">
        <v>42.86</v>
      </c>
      <c r="N58" s="66">
        <v>28.57</v>
      </c>
      <c r="O58" s="47">
        <v>0</v>
      </c>
      <c r="P58" s="47">
        <v>0</v>
      </c>
    </row>
    <row r="59" spans="1:16" x14ac:dyDescent="0.3">
      <c r="A59" s="84" t="s">
        <v>509</v>
      </c>
      <c r="B59" s="85" t="s">
        <v>94</v>
      </c>
      <c r="C59" s="66">
        <v>12.4</v>
      </c>
      <c r="D59" s="47">
        <v>17</v>
      </c>
      <c r="E59" s="66">
        <v>0.73</v>
      </c>
      <c r="F59" s="66">
        <v>1.01</v>
      </c>
      <c r="G59" s="47">
        <v>25</v>
      </c>
      <c r="H59" s="47">
        <v>40</v>
      </c>
      <c r="I59" s="81">
        <v>4</v>
      </c>
      <c r="J59" s="47">
        <v>13</v>
      </c>
      <c r="K59" s="47">
        <v>19</v>
      </c>
      <c r="L59" s="66">
        <v>17.649999999999999</v>
      </c>
      <c r="M59" s="66">
        <v>47.06</v>
      </c>
      <c r="N59" s="66">
        <v>35.29</v>
      </c>
      <c r="O59" s="47">
        <v>0</v>
      </c>
      <c r="P59" s="47">
        <v>0</v>
      </c>
    </row>
    <row r="60" spans="1:16" x14ac:dyDescent="0.3">
      <c r="A60" s="84" t="s">
        <v>503</v>
      </c>
      <c r="B60" s="85" t="s">
        <v>94</v>
      </c>
      <c r="C60" s="66">
        <v>5.5</v>
      </c>
      <c r="D60" s="47">
        <v>12</v>
      </c>
      <c r="E60" s="66">
        <v>0.46</v>
      </c>
      <c r="F60" s="66">
        <v>0.7</v>
      </c>
      <c r="G60" s="47">
        <v>21</v>
      </c>
      <c r="H60" s="47">
        <v>22</v>
      </c>
      <c r="I60" s="81">
        <v>3</v>
      </c>
      <c r="J60" s="47">
        <v>7</v>
      </c>
      <c r="K60" s="47">
        <v>8</v>
      </c>
      <c r="L60" s="47">
        <v>0</v>
      </c>
      <c r="M60" s="66">
        <v>16.670000000000002</v>
      </c>
      <c r="N60" s="66">
        <v>58.33</v>
      </c>
      <c r="O60" s="66">
        <v>16.670000000000002</v>
      </c>
      <c r="P60" s="66">
        <v>8.33</v>
      </c>
    </row>
    <row r="61" spans="1:16" x14ac:dyDescent="0.3">
      <c r="A61" s="84" t="s">
        <v>504</v>
      </c>
      <c r="B61" s="85" t="s">
        <v>94</v>
      </c>
      <c r="C61" s="66">
        <v>12.5</v>
      </c>
      <c r="D61" s="47">
        <v>21</v>
      </c>
      <c r="E61" s="66">
        <v>0.6</v>
      </c>
      <c r="F61" s="66">
        <v>0.85</v>
      </c>
      <c r="G61" s="47">
        <v>24</v>
      </c>
      <c r="H61" s="47">
        <v>27</v>
      </c>
      <c r="I61" s="81">
        <v>3</v>
      </c>
      <c r="J61" s="47">
        <v>14</v>
      </c>
      <c r="K61" s="47">
        <v>15</v>
      </c>
      <c r="L61" s="66">
        <v>4.76</v>
      </c>
      <c r="M61" s="66">
        <v>28.57</v>
      </c>
      <c r="N61" s="66">
        <v>61.9</v>
      </c>
      <c r="O61" s="66">
        <v>4.76</v>
      </c>
      <c r="P61" s="47">
        <v>0</v>
      </c>
    </row>
    <row r="62" spans="1:16" x14ac:dyDescent="0.3">
      <c r="A62" s="84" t="s">
        <v>512</v>
      </c>
      <c r="B62" s="85" t="s">
        <v>101</v>
      </c>
      <c r="C62" s="66">
        <v>5.5</v>
      </c>
      <c r="D62" s="47">
        <v>11</v>
      </c>
      <c r="E62" s="66">
        <v>0.5</v>
      </c>
      <c r="F62" s="66">
        <v>0.76</v>
      </c>
      <c r="G62" s="47">
        <v>28</v>
      </c>
      <c r="H62" s="47">
        <v>32</v>
      </c>
      <c r="I62" s="81">
        <v>3</v>
      </c>
      <c r="J62" s="47">
        <v>15</v>
      </c>
      <c r="K62" s="47">
        <v>17</v>
      </c>
      <c r="L62" s="47">
        <v>0</v>
      </c>
      <c r="M62" s="66">
        <v>18.18</v>
      </c>
      <c r="N62" s="66">
        <v>63.64</v>
      </c>
      <c r="O62" s="66">
        <v>18.18</v>
      </c>
      <c r="P62" s="47">
        <v>0</v>
      </c>
    </row>
    <row r="63" spans="1:16" ht="14.4" thickBot="1" x14ac:dyDescent="0.35">
      <c r="A63" s="84" t="s">
        <v>506</v>
      </c>
      <c r="B63" s="85" t="s">
        <v>101</v>
      </c>
      <c r="C63" s="66">
        <v>6.8</v>
      </c>
      <c r="D63" s="47">
        <v>13</v>
      </c>
      <c r="E63" s="66">
        <v>0.52</v>
      </c>
      <c r="F63" s="66">
        <v>0.88</v>
      </c>
      <c r="G63" s="47">
        <v>28</v>
      </c>
      <c r="H63" s="47">
        <v>33</v>
      </c>
      <c r="I63" s="81">
        <v>3</v>
      </c>
      <c r="J63" s="47">
        <v>12</v>
      </c>
      <c r="K63" s="47">
        <v>15</v>
      </c>
      <c r="L63" s="66">
        <v>7.69</v>
      </c>
      <c r="M63" s="66">
        <v>23.08</v>
      </c>
      <c r="N63" s="66">
        <v>46.15</v>
      </c>
      <c r="O63" s="66">
        <v>15.38</v>
      </c>
      <c r="P63" s="66">
        <v>7.69</v>
      </c>
    </row>
    <row r="64" spans="1:16" x14ac:dyDescent="0.3">
      <c r="A64" s="84" t="s">
        <v>507</v>
      </c>
      <c r="B64" s="85" t="s">
        <v>101</v>
      </c>
      <c r="C64" s="66">
        <v>6.4</v>
      </c>
      <c r="D64" s="47">
        <v>11</v>
      </c>
      <c r="E64" s="66">
        <v>0.57999999999999996</v>
      </c>
      <c r="F64" s="66">
        <v>0.88</v>
      </c>
      <c r="G64" s="47">
        <v>21</v>
      </c>
      <c r="H64" s="47">
        <v>24</v>
      </c>
      <c r="I64" s="81">
        <v>3</v>
      </c>
      <c r="J64" s="47">
        <v>10</v>
      </c>
      <c r="K64" s="47">
        <v>12</v>
      </c>
      <c r="L64" s="47">
        <v>0</v>
      </c>
      <c r="M64" s="66">
        <v>36.36</v>
      </c>
      <c r="N64" s="66">
        <v>54.55</v>
      </c>
      <c r="O64" s="66">
        <v>9.09</v>
      </c>
      <c r="P64" s="47">
        <v>0</v>
      </c>
    </row>
    <row r="65" spans="1:16" x14ac:dyDescent="0.3">
      <c r="A65" s="84" t="s">
        <v>508</v>
      </c>
      <c r="B65" s="85" t="s">
        <v>101</v>
      </c>
      <c r="C65" s="66">
        <v>9.1</v>
      </c>
      <c r="D65" s="47">
        <v>16</v>
      </c>
      <c r="E65" s="66">
        <v>0.56999999999999995</v>
      </c>
      <c r="F65" s="66">
        <v>0.8</v>
      </c>
      <c r="G65" s="47">
        <v>30</v>
      </c>
      <c r="H65" s="47">
        <v>34</v>
      </c>
      <c r="I65" s="81">
        <v>3</v>
      </c>
      <c r="J65" s="47">
        <v>12</v>
      </c>
      <c r="K65" s="47">
        <v>14</v>
      </c>
      <c r="L65" s="66">
        <v>6.25</v>
      </c>
      <c r="M65" s="66">
        <v>18.75</v>
      </c>
      <c r="N65" s="66">
        <v>68.75</v>
      </c>
      <c r="O65" s="66">
        <v>6.25</v>
      </c>
      <c r="P65" s="47">
        <v>0</v>
      </c>
    </row>
    <row r="66" spans="1:16" x14ac:dyDescent="0.3">
      <c r="A66" s="84" t="s">
        <v>509</v>
      </c>
      <c r="B66" s="85" t="s">
        <v>101</v>
      </c>
      <c r="C66" s="47">
        <v>7</v>
      </c>
      <c r="D66" s="47">
        <v>10</v>
      </c>
      <c r="E66" s="66">
        <v>0.7</v>
      </c>
      <c r="F66" s="66">
        <v>0.97</v>
      </c>
      <c r="G66" s="47">
        <v>31</v>
      </c>
      <c r="H66" s="47">
        <v>40</v>
      </c>
      <c r="I66" s="81">
        <v>2</v>
      </c>
      <c r="J66" s="47">
        <v>6</v>
      </c>
      <c r="K66" s="47">
        <v>6</v>
      </c>
      <c r="L66" s="47">
        <v>10</v>
      </c>
      <c r="M66" s="47">
        <v>60</v>
      </c>
      <c r="N66" s="47">
        <v>20</v>
      </c>
      <c r="O66" s="47">
        <v>10</v>
      </c>
      <c r="P66" s="47">
        <v>0</v>
      </c>
    </row>
    <row r="67" spans="1:16" x14ac:dyDescent="0.3">
      <c r="A67" s="84" t="s">
        <v>504</v>
      </c>
      <c r="B67" s="85" t="s">
        <v>101</v>
      </c>
      <c r="C67" s="66">
        <v>12.1</v>
      </c>
      <c r="D67" s="47">
        <v>19</v>
      </c>
      <c r="E67" s="66">
        <v>0.64</v>
      </c>
      <c r="F67" s="66">
        <v>0.91</v>
      </c>
      <c r="G67" s="47">
        <v>23</v>
      </c>
      <c r="H67" s="47">
        <v>27</v>
      </c>
      <c r="I67" s="81">
        <v>3</v>
      </c>
      <c r="J67" s="47">
        <v>13</v>
      </c>
      <c r="K67" s="47">
        <v>15</v>
      </c>
      <c r="L67" s="66">
        <v>5.26</v>
      </c>
      <c r="M67" s="66">
        <v>36.840000000000003</v>
      </c>
      <c r="N67" s="66">
        <v>57.89</v>
      </c>
      <c r="O67" s="47">
        <v>0</v>
      </c>
      <c r="P67" s="47">
        <v>0</v>
      </c>
    </row>
    <row r="68" spans="1:16" x14ac:dyDescent="0.3">
      <c r="A68" s="84" t="s">
        <v>508</v>
      </c>
      <c r="B68" s="85" t="s">
        <v>122</v>
      </c>
      <c r="C68" s="66">
        <v>8.6</v>
      </c>
      <c r="D68" s="47">
        <v>10</v>
      </c>
      <c r="E68" s="66">
        <v>0.86</v>
      </c>
      <c r="F68" s="66">
        <v>1.21</v>
      </c>
      <c r="G68" s="47">
        <v>2</v>
      </c>
      <c r="H68" s="47">
        <v>34</v>
      </c>
      <c r="I68" s="81">
        <v>2</v>
      </c>
      <c r="J68" s="47">
        <v>1</v>
      </c>
      <c r="K68" s="47">
        <v>4</v>
      </c>
      <c r="L68" s="47">
        <v>60</v>
      </c>
      <c r="M68" s="47">
        <v>20</v>
      </c>
      <c r="N68" s="47">
        <v>20</v>
      </c>
      <c r="O68" s="47">
        <v>0</v>
      </c>
      <c r="P68" s="47">
        <v>0</v>
      </c>
    </row>
    <row r="69" spans="1:16" x14ac:dyDescent="0.3">
      <c r="A69" s="84" t="s">
        <v>509</v>
      </c>
      <c r="B69" s="85" t="s">
        <v>122</v>
      </c>
      <c r="C69" s="66">
        <v>9.3000000000000007</v>
      </c>
      <c r="D69" s="47">
        <v>13</v>
      </c>
      <c r="E69" s="66">
        <v>0.72</v>
      </c>
      <c r="F69" s="66">
        <v>0.99</v>
      </c>
      <c r="G69" s="47">
        <v>28</v>
      </c>
      <c r="H69" s="47">
        <v>40</v>
      </c>
      <c r="I69" s="81">
        <v>3</v>
      </c>
      <c r="J69" s="47">
        <v>8</v>
      </c>
      <c r="K69" s="47">
        <v>15</v>
      </c>
      <c r="L69" s="66">
        <v>15.38</v>
      </c>
      <c r="M69" s="66">
        <v>46.15</v>
      </c>
      <c r="N69" s="66">
        <v>38.46</v>
      </c>
      <c r="O69" s="47">
        <v>0</v>
      </c>
      <c r="P69" s="47">
        <v>0</v>
      </c>
    </row>
    <row r="70" spans="1:16" x14ac:dyDescent="0.3">
      <c r="A70" s="84" t="s">
        <v>512</v>
      </c>
      <c r="B70" s="85" t="s">
        <v>129</v>
      </c>
      <c r="C70" s="66">
        <v>16.899999999999999</v>
      </c>
      <c r="D70" s="47">
        <v>28</v>
      </c>
      <c r="E70" s="66">
        <v>0.6</v>
      </c>
      <c r="F70" s="66">
        <v>0.91</v>
      </c>
      <c r="G70" s="47">
        <v>23</v>
      </c>
      <c r="H70" s="47">
        <v>32</v>
      </c>
      <c r="I70" s="81">
        <v>4</v>
      </c>
      <c r="J70" s="47">
        <v>12</v>
      </c>
      <c r="K70" s="47">
        <v>15</v>
      </c>
      <c r="L70" s="66">
        <v>7.14</v>
      </c>
      <c r="M70" s="66">
        <v>28.57</v>
      </c>
      <c r="N70" s="66">
        <v>60.71</v>
      </c>
      <c r="O70" s="47">
        <v>0</v>
      </c>
      <c r="P70" s="66">
        <v>3.57</v>
      </c>
    </row>
    <row r="71" spans="1:16" x14ac:dyDescent="0.3">
      <c r="A71" s="84" t="s">
        <v>505</v>
      </c>
      <c r="B71" s="85" t="s">
        <v>129</v>
      </c>
      <c r="C71" s="66">
        <v>11.1</v>
      </c>
      <c r="D71" s="47">
        <v>16</v>
      </c>
      <c r="E71" s="66">
        <v>0.69</v>
      </c>
      <c r="F71" s="66">
        <v>1.03</v>
      </c>
      <c r="G71" s="47">
        <v>7</v>
      </c>
      <c r="H71" s="47">
        <v>11</v>
      </c>
      <c r="I71" s="81">
        <v>4</v>
      </c>
      <c r="J71" s="47">
        <v>7</v>
      </c>
      <c r="K71" s="47">
        <v>11</v>
      </c>
      <c r="L71" s="66">
        <v>12.5</v>
      </c>
      <c r="M71" s="47">
        <v>50</v>
      </c>
      <c r="N71" s="66">
        <v>31.25</v>
      </c>
      <c r="O71" s="66">
        <v>6.25</v>
      </c>
      <c r="P71" s="47">
        <v>0</v>
      </c>
    </row>
    <row r="72" spans="1:16" x14ac:dyDescent="0.3">
      <c r="A72" s="84" t="s">
        <v>513</v>
      </c>
      <c r="B72" s="85" t="s">
        <v>129</v>
      </c>
      <c r="C72" s="66">
        <v>6.2</v>
      </c>
      <c r="D72" s="47">
        <v>12</v>
      </c>
      <c r="E72" s="66">
        <v>0.52</v>
      </c>
      <c r="F72" s="66">
        <v>0.87</v>
      </c>
      <c r="G72" s="47">
        <v>16</v>
      </c>
      <c r="H72" s="47">
        <v>23</v>
      </c>
      <c r="I72" s="81">
        <v>3</v>
      </c>
      <c r="J72" s="47">
        <v>7</v>
      </c>
      <c r="K72" s="47">
        <v>10</v>
      </c>
      <c r="L72" s="66">
        <v>8.33</v>
      </c>
      <c r="M72" s="47">
        <v>25</v>
      </c>
      <c r="N72" s="66">
        <v>33.33</v>
      </c>
      <c r="O72" s="66">
        <v>33.33</v>
      </c>
      <c r="P72" s="47">
        <v>0</v>
      </c>
    </row>
    <row r="73" spans="1:16" x14ac:dyDescent="0.3">
      <c r="A73" s="84" t="s">
        <v>506</v>
      </c>
      <c r="B73" s="85" t="s">
        <v>129</v>
      </c>
      <c r="C73" s="66">
        <v>26.3</v>
      </c>
      <c r="D73" s="47">
        <v>39</v>
      </c>
      <c r="E73" s="66">
        <v>0.67</v>
      </c>
      <c r="F73" s="66">
        <v>1.1299999999999999</v>
      </c>
      <c r="G73" s="47">
        <v>6</v>
      </c>
      <c r="H73" s="47">
        <v>33</v>
      </c>
      <c r="I73" s="81">
        <v>4</v>
      </c>
      <c r="J73" s="47">
        <v>4</v>
      </c>
      <c r="K73" s="47">
        <v>18</v>
      </c>
      <c r="L73" s="66">
        <v>23.08</v>
      </c>
      <c r="M73" s="66">
        <v>41.03</v>
      </c>
      <c r="N73" s="66">
        <v>17.95</v>
      </c>
      <c r="O73" s="66">
        <v>12.82</v>
      </c>
      <c r="P73" s="66">
        <v>5.13</v>
      </c>
    </row>
    <row r="74" spans="1:16" x14ac:dyDescent="0.3">
      <c r="A74" s="84" t="s">
        <v>507</v>
      </c>
      <c r="B74" s="85" t="s">
        <v>129</v>
      </c>
      <c r="C74" s="66">
        <v>16.5</v>
      </c>
      <c r="D74" s="47">
        <v>22</v>
      </c>
      <c r="E74" s="66">
        <v>0.75</v>
      </c>
      <c r="F74" s="66">
        <v>1.1299999999999999</v>
      </c>
      <c r="G74" s="47">
        <v>3</v>
      </c>
      <c r="H74" s="47">
        <v>24</v>
      </c>
      <c r="I74" s="81">
        <v>4</v>
      </c>
      <c r="J74" s="47">
        <v>1</v>
      </c>
      <c r="K74" s="47">
        <v>12</v>
      </c>
      <c r="L74" s="66">
        <v>9.09</v>
      </c>
      <c r="M74" s="66">
        <v>68.180000000000007</v>
      </c>
      <c r="N74" s="66">
        <v>22.73</v>
      </c>
      <c r="O74" s="47">
        <v>0</v>
      </c>
      <c r="P74" s="47">
        <v>0</v>
      </c>
    </row>
    <row r="75" spans="1:16" x14ac:dyDescent="0.3">
      <c r="A75" s="84" t="s">
        <v>508</v>
      </c>
      <c r="B75" s="85" t="s">
        <v>129</v>
      </c>
      <c r="C75" s="66">
        <v>37.4</v>
      </c>
      <c r="D75" s="47">
        <v>50</v>
      </c>
      <c r="E75" s="66">
        <v>0.75</v>
      </c>
      <c r="F75" s="66">
        <v>1.06</v>
      </c>
      <c r="G75" s="47">
        <v>11</v>
      </c>
      <c r="H75" s="47">
        <v>34</v>
      </c>
      <c r="I75" s="81">
        <v>4</v>
      </c>
      <c r="J75" s="47">
        <v>8</v>
      </c>
      <c r="K75" s="47">
        <v>16</v>
      </c>
      <c r="L75" s="47">
        <v>22</v>
      </c>
      <c r="M75" s="47">
        <v>46</v>
      </c>
      <c r="N75" s="47">
        <v>32</v>
      </c>
      <c r="O75" s="47">
        <v>0</v>
      </c>
      <c r="P75" s="47">
        <v>0</v>
      </c>
    </row>
    <row r="76" spans="1:16" x14ac:dyDescent="0.3">
      <c r="A76" s="84" t="s">
        <v>509</v>
      </c>
      <c r="B76" s="85" t="s">
        <v>129</v>
      </c>
      <c r="C76" s="66">
        <v>20.5</v>
      </c>
      <c r="D76" s="47">
        <v>27</v>
      </c>
      <c r="E76" s="66">
        <v>0.76</v>
      </c>
      <c r="F76" s="66">
        <v>1.05</v>
      </c>
      <c r="G76" s="47">
        <v>17</v>
      </c>
      <c r="H76" s="47">
        <v>40</v>
      </c>
      <c r="I76" s="81">
        <v>4</v>
      </c>
      <c r="J76" s="47">
        <v>8</v>
      </c>
      <c r="K76" s="47">
        <v>19</v>
      </c>
      <c r="L76" s="66">
        <v>18.52</v>
      </c>
      <c r="M76" s="66">
        <v>59.26</v>
      </c>
      <c r="N76" s="66">
        <v>18.52</v>
      </c>
      <c r="O76" s="66">
        <v>3.7</v>
      </c>
      <c r="P76" s="47">
        <v>0</v>
      </c>
    </row>
    <row r="77" spans="1:16" x14ac:dyDescent="0.3">
      <c r="A77" s="84" t="s">
        <v>510</v>
      </c>
      <c r="B77" s="85" t="s">
        <v>129</v>
      </c>
      <c r="C77" s="66">
        <v>8.8000000000000007</v>
      </c>
      <c r="D77" s="47">
        <v>13</v>
      </c>
      <c r="E77" s="66">
        <v>0.68</v>
      </c>
      <c r="F77" s="66">
        <v>0.97</v>
      </c>
      <c r="G77" s="47">
        <v>9</v>
      </c>
      <c r="H77" s="47">
        <v>19</v>
      </c>
      <c r="I77" s="81">
        <v>4</v>
      </c>
      <c r="J77" s="47">
        <v>7</v>
      </c>
      <c r="K77" s="47">
        <v>13</v>
      </c>
      <c r="L77" s="66">
        <v>7.69</v>
      </c>
      <c r="M77" s="66">
        <v>46.15</v>
      </c>
      <c r="N77" s="66">
        <v>46.15</v>
      </c>
      <c r="O77" s="47">
        <v>0</v>
      </c>
      <c r="P77" s="47">
        <v>0</v>
      </c>
    </row>
    <row r="78" spans="1:16" x14ac:dyDescent="0.3">
      <c r="A78" s="84" t="s">
        <v>503</v>
      </c>
      <c r="B78" s="85" t="s">
        <v>129</v>
      </c>
      <c r="C78" s="66">
        <v>6.9</v>
      </c>
      <c r="D78" s="47">
        <v>10</v>
      </c>
      <c r="E78" s="66">
        <v>0.69</v>
      </c>
      <c r="F78" s="66">
        <v>1.05</v>
      </c>
      <c r="G78" s="47">
        <v>9</v>
      </c>
      <c r="H78" s="47">
        <v>22</v>
      </c>
      <c r="I78" s="81">
        <v>3</v>
      </c>
      <c r="J78" s="47">
        <v>3</v>
      </c>
      <c r="K78" s="47">
        <v>8</v>
      </c>
      <c r="L78" s="47">
        <v>20</v>
      </c>
      <c r="M78" s="47">
        <v>40</v>
      </c>
      <c r="N78" s="47">
        <v>30</v>
      </c>
      <c r="O78" s="47">
        <v>10</v>
      </c>
      <c r="P78" s="47">
        <v>0</v>
      </c>
    </row>
    <row r="79" spans="1:16" x14ac:dyDescent="0.3">
      <c r="A79" s="84" t="s">
        <v>504</v>
      </c>
      <c r="B79" s="85" t="s">
        <v>129</v>
      </c>
      <c r="C79" s="66">
        <v>15.2</v>
      </c>
      <c r="D79" s="47">
        <v>21</v>
      </c>
      <c r="E79" s="66">
        <v>0.72</v>
      </c>
      <c r="F79" s="66">
        <v>1.04</v>
      </c>
      <c r="G79" s="47">
        <v>11</v>
      </c>
      <c r="H79" s="47">
        <v>27</v>
      </c>
      <c r="I79" s="81">
        <v>3</v>
      </c>
      <c r="J79" s="47">
        <v>6</v>
      </c>
      <c r="K79" s="47">
        <v>15</v>
      </c>
      <c r="L79" s="66">
        <v>4.76</v>
      </c>
      <c r="M79" s="66">
        <v>66.67</v>
      </c>
      <c r="N79" s="66">
        <v>28.57</v>
      </c>
      <c r="O79" s="47">
        <v>0</v>
      </c>
      <c r="P79" s="47">
        <v>0</v>
      </c>
    </row>
    <row r="80" spans="1:16" x14ac:dyDescent="0.3">
      <c r="A80" s="84" t="s">
        <v>508</v>
      </c>
      <c r="B80" s="85" t="s">
        <v>138</v>
      </c>
      <c r="C80" s="66">
        <v>16.399999999999999</v>
      </c>
      <c r="D80" s="47">
        <v>22</v>
      </c>
      <c r="E80" s="66">
        <v>0.75</v>
      </c>
      <c r="F80" s="66">
        <v>1.05</v>
      </c>
      <c r="G80" s="47">
        <v>13</v>
      </c>
      <c r="H80" s="47">
        <v>34</v>
      </c>
      <c r="I80" s="81">
        <v>4</v>
      </c>
      <c r="J80" s="47">
        <v>9</v>
      </c>
      <c r="K80" s="47">
        <v>16</v>
      </c>
      <c r="L80" s="66">
        <v>40.909999999999997</v>
      </c>
      <c r="M80" s="66">
        <v>22.73</v>
      </c>
      <c r="N80" s="66">
        <v>27.27</v>
      </c>
      <c r="O80" s="66">
        <v>9.09</v>
      </c>
      <c r="P80" s="47">
        <v>0</v>
      </c>
    </row>
    <row r="81" spans="1:16" x14ac:dyDescent="0.3">
      <c r="A81" s="84" t="s">
        <v>509</v>
      </c>
      <c r="B81" s="85" t="s">
        <v>138</v>
      </c>
      <c r="C81" s="66">
        <v>10.6</v>
      </c>
      <c r="D81" s="47">
        <v>14</v>
      </c>
      <c r="E81" s="66">
        <v>0.76</v>
      </c>
      <c r="F81" s="66">
        <v>1.05</v>
      </c>
      <c r="G81" s="47">
        <v>17</v>
      </c>
      <c r="H81" s="47">
        <v>40</v>
      </c>
      <c r="I81" s="81">
        <v>3</v>
      </c>
      <c r="J81" s="47">
        <v>5</v>
      </c>
      <c r="K81" s="47">
        <v>15</v>
      </c>
      <c r="L81" s="66">
        <v>21.43</v>
      </c>
      <c r="M81" s="47">
        <v>50</v>
      </c>
      <c r="N81" s="66">
        <v>28.57</v>
      </c>
      <c r="O81" s="47">
        <v>0</v>
      </c>
      <c r="P81" s="47">
        <v>0</v>
      </c>
    </row>
    <row r="82" spans="1:16" x14ac:dyDescent="0.3">
      <c r="A82" s="84" t="s">
        <v>512</v>
      </c>
      <c r="B82" s="85" t="s">
        <v>145</v>
      </c>
      <c r="C82" s="66">
        <v>15.3</v>
      </c>
      <c r="D82" s="47">
        <v>20</v>
      </c>
      <c r="E82" s="66">
        <v>0.77</v>
      </c>
      <c r="F82" s="66">
        <v>1.1599999999999999</v>
      </c>
      <c r="G82" s="47">
        <v>9</v>
      </c>
      <c r="H82" s="47">
        <v>32</v>
      </c>
      <c r="I82" s="81">
        <v>4</v>
      </c>
      <c r="J82" s="47">
        <v>5</v>
      </c>
      <c r="K82" s="47">
        <v>15</v>
      </c>
      <c r="L82" s="47">
        <v>35</v>
      </c>
      <c r="M82" s="47">
        <v>35</v>
      </c>
      <c r="N82" s="47">
        <v>25</v>
      </c>
      <c r="O82" s="47">
        <v>5</v>
      </c>
      <c r="P82" s="47">
        <v>0</v>
      </c>
    </row>
    <row r="83" spans="1:16" x14ac:dyDescent="0.3">
      <c r="A83" s="84" t="s">
        <v>513</v>
      </c>
      <c r="B83" s="85" t="s">
        <v>145</v>
      </c>
      <c r="C83" s="66">
        <v>8.1</v>
      </c>
      <c r="D83" s="47">
        <v>12</v>
      </c>
      <c r="E83" s="66">
        <v>0.67</v>
      </c>
      <c r="F83" s="66">
        <v>1.1299999999999999</v>
      </c>
      <c r="G83" s="47">
        <v>7</v>
      </c>
      <c r="H83" s="47">
        <v>23</v>
      </c>
      <c r="I83" s="81">
        <v>3</v>
      </c>
      <c r="J83" s="47">
        <v>3</v>
      </c>
      <c r="K83" s="47">
        <v>10</v>
      </c>
      <c r="L83" s="47">
        <v>25</v>
      </c>
      <c r="M83" s="66">
        <v>33.33</v>
      </c>
      <c r="N83" s="47">
        <v>25</v>
      </c>
      <c r="O83" s="66">
        <v>16.670000000000002</v>
      </c>
      <c r="P83" s="47">
        <v>0</v>
      </c>
    </row>
    <row r="84" spans="1:16" x14ac:dyDescent="0.3">
      <c r="A84" s="84" t="s">
        <v>506</v>
      </c>
      <c r="B84" s="85" t="s">
        <v>145</v>
      </c>
      <c r="C84" s="66">
        <v>15.6</v>
      </c>
      <c r="D84" s="47">
        <v>26</v>
      </c>
      <c r="E84" s="66">
        <v>0.6</v>
      </c>
      <c r="F84" s="66">
        <v>1.01</v>
      </c>
      <c r="G84" s="47">
        <v>14</v>
      </c>
      <c r="H84" s="47">
        <v>33</v>
      </c>
      <c r="I84" s="81">
        <v>4</v>
      </c>
      <c r="J84" s="47">
        <v>10</v>
      </c>
      <c r="K84" s="47">
        <v>18</v>
      </c>
      <c r="L84" s="66">
        <v>3.85</v>
      </c>
      <c r="M84" s="66">
        <v>42.31</v>
      </c>
      <c r="N84" s="66">
        <v>38.46</v>
      </c>
      <c r="O84" s="66">
        <v>15.38</v>
      </c>
      <c r="P84" s="47">
        <v>0</v>
      </c>
    </row>
    <row r="85" spans="1:16" x14ac:dyDescent="0.3">
      <c r="A85" s="84" t="s">
        <v>507</v>
      </c>
      <c r="B85" s="85" t="s">
        <v>145</v>
      </c>
      <c r="C85" s="66">
        <v>6.7</v>
      </c>
      <c r="D85" s="47">
        <v>11</v>
      </c>
      <c r="E85" s="66">
        <v>0.61</v>
      </c>
      <c r="F85" s="66">
        <v>0.92</v>
      </c>
      <c r="G85" s="47">
        <v>17</v>
      </c>
      <c r="H85" s="47">
        <v>24</v>
      </c>
      <c r="I85" s="81">
        <v>3</v>
      </c>
      <c r="J85" s="47">
        <v>7</v>
      </c>
      <c r="K85" s="47">
        <v>12</v>
      </c>
      <c r="L85" s="47">
        <v>0</v>
      </c>
      <c r="M85" s="66">
        <v>45.45</v>
      </c>
      <c r="N85" s="66">
        <v>45.45</v>
      </c>
      <c r="O85" s="66">
        <v>9.09</v>
      </c>
      <c r="P85" s="47">
        <v>0</v>
      </c>
    </row>
    <row r="86" spans="1:16" x14ac:dyDescent="0.3">
      <c r="A86" s="84" t="s">
        <v>508</v>
      </c>
      <c r="B86" s="85" t="s">
        <v>145</v>
      </c>
      <c r="C86" s="66">
        <v>8.8000000000000007</v>
      </c>
      <c r="D86" s="47">
        <v>15</v>
      </c>
      <c r="E86" s="66">
        <v>0.59</v>
      </c>
      <c r="F86" s="66">
        <v>0.83</v>
      </c>
      <c r="G86" s="47">
        <v>27</v>
      </c>
      <c r="H86" s="47">
        <v>34</v>
      </c>
      <c r="I86" s="81">
        <v>3</v>
      </c>
      <c r="J86" s="47">
        <v>10</v>
      </c>
      <c r="K86" s="47">
        <v>14</v>
      </c>
      <c r="L86" s="47">
        <v>20</v>
      </c>
      <c r="M86" s="66">
        <v>26.67</v>
      </c>
      <c r="N86" s="66">
        <v>26.67</v>
      </c>
      <c r="O86" s="47">
        <v>20</v>
      </c>
      <c r="P86" s="66">
        <v>6.67</v>
      </c>
    </row>
    <row r="87" spans="1:16" x14ac:dyDescent="0.3">
      <c r="A87" s="84" t="s">
        <v>509</v>
      </c>
      <c r="B87" s="85" t="s">
        <v>145</v>
      </c>
      <c r="C87" s="66">
        <v>8.6</v>
      </c>
      <c r="D87" s="47">
        <v>12</v>
      </c>
      <c r="E87" s="66">
        <v>0.72</v>
      </c>
      <c r="F87" s="66">
        <v>0.99</v>
      </c>
      <c r="G87" s="47">
        <v>28</v>
      </c>
      <c r="H87" s="47">
        <v>40</v>
      </c>
      <c r="I87" s="81">
        <v>3</v>
      </c>
      <c r="J87" s="47">
        <v>8</v>
      </c>
      <c r="K87" s="47">
        <v>15</v>
      </c>
      <c r="L87" s="66">
        <v>8.33</v>
      </c>
      <c r="M87" s="66">
        <v>58.33</v>
      </c>
      <c r="N87" s="66">
        <v>33.33</v>
      </c>
      <c r="O87" s="47">
        <v>0</v>
      </c>
      <c r="P87" s="47">
        <v>0</v>
      </c>
    </row>
    <row r="88" spans="1:16" x14ac:dyDescent="0.3">
      <c r="A88" s="84" t="s">
        <v>515</v>
      </c>
      <c r="B88" s="85" t="s">
        <v>145</v>
      </c>
      <c r="C88" s="66">
        <v>6.5</v>
      </c>
      <c r="D88" s="47">
        <v>10</v>
      </c>
      <c r="E88" s="66">
        <v>0.65</v>
      </c>
      <c r="F88" s="66">
        <v>0.9</v>
      </c>
      <c r="G88" s="47">
        <v>13</v>
      </c>
      <c r="H88" s="47">
        <v>17</v>
      </c>
      <c r="I88" s="81">
        <v>3</v>
      </c>
      <c r="J88" s="47">
        <v>4</v>
      </c>
      <c r="K88" s="47">
        <v>6</v>
      </c>
      <c r="L88" s="47">
        <v>0</v>
      </c>
      <c r="M88" s="47">
        <v>50</v>
      </c>
      <c r="N88" s="47">
        <v>50</v>
      </c>
      <c r="O88" s="47">
        <v>0</v>
      </c>
      <c r="P88" s="47">
        <v>0</v>
      </c>
    </row>
    <row r="89" spans="1:16" x14ac:dyDescent="0.3">
      <c r="A89" s="84" t="s">
        <v>510</v>
      </c>
      <c r="B89" s="85" t="s">
        <v>145</v>
      </c>
      <c r="C89" s="66">
        <v>6.3</v>
      </c>
      <c r="D89" s="47">
        <v>10</v>
      </c>
      <c r="E89" s="66">
        <v>0.63</v>
      </c>
      <c r="F89" s="66">
        <v>0.9</v>
      </c>
      <c r="G89" s="47">
        <v>16</v>
      </c>
      <c r="H89" s="47">
        <v>19</v>
      </c>
      <c r="I89" s="81">
        <v>3</v>
      </c>
      <c r="J89" s="47">
        <v>5</v>
      </c>
      <c r="K89" s="47">
        <v>6</v>
      </c>
      <c r="L89" s="47">
        <v>20</v>
      </c>
      <c r="M89" s="47">
        <v>30</v>
      </c>
      <c r="N89" s="47">
        <v>30</v>
      </c>
      <c r="O89" s="47">
        <v>20</v>
      </c>
      <c r="P89" s="47">
        <v>0</v>
      </c>
    </row>
    <row r="90" spans="1:16" x14ac:dyDescent="0.3">
      <c r="A90" s="84" t="s">
        <v>503</v>
      </c>
      <c r="B90" s="85" t="s">
        <v>145</v>
      </c>
      <c r="C90" s="66">
        <v>12.9</v>
      </c>
      <c r="D90" s="47">
        <v>18</v>
      </c>
      <c r="E90" s="66">
        <v>0.72</v>
      </c>
      <c r="F90" s="66">
        <v>1.0900000000000001</v>
      </c>
      <c r="G90" s="47">
        <v>8</v>
      </c>
      <c r="H90" s="47">
        <v>22</v>
      </c>
      <c r="I90" s="81">
        <v>4</v>
      </c>
      <c r="J90" s="47">
        <v>6</v>
      </c>
      <c r="K90" s="47">
        <v>14</v>
      </c>
      <c r="L90" s="66">
        <v>16.670000000000002</v>
      </c>
      <c r="M90" s="47">
        <v>50</v>
      </c>
      <c r="N90" s="66">
        <v>27.78</v>
      </c>
      <c r="O90" s="66">
        <v>5.56</v>
      </c>
      <c r="P90" s="47">
        <v>0</v>
      </c>
    </row>
    <row r="91" spans="1:16" x14ac:dyDescent="0.3">
      <c r="A91" s="84" t="s">
        <v>512</v>
      </c>
      <c r="B91" s="85" t="s">
        <v>149</v>
      </c>
      <c r="C91" s="66">
        <v>9.1999999999999993</v>
      </c>
      <c r="D91" s="47">
        <v>10</v>
      </c>
      <c r="E91" s="66">
        <v>0.92</v>
      </c>
      <c r="F91" s="66">
        <v>1.39</v>
      </c>
      <c r="G91" s="47">
        <v>2</v>
      </c>
      <c r="H91" s="47">
        <v>32</v>
      </c>
      <c r="I91" s="81">
        <v>3</v>
      </c>
      <c r="J91" s="47">
        <v>1</v>
      </c>
      <c r="K91" s="47">
        <v>17</v>
      </c>
      <c r="L91" s="47">
        <v>60</v>
      </c>
      <c r="M91" s="47">
        <v>40</v>
      </c>
      <c r="N91" s="47">
        <v>0</v>
      </c>
      <c r="O91" s="47">
        <v>0</v>
      </c>
      <c r="P91" s="47">
        <v>0</v>
      </c>
    </row>
    <row r="92" spans="1:16" x14ac:dyDescent="0.3">
      <c r="A92" s="84" t="s">
        <v>513</v>
      </c>
      <c r="B92" s="85" t="s">
        <v>159</v>
      </c>
      <c r="C92" s="66">
        <v>5.0999999999999996</v>
      </c>
      <c r="D92" s="47">
        <v>10</v>
      </c>
      <c r="E92" s="66">
        <v>0.51</v>
      </c>
      <c r="F92" s="66">
        <v>0.86</v>
      </c>
      <c r="G92" s="47">
        <v>18</v>
      </c>
      <c r="H92" s="47">
        <v>23</v>
      </c>
      <c r="I92" s="81">
        <v>3</v>
      </c>
      <c r="J92" s="47">
        <v>8</v>
      </c>
      <c r="K92" s="47">
        <v>10</v>
      </c>
      <c r="L92" s="47">
        <v>0</v>
      </c>
      <c r="M92" s="47">
        <v>40</v>
      </c>
      <c r="N92" s="47">
        <v>30</v>
      </c>
      <c r="O92" s="47">
        <v>20</v>
      </c>
      <c r="P92" s="47">
        <v>10</v>
      </c>
    </row>
    <row r="93" spans="1:16" x14ac:dyDescent="0.3">
      <c r="A93" s="84" t="s">
        <v>508</v>
      </c>
      <c r="B93" s="85" t="s">
        <v>164</v>
      </c>
      <c r="C93" s="66">
        <v>5.9</v>
      </c>
      <c r="D93" s="47">
        <v>10</v>
      </c>
      <c r="E93" s="66">
        <v>0.59</v>
      </c>
      <c r="F93" s="66">
        <v>0.83</v>
      </c>
      <c r="G93" s="47">
        <v>27</v>
      </c>
      <c r="H93" s="47">
        <v>34</v>
      </c>
      <c r="I93" s="81">
        <v>2</v>
      </c>
      <c r="J93" s="47">
        <v>3</v>
      </c>
      <c r="K93" s="47">
        <v>4</v>
      </c>
      <c r="L93" s="47">
        <v>10</v>
      </c>
      <c r="M93" s="47">
        <v>30</v>
      </c>
      <c r="N93" s="47">
        <v>50</v>
      </c>
      <c r="O93" s="47">
        <v>0</v>
      </c>
      <c r="P93" s="47">
        <v>10</v>
      </c>
    </row>
    <row r="94" spans="1:16" x14ac:dyDescent="0.3">
      <c r="A94" s="84" t="s">
        <v>509</v>
      </c>
      <c r="B94" s="85" t="s">
        <v>164</v>
      </c>
      <c r="C94" s="66">
        <v>8.6999999999999993</v>
      </c>
      <c r="D94" s="47">
        <v>11</v>
      </c>
      <c r="E94" s="66">
        <v>0.79</v>
      </c>
      <c r="F94" s="66">
        <v>1.1000000000000001</v>
      </c>
      <c r="G94" s="47">
        <v>11</v>
      </c>
      <c r="H94" s="47">
        <v>40</v>
      </c>
      <c r="I94" s="81">
        <v>2</v>
      </c>
      <c r="J94" s="47">
        <v>4</v>
      </c>
      <c r="K94" s="47">
        <v>6</v>
      </c>
      <c r="L94" s="66">
        <v>36.36</v>
      </c>
      <c r="M94" s="66">
        <v>36.36</v>
      </c>
      <c r="N94" s="66">
        <v>27.27</v>
      </c>
      <c r="O94" s="47">
        <v>0</v>
      </c>
      <c r="P94" s="47">
        <v>0</v>
      </c>
    </row>
    <row r="95" spans="1:16" x14ac:dyDescent="0.3">
      <c r="A95" s="84" t="s">
        <v>506</v>
      </c>
      <c r="B95" s="85" t="s">
        <v>168</v>
      </c>
      <c r="C95" s="66">
        <v>6.4</v>
      </c>
      <c r="D95" s="47">
        <v>13</v>
      </c>
      <c r="E95" s="66">
        <v>0.49</v>
      </c>
      <c r="F95" s="66">
        <v>0.83</v>
      </c>
      <c r="G95" s="47">
        <v>29</v>
      </c>
      <c r="H95" s="47">
        <v>33</v>
      </c>
      <c r="I95" s="81">
        <v>3</v>
      </c>
      <c r="J95" s="47">
        <v>13</v>
      </c>
      <c r="K95" s="47">
        <v>15</v>
      </c>
      <c r="L95" s="47">
        <v>0</v>
      </c>
      <c r="M95" s="66">
        <v>30.77</v>
      </c>
      <c r="N95" s="66">
        <v>46.15</v>
      </c>
      <c r="O95" s="66">
        <v>7.69</v>
      </c>
      <c r="P95" s="66">
        <v>15.38</v>
      </c>
    </row>
    <row r="96" spans="1:16" x14ac:dyDescent="0.3">
      <c r="A96" s="84" t="s">
        <v>507</v>
      </c>
      <c r="B96" s="85" t="s">
        <v>168</v>
      </c>
      <c r="C96" s="66">
        <v>8.5</v>
      </c>
      <c r="D96" s="47">
        <v>13</v>
      </c>
      <c r="E96" s="66">
        <v>0.65</v>
      </c>
      <c r="F96" s="66">
        <v>0.98</v>
      </c>
      <c r="G96" s="47">
        <v>10</v>
      </c>
      <c r="H96" s="47">
        <v>24</v>
      </c>
      <c r="I96" s="81">
        <v>3</v>
      </c>
      <c r="J96" s="47">
        <v>3</v>
      </c>
      <c r="K96" s="47">
        <v>12</v>
      </c>
      <c r="L96" s="66">
        <v>7.69</v>
      </c>
      <c r="M96" s="66">
        <v>38.46</v>
      </c>
      <c r="N96" s="66">
        <v>53.85</v>
      </c>
      <c r="O96" s="47">
        <v>0</v>
      </c>
      <c r="P96" s="47">
        <v>0</v>
      </c>
    </row>
    <row r="97" spans="1:16" x14ac:dyDescent="0.3">
      <c r="A97" s="84" t="s">
        <v>508</v>
      </c>
      <c r="B97" s="85" t="s">
        <v>168</v>
      </c>
      <c r="C97" s="66">
        <v>35.200000000000003</v>
      </c>
      <c r="D97" s="47">
        <v>44</v>
      </c>
      <c r="E97" s="66">
        <v>0.8</v>
      </c>
      <c r="F97" s="66">
        <v>1.1299999999999999</v>
      </c>
      <c r="G97" s="47">
        <v>4</v>
      </c>
      <c r="H97" s="47">
        <v>34</v>
      </c>
      <c r="I97" s="81">
        <v>4</v>
      </c>
      <c r="J97" s="47">
        <v>3</v>
      </c>
      <c r="K97" s="47">
        <v>16</v>
      </c>
      <c r="L97" s="66">
        <v>34.090000000000003</v>
      </c>
      <c r="M97" s="66">
        <v>43.18</v>
      </c>
      <c r="N97" s="66">
        <v>22.73</v>
      </c>
      <c r="O97" s="47">
        <v>0</v>
      </c>
      <c r="P97" s="47">
        <v>0</v>
      </c>
    </row>
    <row r="98" spans="1:16" x14ac:dyDescent="0.3">
      <c r="A98" s="84" t="s">
        <v>509</v>
      </c>
      <c r="B98" s="85" t="s">
        <v>168</v>
      </c>
      <c r="C98" s="66">
        <v>23.8</v>
      </c>
      <c r="D98" s="47">
        <v>30</v>
      </c>
      <c r="E98" s="66">
        <v>0.79</v>
      </c>
      <c r="F98" s="66">
        <v>1.1000000000000001</v>
      </c>
      <c r="G98" s="47">
        <v>11</v>
      </c>
      <c r="H98" s="47">
        <v>40</v>
      </c>
      <c r="I98" s="81">
        <v>4</v>
      </c>
      <c r="J98" s="47">
        <v>5</v>
      </c>
      <c r="K98" s="47">
        <v>19</v>
      </c>
      <c r="L98" s="66">
        <v>26.67</v>
      </c>
      <c r="M98" s="66">
        <v>53.33</v>
      </c>
      <c r="N98" s="47">
        <v>20</v>
      </c>
      <c r="O98" s="47">
        <v>0</v>
      </c>
      <c r="P98" s="47">
        <v>0</v>
      </c>
    </row>
    <row r="99" spans="1:16" x14ac:dyDescent="0.3">
      <c r="A99" s="84" t="s">
        <v>515</v>
      </c>
      <c r="B99" s="85" t="s">
        <v>168</v>
      </c>
      <c r="C99" s="66">
        <v>10.4</v>
      </c>
      <c r="D99" s="47">
        <v>11</v>
      </c>
      <c r="E99" s="66">
        <v>0.95</v>
      </c>
      <c r="F99" s="66">
        <v>1.31</v>
      </c>
      <c r="G99" s="47">
        <v>1</v>
      </c>
      <c r="H99" s="47">
        <v>17</v>
      </c>
      <c r="I99" s="81">
        <v>3</v>
      </c>
      <c r="J99" s="47">
        <v>1</v>
      </c>
      <c r="K99" s="47">
        <v>6</v>
      </c>
      <c r="L99" s="66">
        <v>72.73</v>
      </c>
      <c r="M99" s="66">
        <v>27.27</v>
      </c>
      <c r="N99" s="47">
        <v>0</v>
      </c>
      <c r="O99" s="47">
        <v>0</v>
      </c>
      <c r="P99" s="47">
        <v>0</v>
      </c>
    </row>
    <row r="100" spans="1:16" x14ac:dyDescent="0.3">
      <c r="A100" s="84" t="s">
        <v>514</v>
      </c>
      <c r="B100" s="85" t="s">
        <v>168</v>
      </c>
      <c r="C100" s="66">
        <v>12.6</v>
      </c>
      <c r="D100" s="47">
        <v>14</v>
      </c>
      <c r="E100" s="66">
        <v>0.9</v>
      </c>
      <c r="F100" s="66">
        <v>1.29</v>
      </c>
      <c r="G100" s="47">
        <v>1</v>
      </c>
      <c r="H100" s="47">
        <v>12</v>
      </c>
      <c r="I100" s="81">
        <v>4</v>
      </c>
      <c r="J100" s="47">
        <v>1</v>
      </c>
      <c r="K100" s="47">
        <v>12</v>
      </c>
      <c r="L100" s="47">
        <v>50</v>
      </c>
      <c r="M100" s="47">
        <v>50</v>
      </c>
      <c r="N100" s="47">
        <v>0</v>
      </c>
      <c r="O100" s="47">
        <v>0</v>
      </c>
      <c r="P100" s="47">
        <v>0</v>
      </c>
    </row>
    <row r="101" spans="1:16" x14ac:dyDescent="0.3">
      <c r="A101" s="84" t="s">
        <v>503</v>
      </c>
      <c r="B101" s="85" t="s">
        <v>168</v>
      </c>
      <c r="C101" s="66">
        <v>10.199999999999999</v>
      </c>
      <c r="D101" s="47">
        <v>14</v>
      </c>
      <c r="E101" s="66">
        <v>0.73</v>
      </c>
      <c r="F101" s="66">
        <v>1.1100000000000001</v>
      </c>
      <c r="G101" s="47">
        <v>5</v>
      </c>
      <c r="H101" s="47">
        <v>22</v>
      </c>
      <c r="I101" s="81">
        <v>4</v>
      </c>
      <c r="J101" s="47">
        <v>4</v>
      </c>
      <c r="K101" s="47">
        <v>14</v>
      </c>
      <c r="L101" s="66">
        <v>28.57</v>
      </c>
      <c r="M101" s="66">
        <v>35.71</v>
      </c>
      <c r="N101" s="66">
        <v>28.57</v>
      </c>
      <c r="O101" s="66">
        <v>7.14</v>
      </c>
      <c r="P101" s="47">
        <v>0</v>
      </c>
    </row>
    <row r="102" spans="1:16" ht="14.4" thickBot="1" x14ac:dyDescent="0.35">
      <c r="A102" s="84" t="s">
        <v>512</v>
      </c>
      <c r="B102" s="85" t="s">
        <v>175</v>
      </c>
      <c r="C102" s="47">
        <v>9</v>
      </c>
      <c r="D102" s="47">
        <v>18</v>
      </c>
      <c r="E102" s="66">
        <v>0.5</v>
      </c>
      <c r="F102" s="66">
        <v>0.76</v>
      </c>
      <c r="G102" s="47">
        <v>28</v>
      </c>
      <c r="H102" s="47">
        <v>32</v>
      </c>
      <c r="I102" s="81">
        <v>4</v>
      </c>
      <c r="J102" s="47">
        <v>14</v>
      </c>
      <c r="K102" s="47">
        <v>15</v>
      </c>
      <c r="L102" s="47">
        <v>0</v>
      </c>
      <c r="M102" s="66">
        <v>16.670000000000002</v>
      </c>
      <c r="N102" s="66">
        <v>66.67</v>
      </c>
      <c r="O102" s="66">
        <v>16.670000000000002</v>
      </c>
      <c r="P102" s="47">
        <v>0</v>
      </c>
    </row>
    <row r="103" spans="1:16" x14ac:dyDescent="0.3">
      <c r="A103" s="84" t="s">
        <v>513</v>
      </c>
      <c r="B103" s="85" t="s">
        <v>175</v>
      </c>
      <c r="C103" s="66">
        <v>5.5</v>
      </c>
      <c r="D103" s="47">
        <v>12</v>
      </c>
      <c r="E103" s="66">
        <v>0.46</v>
      </c>
      <c r="F103" s="66">
        <v>0.77</v>
      </c>
      <c r="G103" s="47">
        <v>21</v>
      </c>
      <c r="H103" s="47">
        <v>23</v>
      </c>
      <c r="I103" s="81">
        <v>3</v>
      </c>
      <c r="J103" s="47">
        <v>10</v>
      </c>
      <c r="K103" s="47">
        <v>10</v>
      </c>
      <c r="L103" s="47">
        <v>0</v>
      </c>
      <c r="M103" s="66">
        <v>16.670000000000002</v>
      </c>
      <c r="N103" s="66">
        <v>58.33</v>
      </c>
      <c r="O103" s="66">
        <v>16.670000000000002</v>
      </c>
      <c r="P103" s="66">
        <v>8.33</v>
      </c>
    </row>
    <row r="104" spans="1:16" x14ac:dyDescent="0.3">
      <c r="A104" s="84" t="s">
        <v>506</v>
      </c>
      <c r="B104" s="85" t="s">
        <v>175</v>
      </c>
      <c r="C104" s="66">
        <v>4.4000000000000004</v>
      </c>
      <c r="D104" s="47">
        <v>10</v>
      </c>
      <c r="E104" s="66">
        <v>0.44</v>
      </c>
      <c r="F104" s="66">
        <v>0.74</v>
      </c>
      <c r="G104" s="47">
        <v>30</v>
      </c>
      <c r="H104" s="47">
        <v>33</v>
      </c>
      <c r="I104" s="81">
        <v>3</v>
      </c>
      <c r="J104" s="47">
        <v>14</v>
      </c>
      <c r="K104" s="47">
        <v>15</v>
      </c>
      <c r="L104" s="47">
        <v>0</v>
      </c>
      <c r="M104" s="47">
        <v>0</v>
      </c>
      <c r="N104" s="47">
        <v>80</v>
      </c>
      <c r="O104" s="47">
        <v>20</v>
      </c>
      <c r="P104" s="47">
        <v>0</v>
      </c>
    </row>
    <row r="105" spans="1:16" x14ac:dyDescent="0.3">
      <c r="A105" s="84" t="s">
        <v>508</v>
      </c>
      <c r="B105" s="85" t="s">
        <v>175</v>
      </c>
      <c r="C105" s="66">
        <v>12.1</v>
      </c>
      <c r="D105" s="47">
        <v>20</v>
      </c>
      <c r="E105" s="66">
        <v>0.61</v>
      </c>
      <c r="F105" s="66">
        <v>0.85</v>
      </c>
      <c r="G105" s="47">
        <v>26</v>
      </c>
      <c r="H105" s="47">
        <v>34</v>
      </c>
      <c r="I105" s="81">
        <v>4</v>
      </c>
      <c r="J105" s="47">
        <v>15</v>
      </c>
      <c r="K105" s="47">
        <v>16</v>
      </c>
      <c r="L105" s="47">
        <v>20</v>
      </c>
      <c r="M105" s="47">
        <v>30</v>
      </c>
      <c r="N105" s="47">
        <v>25</v>
      </c>
      <c r="O105" s="47">
        <v>20</v>
      </c>
      <c r="P105" s="47">
        <v>5</v>
      </c>
    </row>
    <row r="106" spans="1:16" x14ac:dyDescent="0.3">
      <c r="A106" s="84" t="s">
        <v>509</v>
      </c>
      <c r="B106" s="85" t="s">
        <v>175</v>
      </c>
      <c r="C106" s="47">
        <v>9</v>
      </c>
      <c r="D106" s="47">
        <v>12</v>
      </c>
      <c r="E106" s="66">
        <v>0.75</v>
      </c>
      <c r="F106" s="66">
        <v>1.04</v>
      </c>
      <c r="G106" s="47">
        <v>20</v>
      </c>
      <c r="H106" s="47">
        <v>40</v>
      </c>
      <c r="I106" s="81">
        <v>3</v>
      </c>
      <c r="J106" s="47">
        <v>6</v>
      </c>
      <c r="K106" s="47">
        <v>15</v>
      </c>
      <c r="L106" s="66">
        <v>33.33</v>
      </c>
      <c r="M106" s="66">
        <v>41.67</v>
      </c>
      <c r="N106" s="66">
        <v>16.670000000000002</v>
      </c>
      <c r="O106" s="47">
        <v>0</v>
      </c>
      <c r="P106" s="66">
        <v>8.33</v>
      </c>
    </row>
    <row r="107" spans="1:16" x14ac:dyDescent="0.3">
      <c r="A107" s="84" t="s">
        <v>515</v>
      </c>
      <c r="B107" s="85" t="s">
        <v>175</v>
      </c>
      <c r="C107" s="66">
        <v>11.6</v>
      </c>
      <c r="D107" s="47">
        <v>14</v>
      </c>
      <c r="E107" s="66">
        <v>0.83</v>
      </c>
      <c r="F107" s="66">
        <v>1.1499999999999999</v>
      </c>
      <c r="G107" s="47">
        <v>3</v>
      </c>
      <c r="H107" s="47">
        <v>17</v>
      </c>
      <c r="I107" s="81">
        <v>4</v>
      </c>
      <c r="J107" s="47">
        <v>1</v>
      </c>
      <c r="K107" s="47">
        <v>11</v>
      </c>
      <c r="L107" s="66">
        <v>35.71</v>
      </c>
      <c r="M107" s="47">
        <v>50</v>
      </c>
      <c r="N107" s="66">
        <v>14.29</v>
      </c>
      <c r="O107" s="47">
        <v>0</v>
      </c>
      <c r="P107" s="47">
        <v>0</v>
      </c>
    </row>
    <row r="108" spans="1:16" x14ac:dyDescent="0.3">
      <c r="A108" s="84" t="s">
        <v>514</v>
      </c>
      <c r="B108" s="85" t="s">
        <v>175</v>
      </c>
      <c r="C108" s="66">
        <v>7.1</v>
      </c>
      <c r="D108" s="47">
        <v>12</v>
      </c>
      <c r="E108" s="66">
        <v>0.59</v>
      </c>
      <c r="F108" s="66">
        <v>0.85</v>
      </c>
      <c r="G108" s="47">
        <v>12</v>
      </c>
      <c r="H108" s="47">
        <v>12</v>
      </c>
      <c r="I108" s="81">
        <v>4</v>
      </c>
      <c r="J108" s="47">
        <v>12</v>
      </c>
      <c r="K108" s="47">
        <v>12</v>
      </c>
      <c r="L108" s="66">
        <v>8.33</v>
      </c>
      <c r="M108" s="47">
        <v>25</v>
      </c>
      <c r="N108" s="66">
        <v>58.33</v>
      </c>
      <c r="O108" s="66">
        <v>8.33</v>
      </c>
      <c r="P108" s="47">
        <v>0</v>
      </c>
    </row>
    <row r="109" spans="1:16" x14ac:dyDescent="0.3">
      <c r="A109" s="84" t="s">
        <v>503</v>
      </c>
      <c r="B109" s="85" t="s">
        <v>175</v>
      </c>
      <c r="C109" s="66">
        <v>11.5</v>
      </c>
      <c r="D109" s="47">
        <v>21</v>
      </c>
      <c r="E109" s="66">
        <v>0.55000000000000004</v>
      </c>
      <c r="F109" s="66">
        <v>0.84</v>
      </c>
      <c r="G109" s="47">
        <v>18</v>
      </c>
      <c r="H109" s="47">
        <v>22</v>
      </c>
      <c r="I109" s="81">
        <v>4</v>
      </c>
      <c r="J109" s="47">
        <v>12</v>
      </c>
      <c r="K109" s="47">
        <v>14</v>
      </c>
      <c r="L109" s="47">
        <v>0</v>
      </c>
      <c r="M109" s="66">
        <v>42.86</v>
      </c>
      <c r="N109" s="66">
        <v>33.33</v>
      </c>
      <c r="O109" s="66">
        <v>19.05</v>
      </c>
      <c r="P109" s="66">
        <v>4.76</v>
      </c>
    </row>
    <row r="110" spans="1:16" x14ac:dyDescent="0.3">
      <c r="A110" s="84" t="s">
        <v>504</v>
      </c>
      <c r="B110" s="85" t="s">
        <v>175</v>
      </c>
      <c r="C110" s="66">
        <v>15.4</v>
      </c>
      <c r="D110" s="47">
        <v>22</v>
      </c>
      <c r="E110" s="66">
        <v>0.7</v>
      </c>
      <c r="F110" s="47">
        <v>1</v>
      </c>
      <c r="G110" s="47">
        <v>12</v>
      </c>
      <c r="H110" s="47">
        <v>27</v>
      </c>
      <c r="I110" s="81">
        <v>4</v>
      </c>
      <c r="J110" s="47">
        <v>6</v>
      </c>
      <c r="K110" s="47">
        <v>12</v>
      </c>
      <c r="L110" s="66">
        <v>9.09</v>
      </c>
      <c r="M110" s="66">
        <v>59.09</v>
      </c>
      <c r="N110" s="66">
        <v>27.27</v>
      </c>
      <c r="O110" s="47">
        <v>0</v>
      </c>
      <c r="P110" s="66">
        <v>4.55</v>
      </c>
    </row>
    <row r="111" spans="1:16" x14ac:dyDescent="0.3">
      <c r="A111" s="84" t="s">
        <v>511</v>
      </c>
      <c r="B111" s="85" t="s">
        <v>175</v>
      </c>
      <c r="C111" s="66">
        <v>10.6</v>
      </c>
      <c r="D111" s="47">
        <v>14</v>
      </c>
      <c r="E111" s="66">
        <v>0.76</v>
      </c>
      <c r="F111" s="66">
        <v>1.36</v>
      </c>
      <c r="G111" s="47">
        <v>1</v>
      </c>
      <c r="H111" s="47">
        <v>15</v>
      </c>
      <c r="I111" s="81">
        <v>4</v>
      </c>
      <c r="J111" s="47">
        <v>1</v>
      </c>
      <c r="K111" s="47">
        <v>10</v>
      </c>
      <c r="L111" s="66">
        <v>21.43</v>
      </c>
      <c r="M111" s="66">
        <v>57.14</v>
      </c>
      <c r="N111" s="66">
        <v>14.29</v>
      </c>
      <c r="O111" s="66">
        <v>7.14</v>
      </c>
      <c r="P111" s="47">
        <v>0</v>
      </c>
    </row>
    <row r="112" spans="1:16" x14ac:dyDescent="0.3">
      <c r="A112" s="84" t="s">
        <v>512</v>
      </c>
      <c r="B112" s="85" t="s">
        <v>180</v>
      </c>
      <c r="C112" s="66">
        <v>14.8</v>
      </c>
      <c r="D112" s="47">
        <v>23</v>
      </c>
      <c r="E112" s="66">
        <v>0.64</v>
      </c>
      <c r="F112" s="66">
        <v>0.97</v>
      </c>
      <c r="G112" s="47">
        <v>18</v>
      </c>
      <c r="H112" s="47">
        <v>32</v>
      </c>
      <c r="I112" s="81">
        <v>4</v>
      </c>
      <c r="J112" s="47">
        <v>9</v>
      </c>
      <c r="K112" s="47">
        <v>15</v>
      </c>
      <c r="L112" s="47">
        <v>0</v>
      </c>
      <c r="M112" s="66">
        <v>56.52</v>
      </c>
      <c r="N112" s="66">
        <v>34.78</v>
      </c>
      <c r="O112" s="66">
        <v>8.6999999999999993</v>
      </c>
      <c r="P112" s="47">
        <v>0</v>
      </c>
    </row>
    <row r="113" spans="1:16" x14ac:dyDescent="0.3">
      <c r="A113" s="84" t="s">
        <v>505</v>
      </c>
      <c r="B113" s="85" t="s">
        <v>180</v>
      </c>
      <c r="C113" s="66">
        <v>15.4</v>
      </c>
      <c r="D113" s="47">
        <v>19</v>
      </c>
      <c r="E113" s="66">
        <v>0.81</v>
      </c>
      <c r="F113" s="66">
        <v>1.2</v>
      </c>
      <c r="G113" s="47">
        <v>1</v>
      </c>
      <c r="H113" s="47">
        <v>11</v>
      </c>
      <c r="I113" s="81">
        <v>4</v>
      </c>
      <c r="J113" s="47">
        <v>1</v>
      </c>
      <c r="K113" s="47">
        <v>11</v>
      </c>
      <c r="L113" s="66">
        <v>36.840000000000003</v>
      </c>
      <c r="M113" s="66">
        <v>42.11</v>
      </c>
      <c r="N113" s="66">
        <v>21.05</v>
      </c>
      <c r="O113" s="47">
        <v>0</v>
      </c>
      <c r="P113" s="47">
        <v>0</v>
      </c>
    </row>
    <row r="114" spans="1:16" x14ac:dyDescent="0.3">
      <c r="A114" s="84" t="s">
        <v>513</v>
      </c>
      <c r="B114" s="85" t="s">
        <v>180</v>
      </c>
      <c r="C114" s="66">
        <v>10.7</v>
      </c>
      <c r="D114" s="47">
        <v>17</v>
      </c>
      <c r="E114" s="66">
        <v>0.63</v>
      </c>
      <c r="F114" s="66">
        <v>1.06</v>
      </c>
      <c r="G114" s="47">
        <v>11</v>
      </c>
      <c r="H114" s="47">
        <v>23</v>
      </c>
      <c r="I114" s="81">
        <v>4</v>
      </c>
      <c r="J114" s="47">
        <v>7</v>
      </c>
      <c r="K114" s="47">
        <v>13</v>
      </c>
      <c r="L114" s="66">
        <v>11.76</v>
      </c>
      <c r="M114" s="66">
        <v>35.29</v>
      </c>
      <c r="N114" s="66">
        <v>41.18</v>
      </c>
      <c r="O114" s="66">
        <v>11.76</v>
      </c>
      <c r="P114" s="47">
        <v>0</v>
      </c>
    </row>
    <row r="115" spans="1:16" x14ac:dyDescent="0.3">
      <c r="A115" s="84" t="s">
        <v>506</v>
      </c>
      <c r="B115" s="85" t="s">
        <v>180</v>
      </c>
      <c r="C115" s="66">
        <v>20</v>
      </c>
      <c r="D115" s="47">
        <v>33</v>
      </c>
      <c r="E115" s="66">
        <v>0.61</v>
      </c>
      <c r="F115" s="66">
        <v>1.02</v>
      </c>
      <c r="G115" s="47">
        <v>12</v>
      </c>
      <c r="H115" s="47">
        <v>33</v>
      </c>
      <c r="I115" s="81">
        <v>4</v>
      </c>
      <c r="J115" s="47">
        <v>9</v>
      </c>
      <c r="K115" s="47">
        <v>18</v>
      </c>
      <c r="L115" s="66">
        <v>6.06</v>
      </c>
      <c r="M115" s="66">
        <v>36.36</v>
      </c>
      <c r="N115" s="66">
        <v>48.48</v>
      </c>
      <c r="O115" s="66">
        <v>6.06</v>
      </c>
      <c r="P115" s="66">
        <v>3.03</v>
      </c>
    </row>
    <row r="116" spans="1:16" x14ac:dyDescent="0.3">
      <c r="A116" s="84" t="s">
        <v>507</v>
      </c>
      <c r="B116" s="85" t="s">
        <v>180</v>
      </c>
      <c r="C116" s="66">
        <v>18.3</v>
      </c>
      <c r="D116" s="47">
        <v>30</v>
      </c>
      <c r="E116" s="66">
        <v>0.61</v>
      </c>
      <c r="F116" s="66">
        <v>0.92</v>
      </c>
      <c r="G116" s="47">
        <v>17</v>
      </c>
      <c r="H116" s="47">
        <v>24</v>
      </c>
      <c r="I116" s="81">
        <v>4</v>
      </c>
      <c r="J116" s="47">
        <v>11</v>
      </c>
      <c r="K116" s="47">
        <v>12</v>
      </c>
      <c r="L116" s="66">
        <v>13.33</v>
      </c>
      <c r="M116" s="66">
        <v>33.33</v>
      </c>
      <c r="N116" s="66">
        <v>36.67</v>
      </c>
      <c r="O116" s="66">
        <v>13.33</v>
      </c>
      <c r="P116" s="66">
        <v>3.33</v>
      </c>
    </row>
    <row r="117" spans="1:16" x14ac:dyDescent="0.3">
      <c r="A117" s="84" t="s">
        <v>515</v>
      </c>
      <c r="B117" s="85" t="s">
        <v>180</v>
      </c>
      <c r="C117" s="66">
        <v>9.5</v>
      </c>
      <c r="D117" s="47">
        <v>12</v>
      </c>
      <c r="E117" s="66">
        <v>0.79</v>
      </c>
      <c r="F117" s="66">
        <v>1.1000000000000001</v>
      </c>
      <c r="G117" s="47">
        <v>4</v>
      </c>
      <c r="H117" s="47">
        <v>17</v>
      </c>
      <c r="I117" s="81">
        <v>4</v>
      </c>
      <c r="J117" s="47">
        <v>2</v>
      </c>
      <c r="K117" s="47">
        <v>11</v>
      </c>
      <c r="L117" s="66">
        <v>33.33</v>
      </c>
      <c r="M117" s="66">
        <v>41.67</v>
      </c>
      <c r="N117" s="47">
        <v>25</v>
      </c>
      <c r="O117" s="47">
        <v>0</v>
      </c>
      <c r="P117" s="47">
        <v>0</v>
      </c>
    </row>
    <row r="118" spans="1:16" x14ac:dyDescent="0.3">
      <c r="A118" s="84" t="s">
        <v>510</v>
      </c>
      <c r="B118" s="85" t="s">
        <v>180</v>
      </c>
      <c r="C118" s="66">
        <v>28.6</v>
      </c>
      <c r="D118" s="47">
        <v>36</v>
      </c>
      <c r="E118" s="66">
        <v>0.79</v>
      </c>
      <c r="F118" s="66">
        <v>1.1399999999999999</v>
      </c>
      <c r="G118" s="47">
        <v>2</v>
      </c>
      <c r="H118" s="47">
        <v>19</v>
      </c>
      <c r="I118" s="81">
        <v>4</v>
      </c>
      <c r="J118" s="47">
        <v>2</v>
      </c>
      <c r="K118" s="47">
        <v>13</v>
      </c>
      <c r="L118" s="66">
        <v>38.89</v>
      </c>
      <c r="M118" s="66">
        <v>33.33</v>
      </c>
      <c r="N118" s="66">
        <v>27.78</v>
      </c>
      <c r="O118" s="47">
        <v>0</v>
      </c>
      <c r="P118" s="47">
        <v>0</v>
      </c>
    </row>
    <row r="119" spans="1:16" x14ac:dyDescent="0.3">
      <c r="A119" s="84" t="s">
        <v>514</v>
      </c>
      <c r="B119" s="85" t="s">
        <v>180</v>
      </c>
      <c r="C119" s="66">
        <v>9.9</v>
      </c>
      <c r="D119" s="47">
        <v>15</v>
      </c>
      <c r="E119" s="66">
        <v>0.66</v>
      </c>
      <c r="F119" s="66">
        <v>0.95</v>
      </c>
      <c r="G119" s="47">
        <v>9</v>
      </c>
      <c r="H119" s="47">
        <v>12</v>
      </c>
      <c r="I119" s="81">
        <v>4</v>
      </c>
      <c r="J119" s="47">
        <v>9</v>
      </c>
      <c r="K119" s="47">
        <v>12</v>
      </c>
      <c r="L119" s="47">
        <v>0</v>
      </c>
      <c r="M119" s="66">
        <v>53.33</v>
      </c>
      <c r="N119" s="66">
        <v>46.67</v>
      </c>
      <c r="O119" s="47">
        <v>0</v>
      </c>
      <c r="P119" s="47">
        <v>0</v>
      </c>
    </row>
    <row r="120" spans="1:16" x14ac:dyDescent="0.3">
      <c r="A120" s="84" t="s">
        <v>503</v>
      </c>
      <c r="B120" s="85" t="s">
        <v>180</v>
      </c>
      <c r="C120" s="66">
        <v>32.6</v>
      </c>
      <c r="D120" s="47">
        <v>40</v>
      </c>
      <c r="E120" s="66">
        <v>0.82</v>
      </c>
      <c r="F120" s="66">
        <v>1.24</v>
      </c>
      <c r="G120" s="47">
        <v>1</v>
      </c>
      <c r="H120" s="47">
        <v>22</v>
      </c>
      <c r="I120" s="81">
        <v>4</v>
      </c>
      <c r="J120" s="47">
        <v>1</v>
      </c>
      <c r="K120" s="47">
        <v>14</v>
      </c>
      <c r="L120" s="47">
        <v>30</v>
      </c>
      <c r="M120" s="66">
        <v>55</v>
      </c>
      <c r="N120" s="47">
        <v>15</v>
      </c>
      <c r="O120" s="47">
        <v>0</v>
      </c>
      <c r="P120" s="47">
        <v>0</v>
      </c>
    </row>
    <row r="121" spans="1:16" x14ac:dyDescent="0.3">
      <c r="A121" s="84" t="s">
        <v>504</v>
      </c>
      <c r="B121" s="85" t="s">
        <v>180</v>
      </c>
      <c r="C121" s="66">
        <v>29.8</v>
      </c>
      <c r="D121" s="47">
        <v>36</v>
      </c>
      <c r="E121" s="66">
        <v>0.83</v>
      </c>
      <c r="F121" s="66">
        <v>1.19</v>
      </c>
      <c r="G121" s="47">
        <v>2</v>
      </c>
      <c r="H121" s="47">
        <v>27</v>
      </c>
      <c r="I121" s="81">
        <v>4</v>
      </c>
      <c r="J121" s="47">
        <v>2</v>
      </c>
      <c r="K121" s="47">
        <v>12</v>
      </c>
      <c r="L121" s="66">
        <v>30.56</v>
      </c>
      <c r="M121" s="66">
        <v>58.33</v>
      </c>
      <c r="N121" s="66">
        <v>11.11</v>
      </c>
      <c r="O121" s="47">
        <v>0</v>
      </c>
      <c r="P121" s="47">
        <v>0</v>
      </c>
    </row>
    <row r="122" spans="1:16" x14ac:dyDescent="0.3">
      <c r="A122" s="84" t="s">
        <v>511</v>
      </c>
      <c r="B122" s="85" t="s">
        <v>180</v>
      </c>
      <c r="C122" s="66">
        <v>7.1</v>
      </c>
      <c r="D122" s="47">
        <v>14</v>
      </c>
      <c r="E122" s="66">
        <v>0.51</v>
      </c>
      <c r="F122" s="66">
        <v>0.91</v>
      </c>
      <c r="G122" s="47">
        <v>9</v>
      </c>
      <c r="H122" s="47">
        <v>15</v>
      </c>
      <c r="I122" s="81">
        <v>4</v>
      </c>
      <c r="J122" s="47">
        <v>6</v>
      </c>
      <c r="K122" s="47">
        <v>10</v>
      </c>
      <c r="L122" s="47">
        <v>0</v>
      </c>
      <c r="M122" s="66">
        <v>28.57</v>
      </c>
      <c r="N122" s="47">
        <v>50</v>
      </c>
      <c r="O122" s="66">
        <v>14.29</v>
      </c>
      <c r="P122" s="66">
        <v>7.14</v>
      </c>
    </row>
    <row r="123" spans="1:16" x14ac:dyDescent="0.3">
      <c r="A123" s="84" t="s">
        <v>512</v>
      </c>
      <c r="B123" s="85" t="s">
        <v>189</v>
      </c>
      <c r="C123" s="66">
        <v>11.7</v>
      </c>
      <c r="D123" s="47">
        <v>16</v>
      </c>
      <c r="E123" s="66">
        <v>0.73</v>
      </c>
      <c r="F123" s="66">
        <v>1.1100000000000001</v>
      </c>
      <c r="G123" s="47">
        <v>10</v>
      </c>
      <c r="H123" s="47">
        <v>32</v>
      </c>
      <c r="I123" s="81">
        <v>3</v>
      </c>
      <c r="J123" s="47">
        <v>5</v>
      </c>
      <c r="K123" s="47">
        <v>17</v>
      </c>
      <c r="L123" s="66">
        <v>31.25</v>
      </c>
      <c r="M123" s="66">
        <v>37.5</v>
      </c>
      <c r="N123" s="66">
        <v>18.75</v>
      </c>
      <c r="O123" s="66">
        <v>12.5</v>
      </c>
      <c r="P123" s="47">
        <v>0</v>
      </c>
    </row>
    <row r="124" spans="1:16" x14ac:dyDescent="0.3">
      <c r="A124" s="84" t="s">
        <v>508</v>
      </c>
      <c r="B124" s="85" t="s">
        <v>189</v>
      </c>
      <c r="C124" s="66">
        <v>64.5</v>
      </c>
      <c r="D124" s="47">
        <v>85</v>
      </c>
      <c r="E124" s="66">
        <v>0.76</v>
      </c>
      <c r="F124" s="66">
        <v>1.07</v>
      </c>
      <c r="G124" s="47">
        <v>10</v>
      </c>
      <c r="H124" s="47">
        <v>34</v>
      </c>
      <c r="I124" s="81">
        <v>4</v>
      </c>
      <c r="J124" s="47">
        <v>7</v>
      </c>
      <c r="K124" s="47">
        <v>16</v>
      </c>
      <c r="L124" s="66">
        <v>31.76</v>
      </c>
      <c r="M124" s="66">
        <v>38.82</v>
      </c>
      <c r="N124" s="66">
        <v>24.71</v>
      </c>
      <c r="O124" s="66">
        <v>3.53</v>
      </c>
      <c r="P124" s="66">
        <v>1.18</v>
      </c>
    </row>
    <row r="125" spans="1:16" x14ac:dyDescent="0.3">
      <c r="A125" s="84" t="s">
        <v>509</v>
      </c>
      <c r="B125" s="85" t="s">
        <v>189</v>
      </c>
      <c r="C125" s="66">
        <v>25.3</v>
      </c>
      <c r="D125" s="47">
        <v>35</v>
      </c>
      <c r="E125" s="66">
        <v>0.72</v>
      </c>
      <c r="F125" s="47">
        <v>1</v>
      </c>
      <c r="G125" s="47">
        <v>27</v>
      </c>
      <c r="H125" s="47">
        <v>40</v>
      </c>
      <c r="I125" s="81">
        <v>4</v>
      </c>
      <c r="J125" s="47">
        <v>15</v>
      </c>
      <c r="K125" s="47">
        <v>19</v>
      </c>
      <c r="L125" s="66">
        <v>17.14</v>
      </c>
      <c r="M125" s="66">
        <v>54.29</v>
      </c>
      <c r="N125" s="47">
        <v>20</v>
      </c>
      <c r="O125" s="66">
        <v>8.57</v>
      </c>
      <c r="P125" s="47">
        <v>0</v>
      </c>
    </row>
    <row r="126" spans="1:16" x14ac:dyDescent="0.3">
      <c r="A126" s="84" t="s">
        <v>511</v>
      </c>
      <c r="B126" s="85" t="s">
        <v>189</v>
      </c>
      <c r="C126" s="66">
        <v>23.1</v>
      </c>
      <c r="D126" s="47">
        <v>40</v>
      </c>
      <c r="E126" s="66">
        <v>0.57999999999999996</v>
      </c>
      <c r="F126" s="66">
        <v>1.04</v>
      </c>
      <c r="G126" s="47">
        <v>7</v>
      </c>
      <c r="H126" s="47">
        <v>15</v>
      </c>
      <c r="I126" s="81">
        <v>4</v>
      </c>
      <c r="J126" s="47">
        <v>5</v>
      </c>
      <c r="K126" s="47">
        <v>10</v>
      </c>
      <c r="L126" s="47">
        <v>0</v>
      </c>
      <c r="M126" s="66">
        <v>42.5</v>
      </c>
      <c r="N126" s="66">
        <v>42.5</v>
      </c>
      <c r="O126" s="66">
        <v>12.5</v>
      </c>
      <c r="P126" s="66">
        <v>2.5</v>
      </c>
    </row>
    <row r="127" spans="1:16" x14ac:dyDescent="0.3">
      <c r="A127" s="84" t="s">
        <v>505</v>
      </c>
      <c r="B127" s="85" t="s">
        <v>194</v>
      </c>
      <c r="C127" s="66">
        <v>7.1</v>
      </c>
      <c r="D127" s="47">
        <v>12</v>
      </c>
      <c r="E127" s="66">
        <v>0.59</v>
      </c>
      <c r="F127" s="66">
        <v>0.88</v>
      </c>
      <c r="G127" s="47">
        <v>9</v>
      </c>
      <c r="H127" s="47">
        <v>11</v>
      </c>
      <c r="I127" s="81">
        <v>4</v>
      </c>
      <c r="J127" s="47">
        <v>9</v>
      </c>
      <c r="K127" s="47">
        <v>11</v>
      </c>
      <c r="L127" s="66">
        <v>8.33</v>
      </c>
      <c r="M127" s="66">
        <v>41.67</v>
      </c>
      <c r="N127" s="47">
        <v>25</v>
      </c>
      <c r="O127" s="47">
        <v>25</v>
      </c>
      <c r="P127" s="47">
        <v>0</v>
      </c>
    </row>
    <row r="128" spans="1:16" x14ac:dyDescent="0.3">
      <c r="A128" s="84" t="s">
        <v>513</v>
      </c>
      <c r="B128" s="85" t="s">
        <v>194</v>
      </c>
      <c r="C128" s="66">
        <v>9.3000000000000007</v>
      </c>
      <c r="D128" s="47">
        <v>18</v>
      </c>
      <c r="E128" s="66">
        <v>0.52</v>
      </c>
      <c r="F128" s="66">
        <v>0.87</v>
      </c>
      <c r="G128" s="47">
        <v>16</v>
      </c>
      <c r="H128" s="47">
        <v>23</v>
      </c>
      <c r="I128" s="81">
        <v>4</v>
      </c>
      <c r="J128" s="47">
        <v>10</v>
      </c>
      <c r="K128" s="47">
        <v>13</v>
      </c>
      <c r="L128" s="47">
        <v>0</v>
      </c>
      <c r="M128" s="66">
        <v>16.670000000000002</v>
      </c>
      <c r="N128" s="66">
        <v>72.22</v>
      </c>
      <c r="O128" s="66">
        <v>11.11</v>
      </c>
      <c r="P128" s="47">
        <v>0</v>
      </c>
    </row>
    <row r="129" spans="1:16" x14ac:dyDescent="0.3">
      <c r="A129" s="84" t="s">
        <v>506</v>
      </c>
      <c r="B129" s="85" t="s">
        <v>194</v>
      </c>
      <c r="C129" s="66">
        <v>9.1</v>
      </c>
      <c r="D129" s="47">
        <v>15</v>
      </c>
      <c r="E129" s="66">
        <v>0.61</v>
      </c>
      <c r="F129" s="66">
        <v>1.02</v>
      </c>
      <c r="G129" s="47">
        <v>12</v>
      </c>
      <c r="H129" s="47">
        <v>33</v>
      </c>
      <c r="I129" s="81">
        <v>3</v>
      </c>
      <c r="J129" s="47">
        <v>4</v>
      </c>
      <c r="K129" s="47">
        <v>15</v>
      </c>
      <c r="L129" s="47">
        <v>0</v>
      </c>
      <c r="M129" s="66">
        <v>46.67</v>
      </c>
      <c r="N129" s="66">
        <v>46.67</v>
      </c>
      <c r="O129" s="47">
        <v>0</v>
      </c>
      <c r="P129" s="66">
        <v>6.67</v>
      </c>
    </row>
    <row r="130" spans="1:16" x14ac:dyDescent="0.3">
      <c r="A130" s="84" t="s">
        <v>507</v>
      </c>
      <c r="B130" s="85" t="s">
        <v>194</v>
      </c>
      <c r="C130" s="66">
        <v>11.8</v>
      </c>
      <c r="D130" s="47">
        <v>17</v>
      </c>
      <c r="E130" s="66">
        <v>0.69</v>
      </c>
      <c r="F130" s="66">
        <v>1.04</v>
      </c>
      <c r="G130" s="47">
        <v>8</v>
      </c>
      <c r="H130" s="47">
        <v>24</v>
      </c>
      <c r="I130" s="81">
        <v>4</v>
      </c>
      <c r="J130" s="47">
        <v>6</v>
      </c>
      <c r="K130" s="47">
        <v>12</v>
      </c>
      <c r="L130" s="66">
        <v>17.649999999999999</v>
      </c>
      <c r="M130" s="66">
        <v>41.18</v>
      </c>
      <c r="N130" s="66">
        <v>35.29</v>
      </c>
      <c r="O130" s="66">
        <v>5.88</v>
      </c>
      <c r="P130" s="47">
        <v>0</v>
      </c>
    </row>
    <row r="131" spans="1:16" x14ac:dyDescent="0.3">
      <c r="A131" s="84" t="s">
        <v>508</v>
      </c>
      <c r="B131" s="85" t="s">
        <v>194</v>
      </c>
      <c r="C131" s="66">
        <v>48.3</v>
      </c>
      <c r="D131" s="47">
        <v>56</v>
      </c>
      <c r="E131" s="66">
        <v>0.86</v>
      </c>
      <c r="F131" s="66">
        <v>1.22</v>
      </c>
      <c r="G131" s="47">
        <v>1</v>
      </c>
      <c r="H131" s="47">
        <v>34</v>
      </c>
      <c r="I131" s="81">
        <v>4</v>
      </c>
      <c r="J131" s="47">
        <v>1</v>
      </c>
      <c r="K131" s="47">
        <v>16</v>
      </c>
      <c r="L131" s="47">
        <v>50</v>
      </c>
      <c r="M131" s="66">
        <v>41.07</v>
      </c>
      <c r="N131" s="66">
        <v>5.36</v>
      </c>
      <c r="O131" s="66">
        <v>3.57</v>
      </c>
      <c r="P131" s="47">
        <v>0</v>
      </c>
    </row>
    <row r="132" spans="1:16" x14ac:dyDescent="0.3">
      <c r="A132" s="84" t="s">
        <v>509</v>
      </c>
      <c r="B132" s="85" t="s">
        <v>194</v>
      </c>
      <c r="C132" s="66">
        <v>25</v>
      </c>
      <c r="D132" s="47">
        <v>28</v>
      </c>
      <c r="E132" s="66">
        <v>0.89</v>
      </c>
      <c r="F132" s="66">
        <v>1.24</v>
      </c>
      <c r="G132" s="47">
        <v>1</v>
      </c>
      <c r="H132" s="47">
        <v>40</v>
      </c>
      <c r="I132" s="81">
        <v>4</v>
      </c>
      <c r="J132" s="47">
        <v>1</v>
      </c>
      <c r="K132" s="47">
        <v>19</v>
      </c>
      <c r="L132" s="66">
        <v>57.14</v>
      </c>
      <c r="M132" s="66">
        <v>35.71</v>
      </c>
      <c r="N132" s="66">
        <v>7.14</v>
      </c>
      <c r="O132" s="47">
        <v>0</v>
      </c>
      <c r="P132" s="47">
        <v>0</v>
      </c>
    </row>
    <row r="133" spans="1:16" x14ac:dyDescent="0.3">
      <c r="A133" s="84" t="s">
        <v>515</v>
      </c>
      <c r="B133" s="85" t="s">
        <v>194</v>
      </c>
      <c r="C133" s="66">
        <v>6.7</v>
      </c>
      <c r="D133" s="47">
        <v>11</v>
      </c>
      <c r="E133" s="66">
        <v>0.61</v>
      </c>
      <c r="F133" s="66">
        <v>0.84</v>
      </c>
      <c r="G133" s="47">
        <v>16</v>
      </c>
      <c r="H133" s="47">
        <v>17</v>
      </c>
      <c r="I133" s="81">
        <v>3</v>
      </c>
      <c r="J133" s="47">
        <v>6</v>
      </c>
      <c r="K133" s="47">
        <v>6</v>
      </c>
      <c r="L133" s="66">
        <v>27.27</v>
      </c>
      <c r="M133" s="66">
        <v>18.18</v>
      </c>
      <c r="N133" s="66">
        <v>27.27</v>
      </c>
      <c r="O133" s="66">
        <v>27.27</v>
      </c>
      <c r="P133" s="47">
        <v>0</v>
      </c>
    </row>
    <row r="134" spans="1:16" x14ac:dyDescent="0.3">
      <c r="A134" s="84" t="s">
        <v>510</v>
      </c>
      <c r="B134" s="85" t="s">
        <v>194</v>
      </c>
      <c r="C134" s="66">
        <v>7.9</v>
      </c>
      <c r="D134" s="47">
        <v>12</v>
      </c>
      <c r="E134" s="66">
        <v>0.66</v>
      </c>
      <c r="F134" s="66">
        <v>0.94</v>
      </c>
      <c r="G134" s="47">
        <v>14</v>
      </c>
      <c r="H134" s="47">
        <v>19</v>
      </c>
      <c r="I134" s="81">
        <v>4</v>
      </c>
      <c r="J134" s="47">
        <v>10</v>
      </c>
      <c r="K134" s="47">
        <v>13</v>
      </c>
      <c r="L134" s="47">
        <v>25</v>
      </c>
      <c r="M134" s="66">
        <v>33.33</v>
      </c>
      <c r="N134" s="47">
        <v>25</v>
      </c>
      <c r="O134" s="66">
        <v>8.33</v>
      </c>
      <c r="P134" s="66">
        <v>8.33</v>
      </c>
    </row>
    <row r="135" spans="1:16" x14ac:dyDescent="0.3">
      <c r="A135" s="84" t="s">
        <v>514</v>
      </c>
      <c r="B135" s="85" t="s">
        <v>194</v>
      </c>
      <c r="C135" s="66">
        <v>13</v>
      </c>
      <c r="D135" s="47">
        <v>18</v>
      </c>
      <c r="E135" s="66">
        <v>0.72</v>
      </c>
      <c r="F135" s="66">
        <v>1.03</v>
      </c>
      <c r="G135" s="47">
        <v>5</v>
      </c>
      <c r="H135" s="47">
        <v>12</v>
      </c>
      <c r="I135" s="81">
        <v>4</v>
      </c>
      <c r="J135" s="47">
        <v>5</v>
      </c>
      <c r="K135" s="47">
        <v>12</v>
      </c>
      <c r="L135" s="66">
        <v>11.11</v>
      </c>
      <c r="M135" s="66">
        <v>61.11</v>
      </c>
      <c r="N135" s="66">
        <v>22.22</v>
      </c>
      <c r="O135" s="66">
        <v>5.56</v>
      </c>
      <c r="P135" s="47">
        <v>0</v>
      </c>
    </row>
    <row r="136" spans="1:16" x14ac:dyDescent="0.3">
      <c r="A136" s="84" t="s">
        <v>503</v>
      </c>
      <c r="B136" s="85" t="s">
        <v>194</v>
      </c>
      <c r="C136" s="66">
        <v>8.1</v>
      </c>
      <c r="D136" s="47">
        <v>12</v>
      </c>
      <c r="E136" s="66">
        <v>0.67</v>
      </c>
      <c r="F136" s="66">
        <v>1.03</v>
      </c>
      <c r="G136" s="47">
        <v>12</v>
      </c>
      <c r="H136" s="47">
        <v>22</v>
      </c>
      <c r="I136" s="81">
        <v>3</v>
      </c>
      <c r="J136" s="47">
        <v>5</v>
      </c>
      <c r="K136" s="47">
        <v>8</v>
      </c>
      <c r="L136" s="47">
        <v>25</v>
      </c>
      <c r="M136" s="66">
        <v>33.33</v>
      </c>
      <c r="N136" s="47">
        <v>25</v>
      </c>
      <c r="O136" s="66">
        <v>16.670000000000002</v>
      </c>
      <c r="P136" s="47">
        <v>0</v>
      </c>
    </row>
    <row r="137" spans="1:16" x14ac:dyDescent="0.3">
      <c r="A137" s="84" t="s">
        <v>504</v>
      </c>
      <c r="B137" s="85" t="s">
        <v>194</v>
      </c>
      <c r="C137" s="66">
        <v>11.6</v>
      </c>
      <c r="D137" s="47">
        <v>17</v>
      </c>
      <c r="E137" s="66">
        <v>0.68</v>
      </c>
      <c r="F137" s="66">
        <v>0.98</v>
      </c>
      <c r="G137" s="47">
        <v>16</v>
      </c>
      <c r="H137" s="47">
        <v>27</v>
      </c>
      <c r="I137" s="81">
        <v>3</v>
      </c>
      <c r="J137" s="47">
        <v>9</v>
      </c>
      <c r="K137" s="47">
        <v>15</v>
      </c>
      <c r="L137" s="66">
        <v>11.76</v>
      </c>
      <c r="M137" s="66">
        <v>41.18</v>
      </c>
      <c r="N137" s="66">
        <v>47.06</v>
      </c>
      <c r="O137" s="47">
        <v>0</v>
      </c>
      <c r="P137" s="47">
        <v>0</v>
      </c>
    </row>
    <row r="138" spans="1:16" x14ac:dyDescent="0.3">
      <c r="A138" s="84" t="s">
        <v>512</v>
      </c>
      <c r="B138" s="85" t="s">
        <v>200</v>
      </c>
      <c r="C138" s="66">
        <v>6.5</v>
      </c>
      <c r="D138" s="47">
        <v>10</v>
      </c>
      <c r="E138" s="66">
        <v>0.65</v>
      </c>
      <c r="F138" s="66">
        <v>0.98</v>
      </c>
      <c r="G138" s="47">
        <v>15</v>
      </c>
      <c r="H138" s="47">
        <v>32</v>
      </c>
      <c r="I138" s="81">
        <v>3</v>
      </c>
      <c r="J138" s="47">
        <v>7</v>
      </c>
      <c r="K138" s="47">
        <v>17</v>
      </c>
      <c r="L138" s="47">
        <v>0</v>
      </c>
      <c r="M138" s="47">
        <v>50</v>
      </c>
      <c r="N138" s="47">
        <v>50</v>
      </c>
      <c r="O138" s="47">
        <v>0</v>
      </c>
      <c r="P138" s="47">
        <v>0</v>
      </c>
    </row>
    <row r="139" spans="1:16" x14ac:dyDescent="0.3">
      <c r="A139" s="84" t="s">
        <v>506</v>
      </c>
      <c r="B139" s="85" t="s">
        <v>200</v>
      </c>
      <c r="C139" s="66">
        <v>8.8000000000000007</v>
      </c>
      <c r="D139" s="47">
        <v>11</v>
      </c>
      <c r="E139" s="66">
        <v>0.8</v>
      </c>
      <c r="F139" s="66">
        <v>1.34</v>
      </c>
      <c r="G139" s="47">
        <v>1</v>
      </c>
      <c r="H139" s="47">
        <v>33</v>
      </c>
      <c r="I139" s="81">
        <v>3</v>
      </c>
      <c r="J139" s="47">
        <v>1</v>
      </c>
      <c r="K139" s="47">
        <v>15</v>
      </c>
      <c r="L139" s="66">
        <v>27.27</v>
      </c>
      <c r="M139" s="66">
        <v>54.55</v>
      </c>
      <c r="N139" s="66">
        <v>18.18</v>
      </c>
      <c r="O139" s="47">
        <v>0</v>
      </c>
      <c r="P139" s="47">
        <v>0</v>
      </c>
    </row>
    <row r="140" spans="1:16" x14ac:dyDescent="0.3">
      <c r="A140" s="84" t="s">
        <v>510</v>
      </c>
      <c r="B140" s="85" t="s">
        <v>204</v>
      </c>
      <c r="C140" s="66">
        <v>11.1</v>
      </c>
      <c r="D140" s="47">
        <v>17</v>
      </c>
      <c r="E140" s="66">
        <v>0.65</v>
      </c>
      <c r="F140" s="66">
        <v>0.93</v>
      </c>
      <c r="G140" s="47">
        <v>15</v>
      </c>
      <c r="H140" s="47">
        <v>19</v>
      </c>
      <c r="I140" s="81">
        <v>4</v>
      </c>
      <c r="J140" s="47">
        <v>11</v>
      </c>
      <c r="K140" s="47">
        <v>13</v>
      </c>
      <c r="L140" s="66">
        <v>5.88</v>
      </c>
      <c r="M140" s="66">
        <v>41.18</v>
      </c>
      <c r="N140" s="66">
        <v>52.94</v>
      </c>
      <c r="O140" s="47">
        <v>0</v>
      </c>
      <c r="P140" s="47">
        <v>0</v>
      </c>
    </row>
    <row r="141" spans="1:16" x14ac:dyDescent="0.3">
      <c r="A141" s="84" t="s">
        <v>515</v>
      </c>
      <c r="B141" s="85" t="s">
        <v>210</v>
      </c>
      <c r="C141" s="66">
        <v>10.1</v>
      </c>
      <c r="D141" s="47">
        <v>15</v>
      </c>
      <c r="E141" s="66">
        <v>0.67</v>
      </c>
      <c r="F141" s="66">
        <v>0.93</v>
      </c>
      <c r="G141" s="47">
        <v>11</v>
      </c>
      <c r="H141" s="47">
        <v>17</v>
      </c>
      <c r="I141" s="81">
        <v>4</v>
      </c>
      <c r="J141" s="47">
        <v>8</v>
      </c>
      <c r="K141" s="47">
        <v>11</v>
      </c>
      <c r="L141" s="66">
        <v>13.33</v>
      </c>
      <c r="M141" s="66">
        <v>46.67</v>
      </c>
      <c r="N141" s="66">
        <v>33.33</v>
      </c>
      <c r="O141" s="47">
        <v>0</v>
      </c>
      <c r="P141" s="66">
        <v>6.67</v>
      </c>
    </row>
    <row r="142" spans="1:16" x14ac:dyDescent="0.3">
      <c r="A142" s="84" t="s">
        <v>514</v>
      </c>
      <c r="B142" s="85" t="s">
        <v>210</v>
      </c>
      <c r="C142" s="66">
        <v>12.6</v>
      </c>
      <c r="D142" s="47">
        <v>17</v>
      </c>
      <c r="E142" s="66">
        <v>0.74</v>
      </c>
      <c r="F142" s="66">
        <v>1.06</v>
      </c>
      <c r="G142" s="47">
        <v>4</v>
      </c>
      <c r="H142" s="47">
        <v>12</v>
      </c>
      <c r="I142" s="81">
        <v>4</v>
      </c>
      <c r="J142" s="47">
        <v>4</v>
      </c>
      <c r="K142" s="47">
        <v>12</v>
      </c>
      <c r="L142" s="66">
        <v>23.53</v>
      </c>
      <c r="M142" s="66">
        <v>41.18</v>
      </c>
      <c r="N142" s="66">
        <v>35.29</v>
      </c>
      <c r="O142" s="47">
        <v>0</v>
      </c>
      <c r="P142" s="47">
        <v>0</v>
      </c>
    </row>
    <row r="143" spans="1:16" x14ac:dyDescent="0.3">
      <c r="A143" s="84" t="s">
        <v>503</v>
      </c>
      <c r="B143" s="85" t="s">
        <v>210</v>
      </c>
      <c r="C143" s="66">
        <v>7.9</v>
      </c>
      <c r="D143" s="47">
        <v>11</v>
      </c>
      <c r="E143" s="66">
        <v>0.72</v>
      </c>
      <c r="F143" s="66">
        <v>1.1000000000000001</v>
      </c>
      <c r="G143" s="47">
        <v>6</v>
      </c>
      <c r="H143" s="47">
        <v>22</v>
      </c>
      <c r="I143" s="81">
        <v>3</v>
      </c>
      <c r="J143" s="47">
        <v>2</v>
      </c>
      <c r="K143" s="47">
        <v>8</v>
      </c>
      <c r="L143" s="47">
        <v>0</v>
      </c>
      <c r="M143" s="66">
        <v>72.73</v>
      </c>
      <c r="N143" s="66">
        <v>27.27</v>
      </c>
      <c r="O143" s="47">
        <v>0</v>
      </c>
      <c r="P143" s="47">
        <v>0</v>
      </c>
    </row>
    <row r="144" spans="1:16" x14ac:dyDescent="0.3">
      <c r="A144" s="84" t="s">
        <v>506</v>
      </c>
      <c r="B144" s="85" t="s">
        <v>212</v>
      </c>
      <c r="C144" s="66">
        <v>8.4</v>
      </c>
      <c r="D144" s="47">
        <v>14</v>
      </c>
      <c r="E144" s="66">
        <v>0.6</v>
      </c>
      <c r="F144" s="66">
        <v>1.01</v>
      </c>
      <c r="G144" s="47">
        <v>14</v>
      </c>
      <c r="H144" s="47">
        <v>33</v>
      </c>
      <c r="I144" s="81">
        <v>3</v>
      </c>
      <c r="J144" s="47">
        <v>5</v>
      </c>
      <c r="K144" s="47">
        <v>15</v>
      </c>
      <c r="L144" s="66">
        <v>21.43</v>
      </c>
      <c r="M144" s="66">
        <v>28.57</v>
      </c>
      <c r="N144" s="66">
        <v>28.57</v>
      </c>
      <c r="O144" s="66">
        <v>7.14</v>
      </c>
      <c r="P144" s="66">
        <v>14.29</v>
      </c>
    </row>
    <row r="145" spans="1:16" x14ac:dyDescent="0.3">
      <c r="A145" s="84" t="s">
        <v>507</v>
      </c>
      <c r="B145" s="85" t="s">
        <v>212</v>
      </c>
      <c r="C145" s="66">
        <v>8.1</v>
      </c>
      <c r="D145" s="47">
        <v>10</v>
      </c>
      <c r="E145" s="66">
        <v>0.81</v>
      </c>
      <c r="F145" s="66">
        <v>1.22</v>
      </c>
      <c r="G145" s="47">
        <v>1</v>
      </c>
      <c r="H145" s="47">
        <v>24</v>
      </c>
      <c r="I145" s="81">
        <v>3</v>
      </c>
      <c r="J145" s="47">
        <v>1</v>
      </c>
      <c r="K145" s="47">
        <v>12</v>
      </c>
      <c r="L145" s="47">
        <v>20</v>
      </c>
      <c r="M145" s="47">
        <v>70</v>
      </c>
      <c r="N145" s="47">
        <v>10</v>
      </c>
      <c r="O145" s="47">
        <v>0</v>
      </c>
      <c r="P145" s="47">
        <v>0</v>
      </c>
    </row>
    <row r="146" spans="1:16" x14ac:dyDescent="0.3">
      <c r="A146" s="84" t="s">
        <v>508</v>
      </c>
      <c r="B146" s="85" t="s">
        <v>212</v>
      </c>
      <c r="C146" s="66">
        <v>11.7</v>
      </c>
      <c r="D146" s="47">
        <v>15</v>
      </c>
      <c r="E146" s="66">
        <v>0.78</v>
      </c>
      <c r="F146" s="66">
        <v>1.1000000000000001</v>
      </c>
      <c r="G146" s="47">
        <v>6</v>
      </c>
      <c r="H146" s="47">
        <v>34</v>
      </c>
      <c r="I146" s="81">
        <v>3</v>
      </c>
      <c r="J146" s="47">
        <v>2</v>
      </c>
      <c r="K146" s="47">
        <v>14</v>
      </c>
      <c r="L146" s="66">
        <v>26.67</v>
      </c>
      <c r="M146" s="47">
        <v>60</v>
      </c>
      <c r="N146" s="66">
        <v>6.67</v>
      </c>
      <c r="O146" s="47">
        <v>0</v>
      </c>
      <c r="P146" s="66">
        <v>6.67</v>
      </c>
    </row>
    <row r="147" spans="1:16" x14ac:dyDescent="0.3">
      <c r="A147" s="84" t="s">
        <v>509</v>
      </c>
      <c r="B147" s="85" t="s">
        <v>212</v>
      </c>
      <c r="C147" s="66">
        <v>16.7</v>
      </c>
      <c r="D147" s="47">
        <v>22</v>
      </c>
      <c r="E147" s="66">
        <v>0.76</v>
      </c>
      <c r="F147" s="66">
        <v>1.05</v>
      </c>
      <c r="G147" s="47">
        <v>17</v>
      </c>
      <c r="H147" s="47">
        <v>40</v>
      </c>
      <c r="I147" s="81">
        <v>4</v>
      </c>
      <c r="J147" s="47">
        <v>8</v>
      </c>
      <c r="K147" s="47">
        <v>19</v>
      </c>
      <c r="L147" s="66">
        <v>27.27</v>
      </c>
      <c r="M147" s="66">
        <v>45.45</v>
      </c>
      <c r="N147" s="66">
        <v>22.73</v>
      </c>
      <c r="O147" s="66">
        <v>4.55</v>
      </c>
      <c r="P147" s="47">
        <v>0</v>
      </c>
    </row>
    <row r="148" spans="1:16" x14ac:dyDescent="0.3">
      <c r="A148" s="84" t="s">
        <v>503</v>
      </c>
      <c r="B148" s="85" t="s">
        <v>212</v>
      </c>
      <c r="C148" s="66">
        <v>10.4</v>
      </c>
      <c r="D148" s="47">
        <v>14</v>
      </c>
      <c r="E148" s="66">
        <v>0.74</v>
      </c>
      <c r="F148" s="66">
        <v>1.1299999999999999</v>
      </c>
      <c r="G148" s="47">
        <v>4</v>
      </c>
      <c r="H148" s="47">
        <v>22</v>
      </c>
      <c r="I148" s="81">
        <v>4</v>
      </c>
      <c r="J148" s="47">
        <v>3</v>
      </c>
      <c r="K148" s="47">
        <v>14</v>
      </c>
      <c r="L148" s="66">
        <v>14.29</v>
      </c>
      <c r="M148" s="66">
        <v>57.14</v>
      </c>
      <c r="N148" s="66">
        <v>28.57</v>
      </c>
      <c r="O148" s="47">
        <v>0</v>
      </c>
      <c r="P148" s="47">
        <v>0</v>
      </c>
    </row>
    <row r="149" spans="1:16" x14ac:dyDescent="0.3">
      <c r="A149" s="84" t="s">
        <v>508</v>
      </c>
      <c r="B149" s="85" t="s">
        <v>217</v>
      </c>
      <c r="C149" s="66">
        <v>4.2</v>
      </c>
      <c r="D149" s="47">
        <v>10</v>
      </c>
      <c r="E149" s="66">
        <v>0.42</v>
      </c>
      <c r="F149" s="66">
        <v>0.59</v>
      </c>
      <c r="G149" s="47">
        <v>33</v>
      </c>
      <c r="H149" s="47">
        <v>34</v>
      </c>
      <c r="I149" s="81">
        <v>2</v>
      </c>
      <c r="J149" s="47">
        <v>4</v>
      </c>
      <c r="K149" s="47">
        <v>4</v>
      </c>
      <c r="L149" s="47">
        <v>0</v>
      </c>
      <c r="M149" s="47">
        <v>20</v>
      </c>
      <c r="N149" s="47">
        <v>40</v>
      </c>
      <c r="O149" s="47">
        <v>30</v>
      </c>
      <c r="P149" s="47">
        <v>10</v>
      </c>
    </row>
    <row r="150" spans="1:16" x14ac:dyDescent="0.3">
      <c r="A150" s="84" t="s">
        <v>509</v>
      </c>
      <c r="B150" s="85" t="s">
        <v>217</v>
      </c>
      <c r="C150" s="66">
        <v>7.8</v>
      </c>
      <c r="D150" s="47">
        <v>12</v>
      </c>
      <c r="E150" s="66">
        <v>0.65</v>
      </c>
      <c r="F150" s="66">
        <v>0.9</v>
      </c>
      <c r="G150" s="47">
        <v>33</v>
      </c>
      <c r="H150" s="47">
        <v>40</v>
      </c>
      <c r="I150" s="81">
        <v>3</v>
      </c>
      <c r="J150" s="47">
        <v>11</v>
      </c>
      <c r="K150" s="47">
        <v>15</v>
      </c>
      <c r="L150" s="47">
        <v>0</v>
      </c>
      <c r="M150" s="47">
        <v>50</v>
      </c>
      <c r="N150" s="47">
        <v>50</v>
      </c>
      <c r="O150" s="47">
        <v>0</v>
      </c>
      <c r="P150" s="47">
        <v>0</v>
      </c>
    </row>
    <row r="151" spans="1:16" x14ac:dyDescent="0.3">
      <c r="A151" s="84" t="s">
        <v>508</v>
      </c>
      <c r="B151" s="85" t="s">
        <v>222</v>
      </c>
      <c r="C151" s="66">
        <v>12.3</v>
      </c>
      <c r="D151" s="47">
        <v>17</v>
      </c>
      <c r="E151" s="66">
        <v>0.72</v>
      </c>
      <c r="F151" s="66">
        <v>1.02</v>
      </c>
      <c r="G151" s="47">
        <v>15</v>
      </c>
      <c r="H151" s="47">
        <v>34</v>
      </c>
      <c r="I151" s="81">
        <v>3</v>
      </c>
      <c r="J151" s="47">
        <v>4</v>
      </c>
      <c r="K151" s="47">
        <v>14</v>
      </c>
      <c r="L151" s="66">
        <v>23.53</v>
      </c>
      <c r="M151" s="66">
        <v>41.18</v>
      </c>
      <c r="N151" s="66">
        <v>29.41</v>
      </c>
      <c r="O151" s="66">
        <v>5.88</v>
      </c>
      <c r="P151" s="47">
        <v>0</v>
      </c>
    </row>
    <row r="152" spans="1:16" x14ac:dyDescent="0.3">
      <c r="A152" s="84" t="s">
        <v>509</v>
      </c>
      <c r="B152" s="85" t="s">
        <v>222</v>
      </c>
      <c r="C152" s="66">
        <v>8.1</v>
      </c>
      <c r="D152" s="47">
        <v>10</v>
      </c>
      <c r="E152" s="66">
        <v>0.81</v>
      </c>
      <c r="F152" s="66">
        <v>1.1200000000000001</v>
      </c>
      <c r="G152" s="47">
        <v>7</v>
      </c>
      <c r="H152" s="47">
        <v>40</v>
      </c>
      <c r="I152" s="81">
        <v>2</v>
      </c>
      <c r="J152" s="47">
        <v>3</v>
      </c>
      <c r="K152" s="47">
        <v>6</v>
      </c>
      <c r="L152" s="47">
        <v>20</v>
      </c>
      <c r="M152" s="47">
        <v>70</v>
      </c>
      <c r="N152" s="47">
        <v>10</v>
      </c>
      <c r="O152" s="47">
        <v>0</v>
      </c>
      <c r="P152" s="47">
        <v>0</v>
      </c>
    </row>
    <row r="153" spans="1:16" x14ac:dyDescent="0.3">
      <c r="A153" s="84" t="s">
        <v>512</v>
      </c>
      <c r="B153" s="85" t="s">
        <v>224</v>
      </c>
      <c r="C153" s="66">
        <v>12.8</v>
      </c>
      <c r="D153" s="47">
        <v>25</v>
      </c>
      <c r="E153" s="66">
        <v>0.51</v>
      </c>
      <c r="F153" s="66">
        <v>0.78</v>
      </c>
      <c r="G153" s="47">
        <v>27</v>
      </c>
      <c r="H153" s="47">
        <v>32</v>
      </c>
      <c r="I153" s="81">
        <v>4</v>
      </c>
      <c r="J153" s="47">
        <v>13</v>
      </c>
      <c r="K153" s="47">
        <v>15</v>
      </c>
      <c r="L153" s="47">
        <v>0</v>
      </c>
      <c r="M153" s="47">
        <v>20</v>
      </c>
      <c r="N153" s="47">
        <v>64</v>
      </c>
      <c r="O153" s="47">
        <v>16</v>
      </c>
      <c r="P153" s="47">
        <v>0</v>
      </c>
    </row>
    <row r="154" spans="1:16" x14ac:dyDescent="0.3">
      <c r="A154" s="84" t="s">
        <v>505</v>
      </c>
      <c r="B154" s="85" t="s">
        <v>224</v>
      </c>
      <c r="C154" s="66">
        <v>10.1</v>
      </c>
      <c r="D154" s="47">
        <v>14</v>
      </c>
      <c r="E154" s="66">
        <v>0.72</v>
      </c>
      <c r="F154" s="66">
        <v>1.07</v>
      </c>
      <c r="G154" s="47">
        <v>6</v>
      </c>
      <c r="H154" s="47">
        <v>11</v>
      </c>
      <c r="I154" s="81">
        <v>4</v>
      </c>
      <c r="J154" s="47">
        <v>6</v>
      </c>
      <c r="K154" s="47">
        <v>11</v>
      </c>
      <c r="L154" s="66">
        <v>14.29</v>
      </c>
      <c r="M154" s="66">
        <v>57.14</v>
      </c>
      <c r="N154" s="66">
        <v>21.43</v>
      </c>
      <c r="O154" s="66">
        <v>7.14</v>
      </c>
      <c r="P154" s="47">
        <v>0</v>
      </c>
    </row>
    <row r="155" spans="1:16" x14ac:dyDescent="0.3">
      <c r="A155" s="84" t="s">
        <v>513</v>
      </c>
      <c r="B155" s="85" t="s">
        <v>224</v>
      </c>
      <c r="C155" s="66">
        <v>13.6</v>
      </c>
      <c r="D155" s="47">
        <v>18</v>
      </c>
      <c r="E155" s="66">
        <v>0.76</v>
      </c>
      <c r="F155" s="66">
        <v>1.27</v>
      </c>
      <c r="G155" s="47">
        <v>2</v>
      </c>
      <c r="H155" s="47">
        <v>23</v>
      </c>
      <c r="I155" s="81">
        <v>4</v>
      </c>
      <c r="J155" s="47">
        <v>1</v>
      </c>
      <c r="K155" s="47">
        <v>13</v>
      </c>
      <c r="L155" s="66">
        <v>11.11</v>
      </c>
      <c r="M155" s="66">
        <v>66.67</v>
      </c>
      <c r="N155" s="66">
        <v>22.22</v>
      </c>
      <c r="O155" s="47">
        <v>0</v>
      </c>
      <c r="P155" s="47">
        <v>0</v>
      </c>
    </row>
    <row r="156" spans="1:16" x14ac:dyDescent="0.3">
      <c r="A156" s="84" t="s">
        <v>506</v>
      </c>
      <c r="B156" s="85" t="s">
        <v>224</v>
      </c>
      <c r="C156" s="66">
        <v>21.5</v>
      </c>
      <c r="D156" s="47">
        <v>33</v>
      </c>
      <c r="E156" s="66">
        <v>0.65</v>
      </c>
      <c r="F156" s="66">
        <v>1.0900000000000001</v>
      </c>
      <c r="G156" s="47">
        <v>10</v>
      </c>
      <c r="H156" s="47">
        <v>33</v>
      </c>
      <c r="I156" s="81">
        <v>4</v>
      </c>
      <c r="J156" s="47">
        <v>7</v>
      </c>
      <c r="K156" s="47">
        <v>18</v>
      </c>
      <c r="L156" s="66">
        <v>12.12</v>
      </c>
      <c r="M156" s="66">
        <v>36.36</v>
      </c>
      <c r="N156" s="66">
        <v>45.45</v>
      </c>
      <c r="O156" s="66">
        <v>6.06</v>
      </c>
      <c r="P156" s="47">
        <v>0</v>
      </c>
    </row>
    <row r="157" spans="1:16" x14ac:dyDescent="0.3">
      <c r="A157" s="84" t="s">
        <v>507</v>
      </c>
      <c r="B157" s="85" t="s">
        <v>224</v>
      </c>
      <c r="C157" s="47">
        <v>13</v>
      </c>
      <c r="D157" s="47">
        <v>18</v>
      </c>
      <c r="E157" s="66">
        <v>0.72</v>
      </c>
      <c r="F157" s="66">
        <v>1.0900000000000001</v>
      </c>
      <c r="G157" s="47">
        <v>6</v>
      </c>
      <c r="H157" s="47">
        <v>24</v>
      </c>
      <c r="I157" s="81">
        <v>4</v>
      </c>
      <c r="J157" s="47">
        <v>4</v>
      </c>
      <c r="K157" s="47">
        <v>12</v>
      </c>
      <c r="L157" s="66">
        <v>33.33</v>
      </c>
      <c r="M157" s="66">
        <v>33.33</v>
      </c>
      <c r="N157" s="66">
        <v>22.22</v>
      </c>
      <c r="O157" s="66">
        <v>5.56</v>
      </c>
      <c r="P157" s="66">
        <v>5.56</v>
      </c>
    </row>
    <row r="158" spans="1:16" x14ac:dyDescent="0.3">
      <c r="A158" s="84" t="s">
        <v>508</v>
      </c>
      <c r="B158" s="85" t="s">
        <v>224</v>
      </c>
      <c r="C158" s="66">
        <v>12</v>
      </c>
      <c r="D158" s="47">
        <v>15</v>
      </c>
      <c r="E158" s="66">
        <v>0.8</v>
      </c>
      <c r="F158" s="66">
        <v>1.1299999999999999</v>
      </c>
      <c r="G158" s="47">
        <v>4</v>
      </c>
      <c r="H158" s="47">
        <v>34</v>
      </c>
      <c r="I158" s="81">
        <v>3</v>
      </c>
      <c r="J158" s="47">
        <v>1</v>
      </c>
      <c r="K158" s="47">
        <v>14</v>
      </c>
      <c r="L158" s="47">
        <v>40</v>
      </c>
      <c r="M158" s="47">
        <v>40</v>
      </c>
      <c r="N158" s="66">
        <v>13.33</v>
      </c>
      <c r="O158" s="66">
        <v>6.67</v>
      </c>
      <c r="P158" s="47">
        <v>0</v>
      </c>
    </row>
    <row r="159" spans="1:16" x14ac:dyDescent="0.3">
      <c r="A159" s="84" t="s">
        <v>515</v>
      </c>
      <c r="B159" s="85" t="s">
        <v>224</v>
      </c>
      <c r="C159" s="66">
        <v>8.5</v>
      </c>
      <c r="D159" s="47">
        <v>14</v>
      </c>
      <c r="E159" s="66">
        <v>0.61</v>
      </c>
      <c r="F159" s="66">
        <v>0.84</v>
      </c>
      <c r="G159" s="47">
        <v>16</v>
      </c>
      <c r="H159" s="47">
        <v>17</v>
      </c>
      <c r="I159" s="81">
        <v>4</v>
      </c>
      <c r="J159" s="47">
        <v>11</v>
      </c>
      <c r="K159" s="47">
        <v>11</v>
      </c>
      <c r="L159" s="47">
        <v>0</v>
      </c>
      <c r="M159" s="66">
        <v>35.71</v>
      </c>
      <c r="N159" s="66">
        <v>64.290000000000006</v>
      </c>
      <c r="O159" s="47">
        <v>0</v>
      </c>
      <c r="P159" s="47">
        <v>0</v>
      </c>
    </row>
    <row r="160" spans="1:16" x14ac:dyDescent="0.3">
      <c r="A160" s="84" t="s">
        <v>514</v>
      </c>
      <c r="B160" s="85" t="s">
        <v>224</v>
      </c>
      <c r="C160" s="66">
        <v>8.8000000000000007</v>
      </c>
      <c r="D160" s="47">
        <v>13</v>
      </c>
      <c r="E160" s="66">
        <v>0.68</v>
      </c>
      <c r="F160" s="66">
        <v>0.97</v>
      </c>
      <c r="G160" s="47">
        <v>7</v>
      </c>
      <c r="H160" s="47">
        <v>12</v>
      </c>
      <c r="I160" s="81">
        <v>4</v>
      </c>
      <c r="J160" s="47">
        <v>7</v>
      </c>
      <c r="K160" s="47">
        <v>12</v>
      </c>
      <c r="L160" s="66">
        <v>38.46</v>
      </c>
      <c r="M160" s="66">
        <v>7.69</v>
      </c>
      <c r="N160" s="66">
        <v>46.15</v>
      </c>
      <c r="O160" s="47">
        <v>0</v>
      </c>
      <c r="P160" s="66">
        <v>7.69</v>
      </c>
    </row>
    <row r="161" spans="1:16" x14ac:dyDescent="0.3">
      <c r="A161" s="84" t="s">
        <v>504</v>
      </c>
      <c r="B161" s="85" t="s">
        <v>224</v>
      </c>
      <c r="C161" s="66">
        <v>21.8</v>
      </c>
      <c r="D161" s="47">
        <v>33</v>
      </c>
      <c r="E161" s="66">
        <v>0.66</v>
      </c>
      <c r="F161" s="66">
        <v>0.95</v>
      </c>
      <c r="G161" s="47">
        <v>20</v>
      </c>
      <c r="H161" s="47">
        <v>27</v>
      </c>
      <c r="I161" s="81">
        <v>4</v>
      </c>
      <c r="J161" s="47">
        <v>9</v>
      </c>
      <c r="K161" s="47">
        <v>12</v>
      </c>
      <c r="L161" s="66">
        <v>3.03</v>
      </c>
      <c r="M161" s="66">
        <v>54.55</v>
      </c>
      <c r="N161" s="66">
        <v>36.36</v>
      </c>
      <c r="O161" s="66">
        <v>6.06</v>
      </c>
      <c r="P161" s="47">
        <v>0</v>
      </c>
    </row>
    <row r="162" spans="1:16" x14ac:dyDescent="0.3">
      <c r="A162" s="84" t="s">
        <v>512</v>
      </c>
      <c r="B162" s="85" t="s">
        <v>228</v>
      </c>
      <c r="C162" s="66">
        <v>10.199999999999999</v>
      </c>
      <c r="D162" s="47">
        <v>16</v>
      </c>
      <c r="E162" s="66">
        <v>0.64</v>
      </c>
      <c r="F162" s="66">
        <v>0.97</v>
      </c>
      <c r="G162" s="47">
        <v>18</v>
      </c>
      <c r="H162" s="47">
        <v>32</v>
      </c>
      <c r="I162" s="81">
        <v>3</v>
      </c>
      <c r="J162" s="47">
        <v>10</v>
      </c>
      <c r="K162" s="47">
        <v>17</v>
      </c>
      <c r="L162" s="66">
        <v>12.5</v>
      </c>
      <c r="M162" s="47">
        <v>25</v>
      </c>
      <c r="N162" s="66">
        <v>62.5</v>
      </c>
      <c r="O162" s="47">
        <v>0</v>
      </c>
      <c r="P162" s="47">
        <v>0</v>
      </c>
    </row>
    <row r="163" spans="1:16" x14ac:dyDescent="0.3">
      <c r="A163" s="84" t="s">
        <v>506</v>
      </c>
      <c r="B163" s="85" t="s">
        <v>228</v>
      </c>
      <c r="C163" s="66">
        <v>8.6999999999999993</v>
      </c>
      <c r="D163" s="47">
        <v>13</v>
      </c>
      <c r="E163" s="66">
        <v>0.67</v>
      </c>
      <c r="F163" s="66">
        <v>1.1200000000000001</v>
      </c>
      <c r="G163" s="47">
        <v>8</v>
      </c>
      <c r="H163" s="47">
        <v>33</v>
      </c>
      <c r="I163" s="81">
        <v>3</v>
      </c>
      <c r="J163" s="47">
        <v>3</v>
      </c>
      <c r="K163" s="47">
        <v>15</v>
      </c>
      <c r="L163" s="66">
        <v>15.38</v>
      </c>
      <c r="M163" s="66">
        <v>38.46</v>
      </c>
      <c r="N163" s="66">
        <v>38.46</v>
      </c>
      <c r="O163" s="66">
        <v>7.69</v>
      </c>
      <c r="P163" s="47">
        <v>0</v>
      </c>
    </row>
    <row r="164" spans="1:16" x14ac:dyDescent="0.3">
      <c r="A164" s="84" t="s">
        <v>509</v>
      </c>
      <c r="B164" s="85" t="s">
        <v>231</v>
      </c>
      <c r="C164" s="66">
        <v>9.5</v>
      </c>
      <c r="D164" s="47">
        <v>11</v>
      </c>
      <c r="E164" s="66">
        <v>0.86</v>
      </c>
      <c r="F164" s="66">
        <v>1.2</v>
      </c>
      <c r="G164" s="47">
        <v>5</v>
      </c>
      <c r="H164" s="47">
        <v>40</v>
      </c>
      <c r="I164" s="81">
        <v>2</v>
      </c>
      <c r="J164" s="47">
        <v>2</v>
      </c>
      <c r="K164" s="47">
        <v>6</v>
      </c>
      <c r="L164" s="66">
        <v>45.45</v>
      </c>
      <c r="M164" s="66">
        <v>45.45</v>
      </c>
      <c r="N164" s="66">
        <v>9.09</v>
      </c>
      <c r="O164" s="47">
        <v>0</v>
      </c>
      <c r="P164" s="47">
        <v>0</v>
      </c>
    </row>
    <row r="165" spans="1:16" x14ac:dyDescent="0.3">
      <c r="A165" s="84" t="s">
        <v>508</v>
      </c>
      <c r="B165" s="85" t="s">
        <v>234</v>
      </c>
      <c r="C165" s="66">
        <v>9.6</v>
      </c>
      <c r="D165" s="47">
        <v>18</v>
      </c>
      <c r="E165" s="66">
        <v>0.53</v>
      </c>
      <c r="F165" s="66">
        <v>0.75</v>
      </c>
      <c r="G165" s="47">
        <v>31</v>
      </c>
      <c r="H165" s="47">
        <v>34</v>
      </c>
      <c r="I165" s="81">
        <v>3</v>
      </c>
      <c r="J165" s="47">
        <v>13</v>
      </c>
      <c r="K165" s="47">
        <v>14</v>
      </c>
      <c r="L165" s="66">
        <v>5.56</v>
      </c>
      <c r="M165" s="66">
        <v>22.22</v>
      </c>
      <c r="N165" s="66">
        <v>55.56</v>
      </c>
      <c r="O165" s="66">
        <v>11.11</v>
      </c>
      <c r="P165" s="66">
        <v>5.56</v>
      </c>
    </row>
    <row r="166" spans="1:16" x14ac:dyDescent="0.3">
      <c r="A166" s="84" t="s">
        <v>509</v>
      </c>
      <c r="B166" s="85" t="s">
        <v>234</v>
      </c>
      <c r="C166" s="66">
        <v>40.200000000000003</v>
      </c>
      <c r="D166" s="47">
        <v>77</v>
      </c>
      <c r="E166" s="66">
        <v>0.52</v>
      </c>
      <c r="F166" s="66">
        <v>0.72</v>
      </c>
      <c r="G166" s="47">
        <v>38</v>
      </c>
      <c r="H166" s="47">
        <v>40</v>
      </c>
      <c r="I166" s="81">
        <v>4</v>
      </c>
      <c r="J166" s="47">
        <v>19</v>
      </c>
      <c r="K166" s="47">
        <v>19</v>
      </c>
      <c r="L166" s="66">
        <v>6.49</v>
      </c>
      <c r="M166" s="66">
        <v>28.57</v>
      </c>
      <c r="N166" s="66">
        <v>36.36</v>
      </c>
      <c r="O166" s="66">
        <v>23.38</v>
      </c>
      <c r="P166" s="66">
        <v>5.19</v>
      </c>
    </row>
    <row r="167" spans="1:16" x14ac:dyDescent="0.3">
      <c r="A167" s="84" t="s">
        <v>509</v>
      </c>
      <c r="B167" s="85" t="s">
        <v>242</v>
      </c>
      <c r="C167" s="66">
        <v>8.1999999999999993</v>
      </c>
      <c r="D167" s="47">
        <v>16</v>
      </c>
      <c r="E167" s="66">
        <v>0.51</v>
      </c>
      <c r="F167" s="66">
        <v>0.71</v>
      </c>
      <c r="G167" s="47">
        <v>39</v>
      </c>
      <c r="H167" s="47">
        <v>40</v>
      </c>
      <c r="I167" s="81">
        <v>3</v>
      </c>
      <c r="J167" s="47">
        <v>14</v>
      </c>
      <c r="K167" s="47">
        <v>15</v>
      </c>
      <c r="L167" s="66">
        <v>6.25</v>
      </c>
      <c r="M167" s="66">
        <v>12.5</v>
      </c>
      <c r="N167" s="66">
        <v>62.5</v>
      </c>
      <c r="O167" s="66">
        <v>18.75</v>
      </c>
      <c r="P167" s="47">
        <v>0</v>
      </c>
    </row>
    <row r="168" spans="1:16" x14ac:dyDescent="0.3">
      <c r="A168" s="84" t="s">
        <v>512</v>
      </c>
      <c r="B168" s="85" t="s">
        <v>243</v>
      </c>
      <c r="C168" s="66">
        <v>34.9</v>
      </c>
      <c r="D168" s="47">
        <v>43</v>
      </c>
      <c r="E168" s="66">
        <v>0.81</v>
      </c>
      <c r="F168" s="66">
        <v>1.23</v>
      </c>
      <c r="G168" s="47">
        <v>4</v>
      </c>
      <c r="H168" s="47">
        <v>32</v>
      </c>
      <c r="I168" s="81">
        <v>4</v>
      </c>
      <c r="J168" s="47">
        <v>3</v>
      </c>
      <c r="K168" s="47">
        <v>15</v>
      </c>
      <c r="L168" s="66">
        <v>44.19</v>
      </c>
      <c r="M168" s="66">
        <v>30.23</v>
      </c>
      <c r="N168" s="66">
        <v>25.58</v>
      </c>
      <c r="O168" s="47">
        <v>0</v>
      </c>
      <c r="P168" s="47">
        <v>0</v>
      </c>
    </row>
    <row r="169" spans="1:16" x14ac:dyDescent="0.3">
      <c r="A169" s="84" t="s">
        <v>505</v>
      </c>
      <c r="B169" s="85" t="s">
        <v>243</v>
      </c>
      <c r="C169" s="66">
        <v>15.4</v>
      </c>
      <c r="D169" s="47">
        <v>20</v>
      </c>
      <c r="E169" s="66">
        <v>0.77</v>
      </c>
      <c r="F169" s="66">
        <v>1.1399999999999999</v>
      </c>
      <c r="G169" s="47">
        <v>4</v>
      </c>
      <c r="H169" s="47">
        <v>11</v>
      </c>
      <c r="I169" s="81">
        <v>4</v>
      </c>
      <c r="J169" s="47">
        <v>4</v>
      </c>
      <c r="K169" s="47">
        <v>11</v>
      </c>
      <c r="L169" s="47">
        <v>15</v>
      </c>
      <c r="M169" s="47">
        <v>65</v>
      </c>
      <c r="N169" s="47">
        <v>20</v>
      </c>
      <c r="O169" s="47">
        <v>0</v>
      </c>
      <c r="P169" s="47">
        <v>0</v>
      </c>
    </row>
    <row r="170" spans="1:16" x14ac:dyDescent="0.3">
      <c r="A170" s="84" t="s">
        <v>513</v>
      </c>
      <c r="B170" s="85" t="s">
        <v>243</v>
      </c>
      <c r="C170" s="66">
        <v>9.6999999999999993</v>
      </c>
      <c r="D170" s="47">
        <v>20</v>
      </c>
      <c r="E170" s="66">
        <v>0.49</v>
      </c>
      <c r="F170" s="66">
        <v>0.81</v>
      </c>
      <c r="G170" s="47">
        <v>20</v>
      </c>
      <c r="H170" s="47">
        <v>23</v>
      </c>
      <c r="I170" s="81">
        <v>4</v>
      </c>
      <c r="J170" s="47">
        <v>11</v>
      </c>
      <c r="K170" s="47">
        <v>13</v>
      </c>
      <c r="L170" s="47">
        <v>5</v>
      </c>
      <c r="M170" s="47">
        <v>15</v>
      </c>
      <c r="N170" s="66">
        <v>55</v>
      </c>
      <c r="O170" s="47">
        <v>20</v>
      </c>
      <c r="P170" s="47">
        <v>5</v>
      </c>
    </row>
    <row r="171" spans="1:16" x14ac:dyDescent="0.3">
      <c r="A171" s="84" t="s">
        <v>506</v>
      </c>
      <c r="B171" s="85" t="s">
        <v>243</v>
      </c>
      <c r="C171" s="66">
        <v>29.6</v>
      </c>
      <c r="D171" s="47">
        <v>42</v>
      </c>
      <c r="E171" s="66">
        <v>0.7</v>
      </c>
      <c r="F171" s="66">
        <v>1.18</v>
      </c>
      <c r="G171" s="47">
        <v>4</v>
      </c>
      <c r="H171" s="47">
        <v>33</v>
      </c>
      <c r="I171" s="81">
        <v>4</v>
      </c>
      <c r="J171" s="47">
        <v>2</v>
      </c>
      <c r="K171" s="47">
        <v>18</v>
      </c>
      <c r="L171" s="66">
        <v>9.52</v>
      </c>
      <c r="M171" s="66">
        <v>52.38</v>
      </c>
      <c r="N171" s="66">
        <v>38.1</v>
      </c>
      <c r="O171" s="47">
        <v>0</v>
      </c>
      <c r="P171" s="47">
        <v>0</v>
      </c>
    </row>
    <row r="172" spans="1:16" x14ac:dyDescent="0.3">
      <c r="A172" s="84" t="s">
        <v>507</v>
      </c>
      <c r="B172" s="85" t="s">
        <v>243</v>
      </c>
      <c r="C172" s="66">
        <v>10.6</v>
      </c>
      <c r="D172" s="47">
        <v>17</v>
      </c>
      <c r="E172" s="66">
        <v>0.62</v>
      </c>
      <c r="F172" s="66">
        <v>0.94</v>
      </c>
      <c r="G172" s="47">
        <v>14</v>
      </c>
      <c r="H172" s="47">
        <v>24</v>
      </c>
      <c r="I172" s="81">
        <v>4</v>
      </c>
      <c r="J172" s="47">
        <v>10</v>
      </c>
      <c r="K172" s="47">
        <v>12</v>
      </c>
      <c r="L172" s="47">
        <v>0</v>
      </c>
      <c r="M172" s="66">
        <v>52.94</v>
      </c>
      <c r="N172" s="66">
        <v>35.29</v>
      </c>
      <c r="O172" s="66">
        <v>11.76</v>
      </c>
      <c r="P172" s="47">
        <v>0</v>
      </c>
    </row>
    <row r="173" spans="1:16" x14ac:dyDescent="0.3">
      <c r="A173" s="84" t="s">
        <v>508</v>
      </c>
      <c r="B173" s="85" t="s">
        <v>243</v>
      </c>
      <c r="C173" s="66">
        <v>25</v>
      </c>
      <c r="D173" s="47">
        <v>35</v>
      </c>
      <c r="E173" s="66">
        <v>0.71</v>
      </c>
      <c r="F173" s="66">
        <v>1.01</v>
      </c>
      <c r="G173" s="47">
        <v>18</v>
      </c>
      <c r="H173" s="47">
        <v>34</v>
      </c>
      <c r="I173" s="81">
        <v>4</v>
      </c>
      <c r="J173" s="47">
        <v>12</v>
      </c>
      <c r="K173" s="47">
        <v>16</v>
      </c>
      <c r="L173" s="66">
        <v>28.57</v>
      </c>
      <c r="M173" s="66">
        <v>34.29</v>
      </c>
      <c r="N173" s="66">
        <v>28.57</v>
      </c>
      <c r="O173" s="66">
        <v>5.71</v>
      </c>
      <c r="P173" s="66">
        <v>2.86</v>
      </c>
    </row>
    <row r="174" spans="1:16" x14ac:dyDescent="0.3">
      <c r="A174" s="84" t="s">
        <v>509</v>
      </c>
      <c r="B174" s="85" t="s">
        <v>243</v>
      </c>
      <c r="C174" s="66">
        <v>37.6</v>
      </c>
      <c r="D174" s="47">
        <v>51</v>
      </c>
      <c r="E174" s="66">
        <v>0.74</v>
      </c>
      <c r="F174" s="66">
        <v>1.02</v>
      </c>
      <c r="G174" s="47">
        <v>23</v>
      </c>
      <c r="H174" s="47">
        <v>40</v>
      </c>
      <c r="I174" s="81">
        <v>4</v>
      </c>
      <c r="J174" s="47">
        <v>11</v>
      </c>
      <c r="K174" s="47">
        <v>19</v>
      </c>
      <c r="L174" s="66">
        <v>19.61</v>
      </c>
      <c r="M174" s="66">
        <v>54.9</v>
      </c>
      <c r="N174" s="66">
        <v>19.61</v>
      </c>
      <c r="O174" s="66">
        <v>1.96</v>
      </c>
      <c r="P174" s="66">
        <v>3.92</v>
      </c>
    </row>
    <row r="175" spans="1:16" x14ac:dyDescent="0.3">
      <c r="A175" s="84" t="s">
        <v>515</v>
      </c>
      <c r="B175" s="85" t="s">
        <v>243</v>
      </c>
      <c r="C175" s="66">
        <v>9.6</v>
      </c>
      <c r="D175" s="47">
        <v>15</v>
      </c>
      <c r="E175" s="66">
        <v>0.64</v>
      </c>
      <c r="F175" s="66">
        <v>0.89</v>
      </c>
      <c r="G175" s="47">
        <v>15</v>
      </c>
      <c r="H175" s="47">
        <v>17</v>
      </c>
      <c r="I175" s="81">
        <v>4</v>
      </c>
      <c r="J175" s="47">
        <v>10</v>
      </c>
      <c r="K175" s="47">
        <v>11</v>
      </c>
      <c r="L175" s="66">
        <v>6.67</v>
      </c>
      <c r="M175" s="66">
        <v>46.67</v>
      </c>
      <c r="N175" s="47">
        <v>40</v>
      </c>
      <c r="O175" s="47">
        <v>0</v>
      </c>
      <c r="P175" s="66">
        <v>6.67</v>
      </c>
    </row>
    <row r="176" spans="1:16" x14ac:dyDescent="0.3">
      <c r="A176" s="84" t="s">
        <v>510</v>
      </c>
      <c r="B176" s="85" t="s">
        <v>243</v>
      </c>
      <c r="C176" s="66">
        <v>22.5</v>
      </c>
      <c r="D176" s="47">
        <v>30</v>
      </c>
      <c r="E176" s="66">
        <v>0.75</v>
      </c>
      <c r="F176" s="66">
        <v>1.07</v>
      </c>
      <c r="G176" s="47">
        <v>5</v>
      </c>
      <c r="H176" s="47">
        <v>19</v>
      </c>
      <c r="I176" s="81">
        <v>4</v>
      </c>
      <c r="J176" s="47">
        <v>5</v>
      </c>
      <c r="K176" s="47">
        <v>13</v>
      </c>
      <c r="L176" s="47">
        <v>20</v>
      </c>
      <c r="M176" s="47">
        <v>50</v>
      </c>
      <c r="N176" s="47">
        <v>30</v>
      </c>
      <c r="O176" s="47">
        <v>0</v>
      </c>
      <c r="P176" s="47">
        <v>0</v>
      </c>
    </row>
    <row r="177" spans="1:16" x14ac:dyDescent="0.3">
      <c r="A177" s="84" t="s">
        <v>514</v>
      </c>
      <c r="B177" s="85" t="s">
        <v>243</v>
      </c>
      <c r="C177" s="66">
        <v>14.3</v>
      </c>
      <c r="D177" s="47">
        <v>19</v>
      </c>
      <c r="E177" s="66">
        <v>0.75</v>
      </c>
      <c r="F177" s="66">
        <v>1.08</v>
      </c>
      <c r="G177" s="47">
        <v>3</v>
      </c>
      <c r="H177" s="47">
        <v>12</v>
      </c>
      <c r="I177" s="81">
        <v>4</v>
      </c>
      <c r="J177" s="47">
        <v>3</v>
      </c>
      <c r="K177" s="47">
        <v>12</v>
      </c>
      <c r="L177" s="66">
        <v>15.79</v>
      </c>
      <c r="M177" s="66">
        <v>57.89</v>
      </c>
      <c r="N177" s="66">
        <v>26.32</v>
      </c>
      <c r="O177" s="47">
        <v>0</v>
      </c>
      <c r="P177" s="47">
        <v>0</v>
      </c>
    </row>
    <row r="178" spans="1:16" x14ac:dyDescent="0.3">
      <c r="A178" s="84" t="s">
        <v>503</v>
      </c>
      <c r="B178" s="85" t="s">
        <v>243</v>
      </c>
      <c r="C178" s="66">
        <v>8.9</v>
      </c>
      <c r="D178" s="47">
        <v>11</v>
      </c>
      <c r="E178" s="66">
        <v>0.81</v>
      </c>
      <c r="F178" s="66">
        <v>1.23</v>
      </c>
      <c r="G178" s="47">
        <v>2</v>
      </c>
      <c r="H178" s="47">
        <v>22</v>
      </c>
      <c r="I178" s="81">
        <v>3</v>
      </c>
      <c r="J178" s="47">
        <v>1</v>
      </c>
      <c r="K178" s="47">
        <v>8</v>
      </c>
      <c r="L178" s="66">
        <v>18.18</v>
      </c>
      <c r="M178" s="66">
        <v>72.73</v>
      </c>
      <c r="N178" s="66">
        <v>9.09</v>
      </c>
      <c r="O178" s="47">
        <v>0</v>
      </c>
      <c r="P178" s="47">
        <v>0</v>
      </c>
    </row>
    <row r="179" spans="1:16" x14ac:dyDescent="0.3">
      <c r="A179" s="84" t="s">
        <v>504</v>
      </c>
      <c r="B179" s="85" t="s">
        <v>243</v>
      </c>
      <c r="C179" s="66">
        <v>18.100000000000001</v>
      </c>
      <c r="D179" s="47">
        <v>27</v>
      </c>
      <c r="E179" s="66">
        <v>0.67</v>
      </c>
      <c r="F179" s="66">
        <v>0.96</v>
      </c>
      <c r="G179" s="47">
        <v>18</v>
      </c>
      <c r="H179" s="47">
        <v>27</v>
      </c>
      <c r="I179" s="81">
        <v>4</v>
      </c>
      <c r="J179" s="47">
        <v>8</v>
      </c>
      <c r="K179" s="47">
        <v>12</v>
      </c>
      <c r="L179" s="66">
        <v>18.52</v>
      </c>
      <c r="M179" s="66">
        <v>29.63</v>
      </c>
      <c r="N179" s="66">
        <v>48.15</v>
      </c>
      <c r="O179" s="66">
        <v>3.7</v>
      </c>
      <c r="P179" s="47">
        <v>0</v>
      </c>
    </row>
    <row r="180" spans="1:16" x14ac:dyDescent="0.3">
      <c r="A180" s="84" t="s">
        <v>512</v>
      </c>
      <c r="B180" s="85" t="s">
        <v>253</v>
      </c>
      <c r="C180" s="66">
        <v>10.8</v>
      </c>
      <c r="D180" s="47">
        <v>16</v>
      </c>
      <c r="E180" s="66">
        <v>0.68</v>
      </c>
      <c r="F180" s="66">
        <v>1.02</v>
      </c>
      <c r="G180" s="47">
        <v>13</v>
      </c>
      <c r="H180" s="47">
        <v>32</v>
      </c>
      <c r="I180" s="81">
        <v>3</v>
      </c>
      <c r="J180" s="47">
        <v>6</v>
      </c>
      <c r="K180" s="47">
        <v>17</v>
      </c>
      <c r="L180" s="66">
        <v>12.5</v>
      </c>
      <c r="M180" s="66">
        <v>37.5</v>
      </c>
      <c r="N180" s="47">
        <v>50</v>
      </c>
      <c r="O180" s="47">
        <v>0</v>
      </c>
      <c r="P180" s="47">
        <v>0</v>
      </c>
    </row>
    <row r="181" spans="1:16" x14ac:dyDescent="0.3">
      <c r="A181" s="84" t="s">
        <v>505</v>
      </c>
      <c r="B181" s="85" t="s">
        <v>253</v>
      </c>
      <c r="C181" s="47">
        <v>6</v>
      </c>
      <c r="D181" s="47">
        <v>11</v>
      </c>
      <c r="E181" s="66">
        <v>0.55000000000000004</v>
      </c>
      <c r="F181" s="66">
        <v>0.81</v>
      </c>
      <c r="G181" s="47">
        <v>10</v>
      </c>
      <c r="H181" s="47">
        <v>11</v>
      </c>
      <c r="I181" s="81">
        <v>4</v>
      </c>
      <c r="J181" s="47">
        <v>10</v>
      </c>
      <c r="K181" s="47">
        <v>11</v>
      </c>
      <c r="L181" s="66">
        <v>9.09</v>
      </c>
      <c r="M181" s="66">
        <v>27.27</v>
      </c>
      <c r="N181" s="66">
        <v>36.36</v>
      </c>
      <c r="O181" s="66">
        <v>27.27</v>
      </c>
      <c r="P181" s="47">
        <v>0</v>
      </c>
    </row>
    <row r="182" spans="1:16" x14ac:dyDescent="0.3">
      <c r="A182" s="84" t="s">
        <v>513</v>
      </c>
      <c r="B182" s="85" t="s">
        <v>253</v>
      </c>
      <c r="C182" s="66">
        <v>9.1</v>
      </c>
      <c r="D182" s="47">
        <v>16</v>
      </c>
      <c r="E182" s="66">
        <v>0.56999999999999995</v>
      </c>
      <c r="F182" s="66">
        <v>0.96</v>
      </c>
      <c r="G182" s="47">
        <v>14</v>
      </c>
      <c r="H182" s="47">
        <v>23</v>
      </c>
      <c r="I182" s="81">
        <v>4</v>
      </c>
      <c r="J182" s="47">
        <v>9</v>
      </c>
      <c r="K182" s="47">
        <v>13</v>
      </c>
      <c r="L182" s="66">
        <v>6.25</v>
      </c>
      <c r="M182" s="66">
        <v>31.25</v>
      </c>
      <c r="N182" s="66">
        <v>43.75</v>
      </c>
      <c r="O182" s="66">
        <v>18.75</v>
      </c>
      <c r="P182" s="47">
        <v>0</v>
      </c>
    </row>
    <row r="183" spans="1:16" x14ac:dyDescent="0.3">
      <c r="A183" s="84" t="s">
        <v>506</v>
      </c>
      <c r="B183" s="85" t="s">
        <v>253</v>
      </c>
      <c r="C183" s="66">
        <v>10.3</v>
      </c>
      <c r="D183" s="47">
        <v>19</v>
      </c>
      <c r="E183" s="66">
        <v>0.54</v>
      </c>
      <c r="F183" s="66">
        <v>0.91</v>
      </c>
      <c r="G183" s="47">
        <v>25</v>
      </c>
      <c r="H183" s="47">
        <v>33</v>
      </c>
      <c r="I183" s="81">
        <v>4</v>
      </c>
      <c r="J183" s="47">
        <v>16</v>
      </c>
      <c r="K183" s="47">
        <v>18</v>
      </c>
      <c r="L183" s="66">
        <v>5.26</v>
      </c>
      <c r="M183" s="66">
        <v>21.05</v>
      </c>
      <c r="N183" s="66">
        <v>57.89</v>
      </c>
      <c r="O183" s="66">
        <v>15.79</v>
      </c>
      <c r="P183" s="47">
        <v>0</v>
      </c>
    </row>
    <row r="184" spans="1:16" x14ac:dyDescent="0.3">
      <c r="A184" s="84" t="s">
        <v>507</v>
      </c>
      <c r="B184" s="85" t="s">
        <v>253</v>
      </c>
      <c r="C184" s="66">
        <v>6.6</v>
      </c>
      <c r="D184" s="47">
        <v>15</v>
      </c>
      <c r="E184" s="66">
        <v>0.44</v>
      </c>
      <c r="F184" s="66">
        <v>0.66</v>
      </c>
      <c r="G184" s="47">
        <v>24</v>
      </c>
      <c r="H184" s="47">
        <v>24</v>
      </c>
      <c r="I184" s="81">
        <v>3</v>
      </c>
      <c r="J184" s="47">
        <v>12</v>
      </c>
      <c r="K184" s="47">
        <v>12</v>
      </c>
      <c r="L184" s="47">
        <v>0</v>
      </c>
      <c r="M184" s="47">
        <v>20</v>
      </c>
      <c r="N184" s="66">
        <v>53.33</v>
      </c>
      <c r="O184" s="66">
        <v>6.67</v>
      </c>
      <c r="P184" s="47">
        <v>20</v>
      </c>
    </row>
    <row r="185" spans="1:16" x14ac:dyDescent="0.3">
      <c r="A185" s="84" t="s">
        <v>508</v>
      </c>
      <c r="B185" s="85" t="s">
        <v>253</v>
      </c>
      <c r="C185" s="47">
        <v>13</v>
      </c>
      <c r="D185" s="47">
        <v>19</v>
      </c>
      <c r="E185" s="66">
        <v>0.68</v>
      </c>
      <c r="F185" s="66">
        <v>0.97</v>
      </c>
      <c r="G185" s="47">
        <v>21</v>
      </c>
      <c r="H185" s="47">
        <v>34</v>
      </c>
      <c r="I185" s="81">
        <v>4</v>
      </c>
      <c r="J185" s="47">
        <v>13</v>
      </c>
      <c r="K185" s="47">
        <v>16</v>
      </c>
      <c r="L185" s="66">
        <v>21.05</v>
      </c>
      <c r="M185" s="66">
        <v>31.58</v>
      </c>
      <c r="N185" s="66">
        <v>42.11</v>
      </c>
      <c r="O185" s="66">
        <v>5.26</v>
      </c>
      <c r="P185" s="47">
        <v>0</v>
      </c>
    </row>
    <row r="186" spans="1:16" x14ac:dyDescent="0.3">
      <c r="A186" s="84" t="s">
        <v>509</v>
      </c>
      <c r="B186" s="85" t="s">
        <v>253</v>
      </c>
      <c r="C186" s="66">
        <v>20.5</v>
      </c>
      <c r="D186" s="47">
        <v>28</v>
      </c>
      <c r="E186" s="66">
        <v>0.73</v>
      </c>
      <c r="F186" s="66">
        <v>1.02</v>
      </c>
      <c r="G186" s="47">
        <v>23</v>
      </c>
      <c r="H186" s="47">
        <v>40</v>
      </c>
      <c r="I186" s="81">
        <v>4</v>
      </c>
      <c r="J186" s="47">
        <v>11</v>
      </c>
      <c r="K186" s="47">
        <v>19</v>
      </c>
      <c r="L186" s="47">
        <v>25</v>
      </c>
      <c r="M186" s="66">
        <v>42.86</v>
      </c>
      <c r="N186" s="47">
        <v>25</v>
      </c>
      <c r="O186" s="66">
        <v>7.14</v>
      </c>
      <c r="P186" s="47">
        <v>0</v>
      </c>
    </row>
    <row r="187" spans="1:16" x14ac:dyDescent="0.3">
      <c r="A187" s="84" t="s">
        <v>515</v>
      </c>
      <c r="B187" s="85" t="s">
        <v>253</v>
      </c>
      <c r="C187" s="66">
        <v>8.1999999999999993</v>
      </c>
      <c r="D187" s="47">
        <v>12</v>
      </c>
      <c r="E187" s="66">
        <v>0.68</v>
      </c>
      <c r="F187" s="66">
        <v>0.95</v>
      </c>
      <c r="G187" s="47">
        <v>10</v>
      </c>
      <c r="H187" s="47">
        <v>17</v>
      </c>
      <c r="I187" s="81">
        <v>4</v>
      </c>
      <c r="J187" s="47">
        <v>7</v>
      </c>
      <c r="K187" s="47">
        <v>11</v>
      </c>
      <c r="L187" s="66">
        <v>16.670000000000002</v>
      </c>
      <c r="M187" s="66">
        <v>33.33</v>
      </c>
      <c r="N187" s="47">
        <v>50</v>
      </c>
      <c r="O187" s="47">
        <v>0</v>
      </c>
      <c r="P187" s="47">
        <v>0</v>
      </c>
    </row>
    <row r="188" spans="1:16" x14ac:dyDescent="0.3">
      <c r="A188" s="84" t="s">
        <v>503</v>
      </c>
      <c r="B188" s="85" t="s">
        <v>253</v>
      </c>
      <c r="C188" s="66">
        <v>22.1</v>
      </c>
      <c r="D188" s="47">
        <v>36</v>
      </c>
      <c r="E188" s="66">
        <v>0.61</v>
      </c>
      <c r="F188" s="66">
        <v>0.94</v>
      </c>
      <c r="G188" s="47">
        <v>14</v>
      </c>
      <c r="H188" s="47">
        <v>22</v>
      </c>
      <c r="I188" s="81">
        <v>4</v>
      </c>
      <c r="J188" s="47">
        <v>9</v>
      </c>
      <c r="K188" s="47">
        <v>14</v>
      </c>
      <c r="L188" s="66">
        <v>2.78</v>
      </c>
      <c r="M188" s="66">
        <v>41.67</v>
      </c>
      <c r="N188" s="66">
        <v>47.22</v>
      </c>
      <c r="O188" s="66">
        <v>8.33</v>
      </c>
      <c r="P188" s="47">
        <v>0</v>
      </c>
    </row>
    <row r="189" spans="1:16" x14ac:dyDescent="0.3">
      <c r="A189" s="84" t="s">
        <v>504</v>
      </c>
      <c r="B189" s="85" t="s">
        <v>253</v>
      </c>
      <c r="C189" s="66">
        <v>11.7</v>
      </c>
      <c r="D189" s="47">
        <v>23</v>
      </c>
      <c r="E189" s="66">
        <v>0.51</v>
      </c>
      <c r="F189" s="66">
        <v>0.73</v>
      </c>
      <c r="G189" s="47">
        <v>27</v>
      </c>
      <c r="H189" s="47">
        <v>27</v>
      </c>
      <c r="I189" s="81">
        <v>4</v>
      </c>
      <c r="J189" s="47">
        <v>12</v>
      </c>
      <c r="K189" s="47">
        <v>12</v>
      </c>
      <c r="L189" s="66">
        <v>4.3499999999999996</v>
      </c>
      <c r="M189" s="66">
        <v>21.74</v>
      </c>
      <c r="N189" s="66">
        <v>47.83</v>
      </c>
      <c r="O189" s="66">
        <v>26.09</v>
      </c>
      <c r="P189" s="47">
        <v>0</v>
      </c>
    </row>
    <row r="190" spans="1:16" x14ac:dyDescent="0.3">
      <c r="A190" s="84" t="s">
        <v>511</v>
      </c>
      <c r="B190" s="85" t="s">
        <v>253</v>
      </c>
      <c r="C190" s="66">
        <v>9.1</v>
      </c>
      <c r="D190" s="47">
        <v>20</v>
      </c>
      <c r="E190" s="66">
        <v>0.45</v>
      </c>
      <c r="F190" s="66">
        <v>0.82</v>
      </c>
      <c r="G190" s="47">
        <v>15</v>
      </c>
      <c r="H190" s="47">
        <v>15</v>
      </c>
      <c r="I190" s="81">
        <v>4</v>
      </c>
      <c r="J190" s="47">
        <v>10</v>
      </c>
      <c r="K190" s="47">
        <v>10</v>
      </c>
      <c r="L190" s="47">
        <v>0</v>
      </c>
      <c r="M190" s="47">
        <v>40</v>
      </c>
      <c r="N190" s="47">
        <v>25</v>
      </c>
      <c r="O190" s="47">
        <v>5</v>
      </c>
      <c r="P190" s="47">
        <v>30</v>
      </c>
    </row>
    <row r="191" spans="1:16" x14ac:dyDescent="0.3">
      <c r="A191" s="84" t="s">
        <v>509</v>
      </c>
      <c r="B191" s="85" t="s">
        <v>258</v>
      </c>
      <c r="C191" s="66">
        <v>8.5</v>
      </c>
      <c r="D191" s="47">
        <v>11</v>
      </c>
      <c r="E191" s="66">
        <v>0.77</v>
      </c>
      <c r="F191" s="66">
        <v>1.07</v>
      </c>
      <c r="G191" s="47">
        <v>14</v>
      </c>
      <c r="H191" s="47">
        <v>40</v>
      </c>
      <c r="I191" s="81">
        <v>2</v>
      </c>
      <c r="J191" s="47">
        <v>5</v>
      </c>
      <c r="K191" s="47">
        <v>6</v>
      </c>
      <c r="L191" s="66">
        <v>27.27</v>
      </c>
      <c r="M191" s="66">
        <v>45.45</v>
      </c>
      <c r="N191" s="66">
        <v>27.27</v>
      </c>
      <c r="O191" s="47">
        <v>0</v>
      </c>
      <c r="P191" s="47">
        <v>0</v>
      </c>
    </row>
    <row r="192" spans="1:16" x14ac:dyDescent="0.3">
      <c r="A192" s="84" t="s">
        <v>504</v>
      </c>
      <c r="B192" s="85" t="s">
        <v>258</v>
      </c>
      <c r="C192" s="66">
        <v>11</v>
      </c>
      <c r="D192" s="47">
        <v>14</v>
      </c>
      <c r="E192" s="66">
        <v>0.79</v>
      </c>
      <c r="F192" s="66">
        <v>1.1200000000000001</v>
      </c>
      <c r="G192" s="47">
        <v>3</v>
      </c>
      <c r="H192" s="47">
        <v>27</v>
      </c>
      <c r="I192" s="81">
        <v>3</v>
      </c>
      <c r="J192" s="47">
        <v>1</v>
      </c>
      <c r="K192" s="47">
        <v>15</v>
      </c>
      <c r="L192" s="66">
        <v>14.29</v>
      </c>
      <c r="M192" s="66">
        <v>71.430000000000007</v>
      </c>
      <c r="N192" s="66">
        <v>14.29</v>
      </c>
      <c r="O192" s="47">
        <v>0</v>
      </c>
      <c r="P192" s="47">
        <v>0</v>
      </c>
    </row>
    <row r="193" spans="1:16" x14ac:dyDescent="0.3">
      <c r="A193" s="84" t="s">
        <v>506</v>
      </c>
      <c r="B193" s="85" t="s">
        <v>260</v>
      </c>
      <c r="C193" s="66">
        <v>9.4</v>
      </c>
      <c r="D193" s="47">
        <v>16</v>
      </c>
      <c r="E193" s="66">
        <v>0.59</v>
      </c>
      <c r="F193" s="66">
        <v>0.99</v>
      </c>
      <c r="G193" s="47">
        <v>16</v>
      </c>
      <c r="H193" s="47">
        <v>33</v>
      </c>
      <c r="I193" s="81">
        <v>4</v>
      </c>
      <c r="J193" s="47">
        <v>11</v>
      </c>
      <c r="K193" s="47">
        <v>18</v>
      </c>
      <c r="L193" s="66">
        <v>18.75</v>
      </c>
      <c r="M193" s="66">
        <v>31.25</v>
      </c>
      <c r="N193" s="47">
        <v>25</v>
      </c>
      <c r="O193" s="66">
        <v>12.5</v>
      </c>
      <c r="P193" s="66">
        <v>12.5</v>
      </c>
    </row>
    <row r="194" spans="1:16" x14ac:dyDescent="0.3">
      <c r="A194" s="84" t="s">
        <v>507</v>
      </c>
      <c r="B194" s="85" t="s">
        <v>260</v>
      </c>
      <c r="C194" s="66">
        <v>7.5</v>
      </c>
      <c r="D194" s="47">
        <v>12</v>
      </c>
      <c r="E194" s="66">
        <v>0.63</v>
      </c>
      <c r="F194" s="66">
        <v>0.94</v>
      </c>
      <c r="G194" s="47">
        <v>14</v>
      </c>
      <c r="H194" s="47">
        <v>24</v>
      </c>
      <c r="I194" s="81">
        <v>3</v>
      </c>
      <c r="J194" s="47">
        <v>5</v>
      </c>
      <c r="K194" s="47">
        <v>12</v>
      </c>
      <c r="L194" s="47">
        <v>0</v>
      </c>
      <c r="M194" s="66">
        <v>58.33</v>
      </c>
      <c r="N194" s="47">
        <v>25</v>
      </c>
      <c r="O194" s="66">
        <v>16.670000000000002</v>
      </c>
      <c r="P194" s="47">
        <v>0</v>
      </c>
    </row>
    <row r="195" spans="1:16" x14ac:dyDescent="0.3">
      <c r="A195" s="84" t="s">
        <v>504</v>
      </c>
      <c r="B195" s="85" t="s">
        <v>260</v>
      </c>
      <c r="C195" s="66">
        <v>11.4</v>
      </c>
      <c r="D195" s="47">
        <v>15</v>
      </c>
      <c r="E195" s="66">
        <v>0.76</v>
      </c>
      <c r="F195" s="66">
        <v>1.0900000000000001</v>
      </c>
      <c r="G195" s="47">
        <v>8</v>
      </c>
      <c r="H195" s="47">
        <v>27</v>
      </c>
      <c r="I195" s="81">
        <v>3</v>
      </c>
      <c r="J195" s="47">
        <v>4</v>
      </c>
      <c r="K195" s="47">
        <v>15</v>
      </c>
      <c r="L195" s="47">
        <v>20</v>
      </c>
      <c r="M195" s="66">
        <v>53.33</v>
      </c>
      <c r="N195" s="66">
        <v>26.67</v>
      </c>
      <c r="O195" s="47">
        <v>0</v>
      </c>
      <c r="P195" s="47">
        <v>0</v>
      </c>
    </row>
    <row r="196" spans="1:16" x14ac:dyDescent="0.3">
      <c r="A196" s="84" t="s">
        <v>506</v>
      </c>
      <c r="B196" s="85" t="s">
        <v>265</v>
      </c>
      <c r="C196" s="47">
        <v>8</v>
      </c>
      <c r="D196" s="47">
        <v>14</v>
      </c>
      <c r="E196" s="66">
        <v>0.56999999999999995</v>
      </c>
      <c r="F196" s="66">
        <v>0.96</v>
      </c>
      <c r="G196" s="47">
        <v>22</v>
      </c>
      <c r="H196" s="47">
        <v>33</v>
      </c>
      <c r="I196" s="81">
        <v>3</v>
      </c>
      <c r="J196" s="47">
        <v>7</v>
      </c>
      <c r="K196" s="47">
        <v>15</v>
      </c>
      <c r="L196" s="47">
        <v>0</v>
      </c>
      <c r="M196" s="66">
        <v>42.86</v>
      </c>
      <c r="N196" s="66">
        <v>42.86</v>
      </c>
      <c r="O196" s="66">
        <v>7.14</v>
      </c>
      <c r="P196" s="66">
        <v>7.14</v>
      </c>
    </row>
    <row r="197" spans="1:16" x14ac:dyDescent="0.3">
      <c r="A197" s="84" t="s">
        <v>507</v>
      </c>
      <c r="B197" s="85" t="s">
        <v>265</v>
      </c>
      <c r="C197" s="66">
        <v>6.4</v>
      </c>
      <c r="D197" s="47">
        <v>10</v>
      </c>
      <c r="E197" s="66">
        <v>0.64</v>
      </c>
      <c r="F197" s="66">
        <v>0.96</v>
      </c>
      <c r="G197" s="47">
        <v>13</v>
      </c>
      <c r="H197" s="47">
        <v>24</v>
      </c>
      <c r="I197" s="81">
        <v>3</v>
      </c>
      <c r="J197" s="47">
        <v>4</v>
      </c>
      <c r="K197" s="47">
        <v>12</v>
      </c>
      <c r="L197" s="47">
        <v>10</v>
      </c>
      <c r="M197" s="47">
        <v>30</v>
      </c>
      <c r="N197" s="47">
        <v>60</v>
      </c>
      <c r="O197" s="47">
        <v>0</v>
      </c>
      <c r="P197" s="47">
        <v>0</v>
      </c>
    </row>
    <row r="198" spans="1:16" x14ac:dyDescent="0.3">
      <c r="A198" s="84" t="s">
        <v>509</v>
      </c>
      <c r="B198" s="85" t="s">
        <v>265</v>
      </c>
      <c r="C198" s="66">
        <v>13.7</v>
      </c>
      <c r="D198" s="47">
        <v>23</v>
      </c>
      <c r="E198" s="66">
        <v>0.6</v>
      </c>
      <c r="F198" s="66">
        <v>0.83</v>
      </c>
      <c r="G198" s="47">
        <v>36</v>
      </c>
      <c r="H198" s="47">
        <v>40</v>
      </c>
      <c r="I198" s="81">
        <v>4</v>
      </c>
      <c r="J198" s="47">
        <v>17</v>
      </c>
      <c r="K198" s="47">
        <v>19</v>
      </c>
      <c r="L198" s="66">
        <v>21.74</v>
      </c>
      <c r="M198" s="66">
        <v>21.74</v>
      </c>
      <c r="N198" s="66">
        <v>30.43</v>
      </c>
      <c r="O198" s="66">
        <v>26.09</v>
      </c>
      <c r="P198" s="47">
        <v>0</v>
      </c>
    </row>
    <row r="199" spans="1:16" x14ac:dyDescent="0.3">
      <c r="A199" s="84" t="s">
        <v>504</v>
      </c>
      <c r="B199" s="85" t="s">
        <v>265</v>
      </c>
      <c r="C199" s="66">
        <v>7.6</v>
      </c>
      <c r="D199" s="47">
        <v>11</v>
      </c>
      <c r="E199" s="66">
        <v>0.69</v>
      </c>
      <c r="F199" s="66">
        <v>0.99</v>
      </c>
      <c r="G199" s="47">
        <v>14</v>
      </c>
      <c r="H199" s="47">
        <v>27</v>
      </c>
      <c r="I199" s="81">
        <v>3</v>
      </c>
      <c r="J199" s="47">
        <v>8</v>
      </c>
      <c r="K199" s="47">
        <v>15</v>
      </c>
      <c r="L199" s="47">
        <v>0</v>
      </c>
      <c r="M199" s="66">
        <v>63.64</v>
      </c>
      <c r="N199" s="66">
        <v>36.36</v>
      </c>
      <c r="O199" s="47">
        <v>0</v>
      </c>
      <c r="P199" s="47">
        <v>0</v>
      </c>
    </row>
    <row r="200" spans="1:16" x14ac:dyDescent="0.3">
      <c r="A200" s="84" t="s">
        <v>511</v>
      </c>
      <c r="B200" s="85" t="s">
        <v>265</v>
      </c>
      <c r="C200" s="66">
        <v>9.9</v>
      </c>
      <c r="D200" s="47">
        <v>15</v>
      </c>
      <c r="E200" s="66">
        <v>0.66</v>
      </c>
      <c r="F200" s="66">
        <v>1.18</v>
      </c>
      <c r="G200" s="47">
        <v>3</v>
      </c>
      <c r="H200" s="47">
        <v>15</v>
      </c>
      <c r="I200" s="81">
        <v>4</v>
      </c>
      <c r="J200" s="47">
        <v>2</v>
      </c>
      <c r="K200" s="47">
        <v>10</v>
      </c>
      <c r="L200" s="47">
        <v>0</v>
      </c>
      <c r="M200" s="66">
        <v>53.33</v>
      </c>
      <c r="N200" s="66">
        <v>46.67</v>
      </c>
      <c r="O200" s="47">
        <v>0</v>
      </c>
      <c r="P200" s="47">
        <v>0</v>
      </c>
    </row>
    <row r="201" spans="1:16" x14ac:dyDescent="0.3">
      <c r="A201" s="84" t="s">
        <v>512</v>
      </c>
      <c r="B201" s="85" t="s">
        <v>271</v>
      </c>
      <c r="C201" s="66">
        <v>10.9</v>
      </c>
      <c r="D201" s="47">
        <v>17</v>
      </c>
      <c r="E201" s="66">
        <v>0.64</v>
      </c>
      <c r="F201" s="66">
        <v>0.97</v>
      </c>
      <c r="G201" s="47">
        <v>18</v>
      </c>
      <c r="H201" s="47">
        <v>32</v>
      </c>
      <c r="I201" s="81">
        <v>4</v>
      </c>
      <c r="J201" s="47">
        <v>9</v>
      </c>
      <c r="K201" s="47">
        <v>15</v>
      </c>
      <c r="L201" s="47">
        <v>0</v>
      </c>
      <c r="M201" s="66">
        <v>47.06</v>
      </c>
      <c r="N201" s="66">
        <v>52.94</v>
      </c>
      <c r="O201" s="47">
        <v>0</v>
      </c>
      <c r="P201" s="47">
        <v>0</v>
      </c>
    </row>
    <row r="202" spans="1:16" x14ac:dyDescent="0.3">
      <c r="A202" s="84" t="s">
        <v>510</v>
      </c>
      <c r="B202" s="85" t="s">
        <v>271</v>
      </c>
      <c r="C202" s="66">
        <v>8.1</v>
      </c>
      <c r="D202" s="47">
        <v>11</v>
      </c>
      <c r="E202" s="66">
        <v>0.74</v>
      </c>
      <c r="F202" s="66">
        <v>1.05</v>
      </c>
      <c r="G202" s="47">
        <v>6</v>
      </c>
      <c r="H202" s="47">
        <v>19</v>
      </c>
      <c r="I202" s="81">
        <v>3</v>
      </c>
      <c r="J202" s="47">
        <v>1</v>
      </c>
      <c r="K202" s="47">
        <v>6</v>
      </c>
      <c r="L202" s="66">
        <v>18.18</v>
      </c>
      <c r="M202" s="66">
        <v>63.64</v>
      </c>
      <c r="N202" s="66">
        <v>9.09</v>
      </c>
      <c r="O202" s="47">
        <v>0</v>
      </c>
      <c r="P202" s="66">
        <v>9.09</v>
      </c>
    </row>
    <row r="203" spans="1:16" x14ac:dyDescent="0.3">
      <c r="A203" s="84" t="s">
        <v>512</v>
      </c>
      <c r="B203" s="85" t="s">
        <v>276</v>
      </c>
      <c r="C203" s="66">
        <v>10.3</v>
      </c>
      <c r="D203" s="47">
        <v>16</v>
      </c>
      <c r="E203" s="66">
        <v>0.64</v>
      </c>
      <c r="F203" s="66">
        <v>0.98</v>
      </c>
      <c r="G203" s="47">
        <v>15</v>
      </c>
      <c r="H203" s="47">
        <v>32</v>
      </c>
      <c r="I203" s="81">
        <v>3</v>
      </c>
      <c r="J203" s="47">
        <v>7</v>
      </c>
      <c r="K203" s="47">
        <v>17</v>
      </c>
      <c r="L203" s="47">
        <v>25</v>
      </c>
      <c r="M203" s="66">
        <v>18.75</v>
      </c>
      <c r="N203" s="66">
        <v>43.75</v>
      </c>
      <c r="O203" s="66">
        <v>12.5</v>
      </c>
      <c r="P203" s="47">
        <v>0</v>
      </c>
    </row>
    <row r="204" spans="1:16" x14ac:dyDescent="0.3">
      <c r="A204" s="84" t="s">
        <v>505</v>
      </c>
      <c r="B204" s="85" t="s">
        <v>276</v>
      </c>
      <c r="C204" s="66">
        <v>16</v>
      </c>
      <c r="D204" s="47">
        <v>22</v>
      </c>
      <c r="E204" s="66">
        <v>0.73</v>
      </c>
      <c r="F204" s="66">
        <v>1.08</v>
      </c>
      <c r="G204" s="47">
        <v>5</v>
      </c>
      <c r="H204" s="47">
        <v>11</v>
      </c>
      <c r="I204" s="81">
        <v>4</v>
      </c>
      <c r="J204" s="47">
        <v>5</v>
      </c>
      <c r="K204" s="47">
        <v>11</v>
      </c>
      <c r="L204" s="66">
        <v>31.82</v>
      </c>
      <c r="M204" s="66">
        <v>31.82</v>
      </c>
      <c r="N204" s="66">
        <v>27.27</v>
      </c>
      <c r="O204" s="66">
        <v>9.09</v>
      </c>
      <c r="P204" s="47">
        <v>0</v>
      </c>
    </row>
    <row r="205" spans="1:16" x14ac:dyDescent="0.3">
      <c r="A205" s="84" t="s">
        <v>513</v>
      </c>
      <c r="B205" s="85" t="s">
        <v>276</v>
      </c>
      <c r="C205" s="66">
        <v>9.4</v>
      </c>
      <c r="D205" s="47">
        <v>13</v>
      </c>
      <c r="E205" s="66">
        <v>0.72</v>
      </c>
      <c r="F205" s="66">
        <v>1.21</v>
      </c>
      <c r="G205" s="47">
        <v>4</v>
      </c>
      <c r="H205" s="47">
        <v>23</v>
      </c>
      <c r="I205" s="81">
        <v>3</v>
      </c>
      <c r="J205" s="47">
        <v>2</v>
      </c>
      <c r="K205" s="47">
        <v>10</v>
      </c>
      <c r="L205" s="66">
        <v>7.69</v>
      </c>
      <c r="M205" s="66">
        <v>61.54</v>
      </c>
      <c r="N205" s="66">
        <v>30.77</v>
      </c>
      <c r="O205" s="47">
        <v>0</v>
      </c>
      <c r="P205" s="47">
        <v>0</v>
      </c>
    </row>
    <row r="206" spans="1:16" x14ac:dyDescent="0.3">
      <c r="A206" s="84" t="s">
        <v>506</v>
      </c>
      <c r="B206" s="85" t="s">
        <v>276</v>
      </c>
      <c r="C206" s="66">
        <v>14.8</v>
      </c>
      <c r="D206" s="47">
        <v>25</v>
      </c>
      <c r="E206" s="66">
        <v>0.59</v>
      </c>
      <c r="F206" s="66">
        <v>0.99</v>
      </c>
      <c r="G206" s="47">
        <v>16</v>
      </c>
      <c r="H206" s="47">
        <v>33</v>
      </c>
      <c r="I206" s="81">
        <v>4</v>
      </c>
      <c r="J206" s="47">
        <v>11</v>
      </c>
      <c r="K206" s="47">
        <v>18</v>
      </c>
      <c r="L206" s="47">
        <v>8</v>
      </c>
      <c r="M206" s="47">
        <v>32</v>
      </c>
      <c r="N206" s="47">
        <v>48</v>
      </c>
      <c r="O206" s="47">
        <v>8</v>
      </c>
      <c r="P206" s="47">
        <v>4</v>
      </c>
    </row>
    <row r="207" spans="1:16" x14ac:dyDescent="0.3">
      <c r="A207" s="84" t="s">
        <v>510</v>
      </c>
      <c r="B207" s="85" t="s">
        <v>276</v>
      </c>
      <c r="C207" s="47">
        <v>8</v>
      </c>
      <c r="D207" s="47">
        <v>12</v>
      </c>
      <c r="E207" s="66">
        <v>0.67</v>
      </c>
      <c r="F207" s="66">
        <v>0.95</v>
      </c>
      <c r="G207" s="47">
        <v>12</v>
      </c>
      <c r="H207" s="47">
        <v>19</v>
      </c>
      <c r="I207" s="81">
        <v>4</v>
      </c>
      <c r="J207" s="47">
        <v>9</v>
      </c>
      <c r="K207" s="47">
        <v>13</v>
      </c>
      <c r="L207" s="66">
        <v>8.33</v>
      </c>
      <c r="M207" s="66">
        <v>41.67</v>
      </c>
      <c r="N207" s="47">
        <v>50</v>
      </c>
      <c r="O207" s="47">
        <v>0</v>
      </c>
      <c r="P207" s="47">
        <v>0</v>
      </c>
    </row>
    <row r="208" spans="1:16" x14ac:dyDescent="0.3">
      <c r="A208" s="84" t="s">
        <v>504</v>
      </c>
      <c r="B208" s="85" t="s">
        <v>276</v>
      </c>
      <c r="C208" s="66">
        <v>20.100000000000001</v>
      </c>
      <c r="D208" s="47">
        <v>27</v>
      </c>
      <c r="E208" s="66">
        <v>0.74</v>
      </c>
      <c r="F208" s="66">
        <v>1.07</v>
      </c>
      <c r="G208" s="47">
        <v>10</v>
      </c>
      <c r="H208" s="47">
        <v>27</v>
      </c>
      <c r="I208" s="81">
        <v>4</v>
      </c>
      <c r="J208" s="47">
        <v>5</v>
      </c>
      <c r="K208" s="47">
        <v>12</v>
      </c>
      <c r="L208" s="66">
        <v>11.11</v>
      </c>
      <c r="M208" s="66">
        <v>62.96</v>
      </c>
      <c r="N208" s="66">
        <v>25.93</v>
      </c>
      <c r="O208" s="47">
        <v>0</v>
      </c>
      <c r="P208" s="47">
        <v>0</v>
      </c>
    </row>
    <row r="209" spans="1:16" x14ac:dyDescent="0.3">
      <c r="A209" s="84" t="s">
        <v>508</v>
      </c>
      <c r="B209" s="85" t="s">
        <v>282</v>
      </c>
      <c r="C209" s="66">
        <v>4.5</v>
      </c>
      <c r="D209" s="47">
        <v>11</v>
      </c>
      <c r="E209" s="66">
        <v>0.41</v>
      </c>
      <c r="F209" s="66">
        <v>0.57999999999999996</v>
      </c>
      <c r="G209" s="47">
        <v>34</v>
      </c>
      <c r="H209" s="47">
        <v>34</v>
      </c>
      <c r="I209" s="81">
        <v>3</v>
      </c>
      <c r="J209" s="47">
        <v>14</v>
      </c>
      <c r="K209" s="47">
        <v>14</v>
      </c>
      <c r="L209" s="66">
        <v>9.09</v>
      </c>
      <c r="M209" s="66">
        <v>9.09</v>
      </c>
      <c r="N209" s="66">
        <v>45.45</v>
      </c>
      <c r="O209" s="66">
        <v>9.09</v>
      </c>
      <c r="P209" s="66">
        <v>27.27</v>
      </c>
    </row>
    <row r="210" spans="1:16" x14ac:dyDescent="0.3">
      <c r="A210" s="84" t="s">
        <v>512</v>
      </c>
      <c r="B210" s="85" t="s">
        <v>292</v>
      </c>
      <c r="C210" s="66">
        <v>31.2</v>
      </c>
      <c r="D210" s="47">
        <v>43</v>
      </c>
      <c r="E210" s="66">
        <v>0.73</v>
      </c>
      <c r="F210" s="66">
        <v>1.1000000000000001</v>
      </c>
      <c r="G210" s="47">
        <v>11</v>
      </c>
      <c r="H210" s="47">
        <v>32</v>
      </c>
      <c r="I210" s="81">
        <v>4</v>
      </c>
      <c r="J210" s="47">
        <v>6</v>
      </c>
      <c r="K210" s="47">
        <v>15</v>
      </c>
      <c r="L210" s="66">
        <v>18.600000000000001</v>
      </c>
      <c r="M210" s="66">
        <v>46.51</v>
      </c>
      <c r="N210" s="66">
        <v>32.56</v>
      </c>
      <c r="O210" s="66">
        <v>2.33</v>
      </c>
      <c r="P210" s="47">
        <v>0</v>
      </c>
    </row>
    <row r="211" spans="1:16" x14ac:dyDescent="0.3">
      <c r="A211" s="84" t="s">
        <v>513</v>
      </c>
      <c r="B211" s="85" t="s">
        <v>292</v>
      </c>
      <c r="C211" s="66">
        <v>13.7</v>
      </c>
      <c r="D211" s="47">
        <v>21</v>
      </c>
      <c r="E211" s="66">
        <v>0.65</v>
      </c>
      <c r="F211" s="66">
        <v>1.1000000000000001</v>
      </c>
      <c r="G211" s="47">
        <v>9</v>
      </c>
      <c r="H211" s="47">
        <v>23</v>
      </c>
      <c r="I211" s="81">
        <v>4</v>
      </c>
      <c r="J211" s="47">
        <v>5</v>
      </c>
      <c r="K211" s="47">
        <v>13</v>
      </c>
      <c r="L211" s="66">
        <v>9.52</v>
      </c>
      <c r="M211" s="66">
        <v>47.62</v>
      </c>
      <c r="N211" s="66">
        <v>33.33</v>
      </c>
      <c r="O211" s="66">
        <v>4.76</v>
      </c>
      <c r="P211" s="66">
        <v>4.76</v>
      </c>
    </row>
    <row r="212" spans="1:16" x14ac:dyDescent="0.3">
      <c r="A212" s="84" t="s">
        <v>506</v>
      </c>
      <c r="B212" s="85" t="s">
        <v>292</v>
      </c>
      <c r="C212" s="66">
        <v>31.2</v>
      </c>
      <c r="D212" s="47">
        <v>53</v>
      </c>
      <c r="E212" s="66">
        <v>0.59</v>
      </c>
      <c r="F212" s="66">
        <v>0.99</v>
      </c>
      <c r="G212" s="47">
        <v>16</v>
      </c>
      <c r="H212" s="47">
        <v>33</v>
      </c>
      <c r="I212" s="81">
        <v>4</v>
      </c>
      <c r="J212" s="47">
        <v>11</v>
      </c>
      <c r="K212" s="47">
        <v>18</v>
      </c>
      <c r="L212" s="66">
        <v>5.66</v>
      </c>
      <c r="M212" s="66">
        <v>37.74</v>
      </c>
      <c r="N212" s="66">
        <v>41.51</v>
      </c>
      <c r="O212" s="66">
        <v>11.32</v>
      </c>
      <c r="P212" s="66">
        <v>3.77</v>
      </c>
    </row>
    <row r="213" spans="1:16" x14ac:dyDescent="0.3">
      <c r="A213" s="84" t="s">
        <v>507</v>
      </c>
      <c r="B213" s="85" t="s">
        <v>292</v>
      </c>
      <c r="C213" s="66">
        <v>50.2</v>
      </c>
      <c r="D213" s="47">
        <v>67</v>
      </c>
      <c r="E213" s="66">
        <v>0.75</v>
      </c>
      <c r="F213" s="66">
        <v>1.1299999999999999</v>
      </c>
      <c r="G213" s="47">
        <v>3</v>
      </c>
      <c r="H213" s="47">
        <v>24</v>
      </c>
      <c r="I213" s="81">
        <v>4</v>
      </c>
      <c r="J213" s="47">
        <v>1</v>
      </c>
      <c r="K213" s="47">
        <v>12</v>
      </c>
      <c r="L213" s="66">
        <v>14.93</v>
      </c>
      <c r="M213" s="66">
        <v>59.7</v>
      </c>
      <c r="N213" s="66">
        <v>23.88</v>
      </c>
      <c r="O213" s="66">
        <v>1.49</v>
      </c>
      <c r="P213" s="47">
        <v>0</v>
      </c>
    </row>
    <row r="214" spans="1:16" x14ac:dyDescent="0.3">
      <c r="A214" s="84" t="s">
        <v>509</v>
      </c>
      <c r="B214" s="85" t="s">
        <v>292</v>
      </c>
      <c r="C214" s="66">
        <v>9.6</v>
      </c>
      <c r="D214" s="47">
        <v>11</v>
      </c>
      <c r="E214" s="66">
        <v>0.87</v>
      </c>
      <c r="F214" s="66">
        <v>1.21</v>
      </c>
      <c r="G214" s="47">
        <v>4</v>
      </c>
      <c r="H214" s="47">
        <v>40</v>
      </c>
      <c r="I214" s="81">
        <v>2</v>
      </c>
      <c r="J214" s="47">
        <v>1</v>
      </c>
      <c r="K214" s="47">
        <v>6</v>
      </c>
      <c r="L214" s="66">
        <v>63.64</v>
      </c>
      <c r="M214" s="66">
        <v>18.18</v>
      </c>
      <c r="N214" s="66">
        <v>18.18</v>
      </c>
      <c r="O214" s="47">
        <v>0</v>
      </c>
      <c r="P214" s="47">
        <v>0</v>
      </c>
    </row>
    <row r="215" spans="1:16" x14ac:dyDescent="0.3">
      <c r="A215" s="84" t="s">
        <v>515</v>
      </c>
      <c r="B215" s="85" t="s">
        <v>292</v>
      </c>
      <c r="C215" s="66">
        <v>9.5</v>
      </c>
      <c r="D215" s="47">
        <v>12</v>
      </c>
      <c r="E215" s="66">
        <v>0.79</v>
      </c>
      <c r="F215" s="66">
        <v>1.1000000000000001</v>
      </c>
      <c r="G215" s="47">
        <v>4</v>
      </c>
      <c r="H215" s="47">
        <v>17</v>
      </c>
      <c r="I215" s="81">
        <v>4</v>
      </c>
      <c r="J215" s="47">
        <v>2</v>
      </c>
      <c r="K215" s="47">
        <v>11</v>
      </c>
      <c r="L215" s="66">
        <v>41.67</v>
      </c>
      <c r="M215" s="66">
        <v>41.67</v>
      </c>
      <c r="N215" s="66">
        <v>8.33</v>
      </c>
      <c r="O215" s="47">
        <v>0</v>
      </c>
      <c r="P215" s="66">
        <v>8.33</v>
      </c>
    </row>
    <row r="216" spans="1:16" x14ac:dyDescent="0.3">
      <c r="A216" s="84" t="s">
        <v>510</v>
      </c>
      <c r="B216" s="85" t="s">
        <v>292</v>
      </c>
      <c r="C216" s="66">
        <v>14.1</v>
      </c>
      <c r="D216" s="47">
        <v>23</v>
      </c>
      <c r="E216" s="66">
        <v>0.61</v>
      </c>
      <c r="F216" s="66">
        <v>0.88</v>
      </c>
      <c r="G216" s="47">
        <v>17</v>
      </c>
      <c r="H216" s="47">
        <v>19</v>
      </c>
      <c r="I216" s="81">
        <v>4</v>
      </c>
      <c r="J216" s="47">
        <v>12</v>
      </c>
      <c r="K216" s="47">
        <v>13</v>
      </c>
      <c r="L216" s="66">
        <v>13.04</v>
      </c>
      <c r="M216" s="66">
        <v>34.78</v>
      </c>
      <c r="N216" s="66">
        <v>39.130000000000003</v>
      </c>
      <c r="O216" s="66">
        <v>4.3499999999999996</v>
      </c>
      <c r="P216" s="66">
        <v>8.6999999999999993</v>
      </c>
    </row>
    <row r="217" spans="1:16" x14ac:dyDescent="0.3">
      <c r="A217" s="84" t="s">
        <v>514</v>
      </c>
      <c r="B217" s="85" t="s">
        <v>292</v>
      </c>
      <c r="C217" s="66">
        <v>18.7</v>
      </c>
      <c r="D217" s="47">
        <v>31</v>
      </c>
      <c r="E217" s="66">
        <v>0.6</v>
      </c>
      <c r="F217" s="66">
        <v>0.86</v>
      </c>
      <c r="G217" s="47">
        <v>11</v>
      </c>
      <c r="H217" s="47">
        <v>12</v>
      </c>
      <c r="I217" s="81">
        <v>4</v>
      </c>
      <c r="J217" s="47">
        <v>11</v>
      </c>
      <c r="K217" s="47">
        <v>12</v>
      </c>
      <c r="L217" s="66">
        <v>3.23</v>
      </c>
      <c r="M217" s="66">
        <v>45.16</v>
      </c>
      <c r="N217" s="66">
        <v>35.479999999999997</v>
      </c>
      <c r="O217" s="66">
        <v>16.13</v>
      </c>
      <c r="P217" s="47">
        <v>0</v>
      </c>
    </row>
    <row r="218" spans="1:16" x14ac:dyDescent="0.3">
      <c r="A218" s="84" t="s">
        <v>503</v>
      </c>
      <c r="B218" s="85" t="s">
        <v>292</v>
      </c>
      <c r="C218" s="66">
        <v>15.6</v>
      </c>
      <c r="D218" s="47">
        <v>29</v>
      </c>
      <c r="E218" s="66">
        <v>0.54</v>
      </c>
      <c r="F218" s="66">
        <v>0.82</v>
      </c>
      <c r="G218" s="47">
        <v>19</v>
      </c>
      <c r="H218" s="47">
        <v>22</v>
      </c>
      <c r="I218" s="81">
        <v>4</v>
      </c>
      <c r="J218" s="47">
        <v>13</v>
      </c>
      <c r="K218" s="47">
        <v>14</v>
      </c>
      <c r="L218" s="66">
        <v>3.45</v>
      </c>
      <c r="M218" s="66">
        <v>20.69</v>
      </c>
      <c r="N218" s="66">
        <v>62.07</v>
      </c>
      <c r="O218" s="66">
        <v>13.79</v>
      </c>
      <c r="P218" s="47">
        <v>0</v>
      </c>
    </row>
    <row r="219" spans="1:16" x14ac:dyDescent="0.3">
      <c r="A219" s="84" t="s">
        <v>504</v>
      </c>
      <c r="B219" s="85" t="s">
        <v>292</v>
      </c>
      <c r="C219" s="66">
        <v>19.5</v>
      </c>
      <c r="D219" s="47">
        <v>23</v>
      </c>
      <c r="E219" s="66">
        <v>0.85</v>
      </c>
      <c r="F219" s="66">
        <v>1.21</v>
      </c>
      <c r="G219" s="47">
        <v>1</v>
      </c>
      <c r="H219" s="47">
        <v>27</v>
      </c>
      <c r="I219" s="81">
        <v>4</v>
      </c>
      <c r="J219" s="47">
        <v>1</v>
      </c>
      <c r="K219" s="47">
        <v>12</v>
      </c>
      <c r="L219" s="66">
        <v>43.48</v>
      </c>
      <c r="M219" s="66">
        <v>43.48</v>
      </c>
      <c r="N219" s="66">
        <v>13.04</v>
      </c>
      <c r="O219" s="47">
        <v>0</v>
      </c>
      <c r="P219" s="47">
        <v>0</v>
      </c>
    </row>
    <row r="220" spans="1:16" x14ac:dyDescent="0.3">
      <c r="A220" s="84" t="s">
        <v>511</v>
      </c>
      <c r="B220" s="85" t="s">
        <v>292</v>
      </c>
      <c r="C220" s="66">
        <v>10.8</v>
      </c>
      <c r="D220" s="47">
        <v>22</v>
      </c>
      <c r="E220" s="66">
        <v>0.49</v>
      </c>
      <c r="F220" s="66">
        <v>0.88</v>
      </c>
      <c r="G220" s="47">
        <v>13</v>
      </c>
      <c r="H220" s="47">
        <v>15</v>
      </c>
      <c r="I220" s="81">
        <v>4</v>
      </c>
      <c r="J220" s="47">
        <v>8</v>
      </c>
      <c r="K220" s="47">
        <v>10</v>
      </c>
      <c r="L220" s="66">
        <v>4.55</v>
      </c>
      <c r="M220" s="66">
        <v>22.73</v>
      </c>
      <c r="N220" s="66">
        <v>45.45</v>
      </c>
      <c r="O220" s="66">
        <v>18.18</v>
      </c>
      <c r="P220" s="66">
        <v>9.09</v>
      </c>
    </row>
    <row r="221" spans="1:16" x14ac:dyDescent="0.3">
      <c r="A221" s="84" t="s">
        <v>509</v>
      </c>
      <c r="B221" s="85" t="s">
        <v>304</v>
      </c>
      <c r="C221" s="66">
        <v>4.8</v>
      </c>
      <c r="D221" s="47">
        <v>12</v>
      </c>
      <c r="E221" s="66">
        <v>0.4</v>
      </c>
      <c r="F221" s="66">
        <v>0.56000000000000005</v>
      </c>
      <c r="G221" s="47">
        <v>40</v>
      </c>
      <c r="H221" s="47">
        <v>40</v>
      </c>
      <c r="I221" s="81">
        <v>3</v>
      </c>
      <c r="J221" s="47">
        <v>15</v>
      </c>
      <c r="K221" s="47">
        <v>15</v>
      </c>
      <c r="L221" s="47">
        <v>0</v>
      </c>
      <c r="M221" s="66">
        <v>8.33</v>
      </c>
      <c r="N221" s="47">
        <v>50</v>
      </c>
      <c r="O221" s="66">
        <v>41.67</v>
      </c>
      <c r="P221" s="47">
        <v>0</v>
      </c>
    </row>
    <row r="222" spans="1:16" x14ac:dyDescent="0.3">
      <c r="A222" s="84" t="s">
        <v>508</v>
      </c>
      <c r="B222" s="85" t="s">
        <v>307</v>
      </c>
      <c r="C222" s="66">
        <v>8.6</v>
      </c>
      <c r="D222" s="47">
        <v>13</v>
      </c>
      <c r="E222" s="66">
        <v>0.66</v>
      </c>
      <c r="F222" s="66">
        <v>0.93</v>
      </c>
      <c r="G222" s="47">
        <v>22</v>
      </c>
      <c r="H222" s="47">
        <v>34</v>
      </c>
      <c r="I222" s="81">
        <v>3</v>
      </c>
      <c r="J222" s="47">
        <v>7</v>
      </c>
      <c r="K222" s="47">
        <v>14</v>
      </c>
      <c r="L222" s="47">
        <v>0</v>
      </c>
      <c r="M222" s="66">
        <v>53.85</v>
      </c>
      <c r="N222" s="66">
        <v>46.15</v>
      </c>
      <c r="O222" s="47">
        <v>0</v>
      </c>
      <c r="P222" s="47">
        <v>0</v>
      </c>
    </row>
    <row r="223" spans="1:16" x14ac:dyDescent="0.3">
      <c r="A223" s="84" t="s">
        <v>509</v>
      </c>
      <c r="B223" s="85" t="s">
        <v>307</v>
      </c>
      <c r="C223" s="66">
        <v>12.8</v>
      </c>
      <c r="D223" s="47">
        <v>16</v>
      </c>
      <c r="E223" s="66">
        <v>0.8</v>
      </c>
      <c r="F223" s="66">
        <v>1.1100000000000001</v>
      </c>
      <c r="G223" s="47">
        <v>10</v>
      </c>
      <c r="H223" s="47">
        <v>40</v>
      </c>
      <c r="I223" s="81">
        <v>3</v>
      </c>
      <c r="J223" s="47">
        <v>3</v>
      </c>
      <c r="K223" s="47">
        <v>15</v>
      </c>
      <c r="L223" s="66">
        <v>37.5</v>
      </c>
      <c r="M223" s="66">
        <v>37.5</v>
      </c>
      <c r="N223" s="47">
        <v>25</v>
      </c>
      <c r="O223" s="47">
        <v>0</v>
      </c>
      <c r="P223" s="47">
        <v>0</v>
      </c>
    </row>
    <row r="224" spans="1:16" x14ac:dyDescent="0.3">
      <c r="A224" s="84" t="s">
        <v>505</v>
      </c>
      <c r="B224" s="85" t="s">
        <v>316</v>
      </c>
      <c r="C224" s="66">
        <v>9.4</v>
      </c>
      <c r="D224" s="47">
        <v>12</v>
      </c>
      <c r="E224" s="66">
        <v>0.78</v>
      </c>
      <c r="F224" s="66">
        <v>1.1599999999999999</v>
      </c>
      <c r="G224" s="47">
        <v>2</v>
      </c>
      <c r="H224" s="47">
        <v>11</v>
      </c>
      <c r="I224" s="81">
        <v>4</v>
      </c>
      <c r="J224" s="47">
        <v>2</v>
      </c>
      <c r="K224" s="47">
        <v>11</v>
      </c>
      <c r="L224" s="66">
        <v>16.670000000000002</v>
      </c>
      <c r="M224" s="66">
        <v>66.67</v>
      </c>
      <c r="N224" s="66">
        <v>16.670000000000002</v>
      </c>
      <c r="O224" s="47">
        <v>0</v>
      </c>
      <c r="P224" s="47">
        <v>0</v>
      </c>
    </row>
    <row r="225" spans="1:16" x14ac:dyDescent="0.3">
      <c r="A225" s="84" t="s">
        <v>513</v>
      </c>
      <c r="B225" s="85" t="s">
        <v>316</v>
      </c>
      <c r="C225" s="66">
        <v>6.6</v>
      </c>
      <c r="D225" s="47">
        <v>12</v>
      </c>
      <c r="E225" s="66">
        <v>0.55000000000000004</v>
      </c>
      <c r="F225" s="66">
        <v>0.92</v>
      </c>
      <c r="G225" s="47">
        <v>15</v>
      </c>
      <c r="H225" s="47">
        <v>23</v>
      </c>
      <c r="I225" s="81">
        <v>3</v>
      </c>
      <c r="J225" s="47">
        <v>6</v>
      </c>
      <c r="K225" s="47">
        <v>10</v>
      </c>
      <c r="L225" s="47">
        <v>0</v>
      </c>
      <c r="M225" s="66">
        <v>33.33</v>
      </c>
      <c r="N225" s="47">
        <v>50</v>
      </c>
      <c r="O225" s="66">
        <v>16.670000000000002</v>
      </c>
      <c r="P225" s="47">
        <v>0</v>
      </c>
    </row>
    <row r="226" spans="1:16" x14ac:dyDescent="0.3">
      <c r="A226" s="84" t="s">
        <v>506</v>
      </c>
      <c r="B226" s="85" t="s">
        <v>316</v>
      </c>
      <c r="C226" s="66">
        <v>10.9</v>
      </c>
      <c r="D226" s="47">
        <v>15</v>
      </c>
      <c r="E226" s="66">
        <v>0.73</v>
      </c>
      <c r="F226" s="66">
        <v>1.22</v>
      </c>
      <c r="G226" s="47">
        <v>2</v>
      </c>
      <c r="H226" s="47">
        <v>33</v>
      </c>
      <c r="I226" s="81">
        <v>3</v>
      </c>
      <c r="J226" s="47">
        <v>2</v>
      </c>
      <c r="K226" s="47">
        <v>15</v>
      </c>
      <c r="L226" s="66">
        <v>13.33</v>
      </c>
      <c r="M226" s="66">
        <v>53.33</v>
      </c>
      <c r="N226" s="66">
        <v>33.33</v>
      </c>
      <c r="O226" s="47">
        <v>0</v>
      </c>
      <c r="P226" s="47">
        <v>0</v>
      </c>
    </row>
    <row r="227" spans="1:16" x14ac:dyDescent="0.3">
      <c r="A227" s="84" t="s">
        <v>507</v>
      </c>
      <c r="B227" s="85" t="s">
        <v>316</v>
      </c>
      <c r="C227" s="66">
        <v>11.9</v>
      </c>
      <c r="D227" s="47">
        <v>15</v>
      </c>
      <c r="E227" s="66">
        <v>0.79</v>
      </c>
      <c r="F227" s="66">
        <v>1.19</v>
      </c>
      <c r="G227" s="47">
        <v>2</v>
      </c>
      <c r="H227" s="47">
        <v>24</v>
      </c>
      <c r="I227" s="81">
        <v>3</v>
      </c>
      <c r="J227" s="47">
        <v>2</v>
      </c>
      <c r="K227" s="47">
        <v>12</v>
      </c>
      <c r="L227" s="66">
        <v>26.67</v>
      </c>
      <c r="M227" s="66">
        <v>53.33</v>
      </c>
      <c r="N227" s="47">
        <v>20</v>
      </c>
      <c r="O227" s="47">
        <v>0</v>
      </c>
      <c r="P227" s="47">
        <v>0</v>
      </c>
    </row>
    <row r="228" spans="1:16" x14ac:dyDescent="0.3">
      <c r="A228" s="84" t="s">
        <v>509</v>
      </c>
      <c r="B228" s="85" t="s">
        <v>316</v>
      </c>
      <c r="C228" s="66">
        <v>8.9</v>
      </c>
      <c r="D228" s="47">
        <v>12</v>
      </c>
      <c r="E228" s="66">
        <v>0.74</v>
      </c>
      <c r="F228" s="66">
        <v>1.03</v>
      </c>
      <c r="G228" s="47">
        <v>21</v>
      </c>
      <c r="H228" s="47">
        <v>40</v>
      </c>
      <c r="I228" s="81">
        <v>3</v>
      </c>
      <c r="J228" s="47">
        <v>7</v>
      </c>
      <c r="K228" s="47">
        <v>15</v>
      </c>
      <c r="L228" s="66">
        <v>33.33</v>
      </c>
      <c r="M228" s="47">
        <v>25</v>
      </c>
      <c r="N228" s="66">
        <v>41.67</v>
      </c>
      <c r="O228" s="47">
        <v>0</v>
      </c>
      <c r="P228" s="47">
        <v>0</v>
      </c>
    </row>
    <row r="229" spans="1:16" x14ac:dyDescent="0.3">
      <c r="A229" s="84" t="s">
        <v>515</v>
      </c>
      <c r="B229" s="85" t="s">
        <v>316</v>
      </c>
      <c r="C229" s="66">
        <v>6.5</v>
      </c>
      <c r="D229" s="47">
        <v>10</v>
      </c>
      <c r="E229" s="66">
        <v>0.65</v>
      </c>
      <c r="F229" s="66">
        <v>0.9</v>
      </c>
      <c r="G229" s="47">
        <v>13</v>
      </c>
      <c r="H229" s="47">
        <v>17</v>
      </c>
      <c r="I229" s="81">
        <v>3</v>
      </c>
      <c r="J229" s="47">
        <v>4</v>
      </c>
      <c r="K229" s="47">
        <v>6</v>
      </c>
      <c r="L229" s="47">
        <v>10</v>
      </c>
      <c r="M229" s="47">
        <v>60</v>
      </c>
      <c r="N229" s="47">
        <v>10</v>
      </c>
      <c r="O229" s="47">
        <v>10</v>
      </c>
      <c r="P229" s="47">
        <v>10</v>
      </c>
    </row>
    <row r="230" spans="1:16" x14ac:dyDescent="0.3">
      <c r="A230" s="84" t="s">
        <v>510</v>
      </c>
      <c r="B230" s="85" t="s">
        <v>316</v>
      </c>
      <c r="C230" s="66">
        <v>7.2</v>
      </c>
      <c r="D230" s="47">
        <v>10</v>
      </c>
      <c r="E230" s="66">
        <v>0.72</v>
      </c>
      <c r="F230" s="66">
        <v>1.03</v>
      </c>
      <c r="G230" s="47">
        <v>8</v>
      </c>
      <c r="H230" s="47">
        <v>19</v>
      </c>
      <c r="I230" s="81">
        <v>3</v>
      </c>
      <c r="J230" s="47">
        <v>2</v>
      </c>
      <c r="K230" s="47">
        <v>6</v>
      </c>
      <c r="L230" s="47">
        <v>20</v>
      </c>
      <c r="M230" s="47">
        <v>50</v>
      </c>
      <c r="N230" s="47">
        <v>20</v>
      </c>
      <c r="O230" s="47">
        <v>10</v>
      </c>
      <c r="P230" s="47">
        <v>0</v>
      </c>
    </row>
    <row r="231" spans="1:16" x14ac:dyDescent="0.3">
      <c r="A231" s="84" t="s">
        <v>503</v>
      </c>
      <c r="B231" s="85" t="s">
        <v>316</v>
      </c>
      <c r="C231" s="66">
        <v>7.6</v>
      </c>
      <c r="D231" s="47">
        <v>11</v>
      </c>
      <c r="E231" s="66">
        <v>0.69</v>
      </c>
      <c r="F231" s="66">
        <v>1.05</v>
      </c>
      <c r="G231" s="47">
        <v>9</v>
      </c>
      <c r="H231" s="47">
        <v>22</v>
      </c>
      <c r="I231" s="81">
        <v>3</v>
      </c>
      <c r="J231" s="47">
        <v>3</v>
      </c>
      <c r="K231" s="47">
        <v>8</v>
      </c>
      <c r="L231" s="47">
        <v>0</v>
      </c>
      <c r="M231" s="66">
        <v>63.64</v>
      </c>
      <c r="N231" s="66">
        <v>36.36</v>
      </c>
      <c r="O231" s="47">
        <v>0</v>
      </c>
      <c r="P231" s="47">
        <v>0</v>
      </c>
    </row>
    <row r="232" spans="1:16" x14ac:dyDescent="0.3">
      <c r="A232" s="84" t="s">
        <v>504</v>
      </c>
      <c r="B232" s="85" t="s">
        <v>316</v>
      </c>
      <c r="C232" s="66">
        <v>13.9</v>
      </c>
      <c r="D232" s="47">
        <v>18</v>
      </c>
      <c r="E232" s="66">
        <v>0.77</v>
      </c>
      <c r="F232" s="66">
        <v>1.1100000000000001</v>
      </c>
      <c r="G232" s="47">
        <v>4</v>
      </c>
      <c r="H232" s="47">
        <v>27</v>
      </c>
      <c r="I232" s="81">
        <v>3</v>
      </c>
      <c r="J232" s="47">
        <v>2</v>
      </c>
      <c r="K232" s="47">
        <v>15</v>
      </c>
      <c r="L232" s="66">
        <v>27.78</v>
      </c>
      <c r="M232" s="47">
        <v>50</v>
      </c>
      <c r="N232" s="66">
        <v>16.670000000000002</v>
      </c>
      <c r="O232" s="66">
        <v>5.56</v>
      </c>
      <c r="P232" s="47">
        <v>0</v>
      </c>
    </row>
    <row r="233" spans="1:16" x14ac:dyDescent="0.3">
      <c r="A233" s="84" t="s">
        <v>512</v>
      </c>
      <c r="B233" s="85" t="s">
        <v>320</v>
      </c>
      <c r="C233" s="66">
        <v>8.1999999999999993</v>
      </c>
      <c r="D233" s="47">
        <v>14</v>
      </c>
      <c r="E233" s="66">
        <v>0.59</v>
      </c>
      <c r="F233" s="66">
        <v>0.89</v>
      </c>
      <c r="G233" s="47">
        <v>25</v>
      </c>
      <c r="H233" s="47">
        <v>32</v>
      </c>
      <c r="I233" s="81">
        <v>3</v>
      </c>
      <c r="J233" s="47">
        <v>13</v>
      </c>
      <c r="K233" s="47">
        <v>17</v>
      </c>
      <c r="L233" s="47">
        <v>0</v>
      </c>
      <c r="M233" s="66">
        <v>35.71</v>
      </c>
      <c r="N233" s="66">
        <v>57.14</v>
      </c>
      <c r="O233" s="66">
        <v>7.14</v>
      </c>
      <c r="P233" s="47">
        <v>0</v>
      </c>
    </row>
    <row r="234" spans="1:16" x14ac:dyDescent="0.3">
      <c r="A234" s="84" t="s">
        <v>513</v>
      </c>
      <c r="B234" s="85" t="s">
        <v>320</v>
      </c>
      <c r="C234" s="66">
        <v>12.4</v>
      </c>
      <c r="D234" s="47">
        <v>18</v>
      </c>
      <c r="E234" s="66">
        <v>0.69</v>
      </c>
      <c r="F234" s="66">
        <v>1.1599999999999999</v>
      </c>
      <c r="G234" s="47">
        <v>6</v>
      </c>
      <c r="H234" s="47">
        <v>23</v>
      </c>
      <c r="I234" s="81">
        <v>4</v>
      </c>
      <c r="J234" s="47">
        <v>4</v>
      </c>
      <c r="K234" s="47">
        <v>13</v>
      </c>
      <c r="L234" s="66">
        <v>11.11</v>
      </c>
      <c r="M234" s="66">
        <v>44.44</v>
      </c>
      <c r="N234" s="66">
        <v>44.44</v>
      </c>
      <c r="O234" s="47">
        <v>0</v>
      </c>
      <c r="P234" s="47">
        <v>0</v>
      </c>
    </row>
    <row r="235" spans="1:16" x14ac:dyDescent="0.3">
      <c r="A235" s="84" t="s">
        <v>506</v>
      </c>
      <c r="B235" s="85" t="s">
        <v>320</v>
      </c>
      <c r="C235" s="66">
        <v>36.700000000000003</v>
      </c>
      <c r="D235" s="47">
        <v>51</v>
      </c>
      <c r="E235" s="66">
        <v>0.72</v>
      </c>
      <c r="F235" s="66">
        <v>1.21</v>
      </c>
      <c r="G235" s="47">
        <v>3</v>
      </c>
      <c r="H235" s="47">
        <v>33</v>
      </c>
      <c r="I235" s="81">
        <v>4</v>
      </c>
      <c r="J235" s="47">
        <v>1</v>
      </c>
      <c r="K235" s="47">
        <v>18</v>
      </c>
      <c r="L235" s="66">
        <v>15.69</v>
      </c>
      <c r="M235" s="66">
        <v>50.98</v>
      </c>
      <c r="N235" s="66">
        <v>29.41</v>
      </c>
      <c r="O235" s="66">
        <v>3.92</v>
      </c>
      <c r="P235" s="47">
        <v>0</v>
      </c>
    </row>
    <row r="236" spans="1:16" x14ac:dyDescent="0.3">
      <c r="A236" s="84" t="s">
        <v>507</v>
      </c>
      <c r="B236" s="85" t="s">
        <v>320</v>
      </c>
      <c r="C236" s="66">
        <v>11.6</v>
      </c>
      <c r="D236" s="47">
        <v>16</v>
      </c>
      <c r="E236" s="66">
        <v>0.73</v>
      </c>
      <c r="F236" s="66">
        <v>1.0900000000000001</v>
      </c>
      <c r="G236" s="47">
        <v>6</v>
      </c>
      <c r="H236" s="47">
        <v>24</v>
      </c>
      <c r="I236" s="81">
        <v>4</v>
      </c>
      <c r="J236" s="47">
        <v>4</v>
      </c>
      <c r="K236" s="47">
        <v>12</v>
      </c>
      <c r="L236" s="66">
        <v>18.75</v>
      </c>
      <c r="M236" s="66">
        <v>43.75</v>
      </c>
      <c r="N236" s="66">
        <v>37.5</v>
      </c>
      <c r="O236" s="47">
        <v>0</v>
      </c>
      <c r="P236" s="47">
        <v>0</v>
      </c>
    </row>
    <row r="237" spans="1:16" x14ac:dyDescent="0.3">
      <c r="A237" s="84" t="s">
        <v>508</v>
      </c>
      <c r="B237" s="85" t="s">
        <v>320</v>
      </c>
      <c r="C237" s="66">
        <v>53</v>
      </c>
      <c r="D237" s="47">
        <v>73</v>
      </c>
      <c r="E237" s="66">
        <v>0.73</v>
      </c>
      <c r="F237" s="66">
        <v>1.03</v>
      </c>
      <c r="G237" s="47">
        <v>14</v>
      </c>
      <c r="H237" s="47">
        <v>34</v>
      </c>
      <c r="I237" s="81">
        <v>4</v>
      </c>
      <c r="J237" s="47">
        <v>10</v>
      </c>
      <c r="K237" s="47">
        <v>16</v>
      </c>
      <c r="L237" s="66">
        <v>16.440000000000001</v>
      </c>
      <c r="M237" s="66">
        <v>49.32</v>
      </c>
      <c r="N237" s="66">
        <v>32.880000000000003</v>
      </c>
      <c r="O237" s="66">
        <v>1.37</v>
      </c>
      <c r="P237" s="47">
        <v>0</v>
      </c>
    </row>
    <row r="238" spans="1:16" x14ac:dyDescent="0.3">
      <c r="A238" s="84" t="s">
        <v>509</v>
      </c>
      <c r="B238" s="85" t="s">
        <v>320</v>
      </c>
      <c r="C238" s="66">
        <v>38.700000000000003</v>
      </c>
      <c r="D238" s="47">
        <v>52</v>
      </c>
      <c r="E238" s="66">
        <v>0.74</v>
      </c>
      <c r="F238" s="66">
        <v>1.03</v>
      </c>
      <c r="G238" s="47">
        <v>21</v>
      </c>
      <c r="H238" s="47">
        <v>40</v>
      </c>
      <c r="I238" s="81">
        <v>4</v>
      </c>
      <c r="J238" s="47">
        <v>10</v>
      </c>
      <c r="K238" s="47">
        <v>19</v>
      </c>
      <c r="L238" s="66">
        <v>26.92</v>
      </c>
      <c r="M238" s="66">
        <v>40.380000000000003</v>
      </c>
      <c r="N238" s="66">
        <v>28.85</v>
      </c>
      <c r="O238" s="66">
        <v>3.85</v>
      </c>
      <c r="P238" s="47">
        <v>0</v>
      </c>
    </row>
    <row r="239" spans="1:16" x14ac:dyDescent="0.3">
      <c r="A239" s="84" t="s">
        <v>515</v>
      </c>
      <c r="B239" s="85" t="s">
        <v>320</v>
      </c>
      <c r="C239" s="66">
        <v>6.9</v>
      </c>
      <c r="D239" s="47">
        <v>10</v>
      </c>
      <c r="E239" s="66">
        <v>0.69</v>
      </c>
      <c r="F239" s="66">
        <v>0.96</v>
      </c>
      <c r="G239" s="47">
        <v>9</v>
      </c>
      <c r="H239" s="47">
        <v>17</v>
      </c>
      <c r="I239" s="81">
        <v>3</v>
      </c>
      <c r="J239" s="47">
        <v>3</v>
      </c>
      <c r="K239" s="47">
        <v>6</v>
      </c>
      <c r="L239" s="47">
        <v>20</v>
      </c>
      <c r="M239" s="47">
        <v>40</v>
      </c>
      <c r="N239" s="47">
        <v>30</v>
      </c>
      <c r="O239" s="47">
        <v>10</v>
      </c>
      <c r="P239" s="47">
        <v>0</v>
      </c>
    </row>
    <row r="240" spans="1:16" x14ac:dyDescent="0.3">
      <c r="A240" s="84" t="s">
        <v>510</v>
      </c>
      <c r="B240" s="85" t="s">
        <v>320</v>
      </c>
      <c r="C240" s="66">
        <v>12.2</v>
      </c>
      <c r="D240" s="47">
        <v>18</v>
      </c>
      <c r="E240" s="66">
        <v>0.68</v>
      </c>
      <c r="F240" s="66">
        <v>0.97</v>
      </c>
      <c r="G240" s="47">
        <v>9</v>
      </c>
      <c r="H240" s="47">
        <v>19</v>
      </c>
      <c r="I240" s="81">
        <v>4</v>
      </c>
      <c r="J240" s="47">
        <v>7</v>
      </c>
      <c r="K240" s="47">
        <v>13</v>
      </c>
      <c r="L240" s="66">
        <v>5.56</v>
      </c>
      <c r="M240" s="47">
        <v>50</v>
      </c>
      <c r="N240" s="66">
        <v>44.44</v>
      </c>
      <c r="O240" s="47">
        <v>0</v>
      </c>
      <c r="P240" s="47">
        <v>0</v>
      </c>
    </row>
    <row r="241" spans="1:16" x14ac:dyDescent="0.3">
      <c r="A241" s="84" t="s">
        <v>514</v>
      </c>
      <c r="B241" s="85" t="s">
        <v>320</v>
      </c>
      <c r="C241" s="66">
        <v>9.6</v>
      </c>
      <c r="D241" s="47">
        <v>12</v>
      </c>
      <c r="E241" s="66">
        <v>0.8</v>
      </c>
      <c r="F241" s="66">
        <v>1.1499999999999999</v>
      </c>
      <c r="G241" s="47">
        <v>2</v>
      </c>
      <c r="H241" s="47">
        <v>12</v>
      </c>
      <c r="I241" s="81">
        <v>4</v>
      </c>
      <c r="J241" s="47">
        <v>2</v>
      </c>
      <c r="K241" s="47">
        <v>12</v>
      </c>
      <c r="L241" s="47">
        <v>25</v>
      </c>
      <c r="M241" s="66">
        <v>58.33</v>
      </c>
      <c r="N241" s="66">
        <v>16.670000000000002</v>
      </c>
      <c r="O241" s="47">
        <v>0</v>
      </c>
      <c r="P241" s="47">
        <v>0</v>
      </c>
    </row>
    <row r="242" spans="1:16" x14ac:dyDescent="0.3">
      <c r="A242" s="84" t="s">
        <v>503</v>
      </c>
      <c r="B242" s="85" t="s">
        <v>320</v>
      </c>
      <c r="C242" s="66">
        <v>18.899999999999999</v>
      </c>
      <c r="D242" s="47">
        <v>25</v>
      </c>
      <c r="E242" s="66">
        <v>0.76</v>
      </c>
      <c r="F242" s="66">
        <v>1.1499999999999999</v>
      </c>
      <c r="G242" s="47">
        <v>3</v>
      </c>
      <c r="H242" s="47">
        <v>22</v>
      </c>
      <c r="I242" s="81">
        <v>4</v>
      </c>
      <c r="J242" s="47">
        <v>2</v>
      </c>
      <c r="K242" s="47">
        <v>14</v>
      </c>
      <c r="L242" s="47">
        <v>32</v>
      </c>
      <c r="M242" s="47">
        <v>32</v>
      </c>
      <c r="N242" s="47">
        <v>36</v>
      </c>
      <c r="O242" s="47">
        <v>0</v>
      </c>
      <c r="P242" s="47">
        <v>0</v>
      </c>
    </row>
    <row r="243" spans="1:16" x14ac:dyDescent="0.3">
      <c r="A243" s="84" t="s">
        <v>504</v>
      </c>
      <c r="B243" s="85" t="s">
        <v>320</v>
      </c>
      <c r="C243" s="66">
        <v>17.899999999999999</v>
      </c>
      <c r="D243" s="47">
        <v>23</v>
      </c>
      <c r="E243" s="66">
        <v>0.78</v>
      </c>
      <c r="F243" s="66">
        <v>1.1100000000000001</v>
      </c>
      <c r="G243" s="47">
        <v>4</v>
      </c>
      <c r="H243" s="47">
        <v>27</v>
      </c>
      <c r="I243" s="81">
        <v>4</v>
      </c>
      <c r="J243" s="47">
        <v>3</v>
      </c>
      <c r="K243" s="47">
        <v>12</v>
      </c>
      <c r="L243" s="66">
        <v>21.74</v>
      </c>
      <c r="M243" s="66">
        <v>60.87</v>
      </c>
      <c r="N243" s="66">
        <v>13.04</v>
      </c>
      <c r="O243" s="66">
        <v>4.3499999999999996</v>
      </c>
      <c r="P243" s="47">
        <v>0</v>
      </c>
    </row>
    <row r="244" spans="1:16" x14ac:dyDescent="0.3">
      <c r="A244" s="84" t="s">
        <v>511</v>
      </c>
      <c r="B244" s="85" t="s">
        <v>320</v>
      </c>
      <c r="C244" s="66">
        <v>7.1</v>
      </c>
      <c r="D244" s="47">
        <v>10</v>
      </c>
      <c r="E244" s="66">
        <v>0.71</v>
      </c>
      <c r="F244" s="66">
        <v>1.27</v>
      </c>
      <c r="G244" s="47">
        <v>2</v>
      </c>
      <c r="H244" s="47">
        <v>15</v>
      </c>
      <c r="I244" s="81">
        <v>3</v>
      </c>
      <c r="J244" s="47">
        <v>1</v>
      </c>
      <c r="K244" s="47">
        <v>5</v>
      </c>
      <c r="L244" s="47">
        <v>40</v>
      </c>
      <c r="M244" s="47">
        <v>30</v>
      </c>
      <c r="N244" s="47">
        <v>10</v>
      </c>
      <c r="O244" s="47">
        <v>10</v>
      </c>
      <c r="P244" s="47">
        <v>10</v>
      </c>
    </row>
    <row r="245" spans="1:16" x14ac:dyDescent="0.3">
      <c r="A245" s="84" t="s">
        <v>512</v>
      </c>
      <c r="B245" s="85" t="s">
        <v>336</v>
      </c>
      <c r="C245" s="66">
        <v>8.1999999999999993</v>
      </c>
      <c r="D245" s="47">
        <v>15</v>
      </c>
      <c r="E245" s="66">
        <v>0.55000000000000004</v>
      </c>
      <c r="F245" s="66">
        <v>0.83</v>
      </c>
      <c r="G245" s="47">
        <v>26</v>
      </c>
      <c r="H245" s="47">
        <v>32</v>
      </c>
      <c r="I245" s="81">
        <v>3</v>
      </c>
      <c r="J245" s="47">
        <v>14</v>
      </c>
      <c r="K245" s="47">
        <v>17</v>
      </c>
      <c r="L245" s="47">
        <v>0</v>
      </c>
      <c r="M245" s="66">
        <v>26.67</v>
      </c>
      <c r="N245" s="66">
        <v>66.67</v>
      </c>
      <c r="O245" s="47">
        <v>0</v>
      </c>
      <c r="P245" s="66">
        <v>6.67</v>
      </c>
    </row>
    <row r="246" spans="1:16" x14ac:dyDescent="0.3">
      <c r="A246" s="84" t="s">
        <v>506</v>
      </c>
      <c r="B246" s="85" t="s">
        <v>336</v>
      </c>
      <c r="C246" s="66">
        <v>5.9</v>
      </c>
      <c r="D246" s="47">
        <v>16</v>
      </c>
      <c r="E246" s="66">
        <v>0.37</v>
      </c>
      <c r="F246" s="66">
        <v>0.62</v>
      </c>
      <c r="G246" s="47">
        <v>33</v>
      </c>
      <c r="H246" s="47">
        <v>33</v>
      </c>
      <c r="I246" s="81">
        <v>4</v>
      </c>
      <c r="J246" s="47">
        <v>18</v>
      </c>
      <c r="K246" s="47">
        <v>18</v>
      </c>
      <c r="L246" s="47">
        <v>0</v>
      </c>
      <c r="M246" s="66">
        <v>18.75</v>
      </c>
      <c r="N246" s="66">
        <v>31.25</v>
      </c>
      <c r="O246" s="66">
        <v>31.25</v>
      </c>
      <c r="P246" s="66">
        <v>18.75</v>
      </c>
    </row>
    <row r="247" spans="1:16" x14ac:dyDescent="0.3">
      <c r="A247" s="84" t="s">
        <v>508</v>
      </c>
      <c r="B247" s="85" t="s">
        <v>336</v>
      </c>
      <c r="C247" s="66">
        <v>9.6999999999999993</v>
      </c>
      <c r="D247" s="47">
        <v>17</v>
      </c>
      <c r="E247" s="66">
        <v>0.56999999999999995</v>
      </c>
      <c r="F247" s="66">
        <v>0.81</v>
      </c>
      <c r="G247" s="47">
        <v>29</v>
      </c>
      <c r="H247" s="47">
        <v>34</v>
      </c>
      <c r="I247" s="81">
        <v>3</v>
      </c>
      <c r="J247" s="47">
        <v>11</v>
      </c>
      <c r="K247" s="47">
        <v>14</v>
      </c>
      <c r="L247" s="66">
        <v>17.649999999999999</v>
      </c>
      <c r="M247" s="66">
        <v>23.53</v>
      </c>
      <c r="N247" s="66">
        <v>29.41</v>
      </c>
      <c r="O247" s="66">
        <v>29.41</v>
      </c>
      <c r="P247" s="47">
        <v>0</v>
      </c>
    </row>
    <row r="248" spans="1:16" x14ac:dyDescent="0.3">
      <c r="A248" s="84" t="s">
        <v>509</v>
      </c>
      <c r="B248" s="85" t="s">
        <v>336</v>
      </c>
      <c r="C248" s="66">
        <v>9.8000000000000007</v>
      </c>
      <c r="D248" s="47">
        <v>16</v>
      </c>
      <c r="E248" s="66">
        <v>0.61</v>
      </c>
      <c r="F248" s="66">
        <v>0.85</v>
      </c>
      <c r="G248" s="47">
        <v>35</v>
      </c>
      <c r="H248" s="47">
        <v>40</v>
      </c>
      <c r="I248" s="81">
        <v>3</v>
      </c>
      <c r="J248" s="47">
        <v>13</v>
      </c>
      <c r="K248" s="47">
        <v>15</v>
      </c>
      <c r="L248" s="66">
        <v>6.25</v>
      </c>
      <c r="M248" s="47">
        <v>50</v>
      </c>
      <c r="N248" s="47">
        <v>25</v>
      </c>
      <c r="O248" s="66">
        <v>12.5</v>
      </c>
      <c r="P248" s="66">
        <v>6.25</v>
      </c>
    </row>
    <row r="249" spans="1:16" x14ac:dyDescent="0.3">
      <c r="A249" s="84" t="s">
        <v>504</v>
      </c>
      <c r="B249" s="85" t="s">
        <v>336</v>
      </c>
      <c r="C249" s="66">
        <v>20.2</v>
      </c>
      <c r="D249" s="47">
        <v>31</v>
      </c>
      <c r="E249" s="66">
        <v>0.65</v>
      </c>
      <c r="F249" s="66">
        <v>0.93</v>
      </c>
      <c r="G249" s="47">
        <v>21</v>
      </c>
      <c r="H249" s="47">
        <v>27</v>
      </c>
      <c r="I249" s="81">
        <v>4</v>
      </c>
      <c r="J249" s="47">
        <v>10</v>
      </c>
      <c r="K249" s="47">
        <v>12</v>
      </c>
      <c r="L249" s="66">
        <v>6.45</v>
      </c>
      <c r="M249" s="66">
        <v>54.84</v>
      </c>
      <c r="N249" s="66">
        <v>25.81</v>
      </c>
      <c r="O249" s="66">
        <v>9.68</v>
      </c>
      <c r="P249" s="66">
        <v>3.23</v>
      </c>
    </row>
    <row r="250" spans="1:16" x14ac:dyDescent="0.3">
      <c r="A250" s="84" t="s">
        <v>512</v>
      </c>
      <c r="B250" s="85" t="s">
        <v>339</v>
      </c>
      <c r="C250" s="66">
        <v>9.6</v>
      </c>
      <c r="D250" s="47">
        <v>16</v>
      </c>
      <c r="E250" s="66">
        <v>0.6</v>
      </c>
      <c r="F250" s="66">
        <v>0.91</v>
      </c>
      <c r="G250" s="47">
        <v>23</v>
      </c>
      <c r="H250" s="47">
        <v>32</v>
      </c>
      <c r="I250" s="81">
        <v>3</v>
      </c>
      <c r="J250" s="47">
        <v>12</v>
      </c>
      <c r="K250" s="47">
        <v>17</v>
      </c>
      <c r="L250" s="66">
        <v>12.5</v>
      </c>
      <c r="M250" s="47">
        <v>25</v>
      </c>
      <c r="N250" s="47">
        <v>50</v>
      </c>
      <c r="O250" s="66">
        <v>12.5</v>
      </c>
      <c r="P250" s="47">
        <v>0</v>
      </c>
    </row>
    <row r="251" spans="1:16" x14ac:dyDescent="0.3">
      <c r="A251" s="84" t="s">
        <v>513</v>
      </c>
      <c r="B251" s="85" t="s">
        <v>339</v>
      </c>
      <c r="C251" s="47">
        <v>7</v>
      </c>
      <c r="D251" s="47">
        <v>19</v>
      </c>
      <c r="E251" s="66">
        <v>0.37</v>
      </c>
      <c r="F251" s="66">
        <v>0.62</v>
      </c>
      <c r="G251" s="47">
        <v>23</v>
      </c>
      <c r="H251" s="47">
        <v>23</v>
      </c>
      <c r="I251" s="81">
        <v>4</v>
      </c>
      <c r="J251" s="47">
        <v>13</v>
      </c>
      <c r="K251" s="47">
        <v>13</v>
      </c>
      <c r="L251" s="47">
        <v>0</v>
      </c>
      <c r="M251" s="47">
        <v>0</v>
      </c>
      <c r="N251" s="66">
        <v>63.16</v>
      </c>
      <c r="O251" s="66">
        <v>26.32</v>
      </c>
      <c r="P251" s="66">
        <v>10.53</v>
      </c>
    </row>
    <row r="252" spans="1:16" x14ac:dyDescent="0.3">
      <c r="A252" s="84" t="s">
        <v>506</v>
      </c>
      <c r="B252" s="85" t="s">
        <v>339</v>
      </c>
      <c r="C252" s="66">
        <v>14.1</v>
      </c>
      <c r="D252" s="47">
        <v>22</v>
      </c>
      <c r="E252" s="66">
        <v>0.64</v>
      </c>
      <c r="F252" s="66">
        <v>1.08</v>
      </c>
      <c r="G252" s="47">
        <v>11</v>
      </c>
      <c r="H252" s="47">
        <v>33</v>
      </c>
      <c r="I252" s="81">
        <v>4</v>
      </c>
      <c r="J252" s="47">
        <v>8</v>
      </c>
      <c r="K252" s="47">
        <v>18</v>
      </c>
      <c r="L252" s="66">
        <v>18.18</v>
      </c>
      <c r="M252" s="66">
        <v>40.909999999999997</v>
      </c>
      <c r="N252" s="66">
        <v>22.73</v>
      </c>
      <c r="O252" s="66">
        <v>9.09</v>
      </c>
      <c r="P252" s="66">
        <v>9.09</v>
      </c>
    </row>
    <row r="253" spans="1:16" x14ac:dyDescent="0.3">
      <c r="A253" s="84" t="s">
        <v>507</v>
      </c>
      <c r="B253" s="85" t="s">
        <v>339</v>
      </c>
      <c r="C253" s="66">
        <v>6.1</v>
      </c>
      <c r="D253" s="47">
        <v>10</v>
      </c>
      <c r="E253" s="66">
        <v>0.61</v>
      </c>
      <c r="F253" s="66">
        <v>0.92</v>
      </c>
      <c r="G253" s="47">
        <v>17</v>
      </c>
      <c r="H253" s="47">
        <v>24</v>
      </c>
      <c r="I253" s="81">
        <v>3</v>
      </c>
      <c r="J253" s="47">
        <v>7</v>
      </c>
      <c r="K253" s="47">
        <v>12</v>
      </c>
      <c r="L253" s="47">
        <v>10</v>
      </c>
      <c r="M253" s="47">
        <v>30</v>
      </c>
      <c r="N253" s="47">
        <v>50</v>
      </c>
      <c r="O253" s="47">
        <v>10</v>
      </c>
      <c r="P253" s="47">
        <v>0</v>
      </c>
    </row>
    <row r="254" spans="1:16" x14ac:dyDescent="0.3">
      <c r="A254" s="84" t="s">
        <v>508</v>
      </c>
      <c r="B254" s="85" t="s">
        <v>339</v>
      </c>
      <c r="C254" s="66">
        <v>11.8</v>
      </c>
      <c r="D254" s="47">
        <v>18</v>
      </c>
      <c r="E254" s="66">
        <v>0.66</v>
      </c>
      <c r="F254" s="66">
        <v>0.93</v>
      </c>
      <c r="G254" s="47">
        <v>22</v>
      </c>
      <c r="H254" s="47">
        <v>34</v>
      </c>
      <c r="I254" s="81">
        <v>3</v>
      </c>
      <c r="J254" s="47">
        <v>7</v>
      </c>
      <c r="K254" s="47">
        <v>14</v>
      </c>
      <c r="L254" s="66">
        <v>11.11</v>
      </c>
      <c r="M254" s="66">
        <v>61.11</v>
      </c>
      <c r="N254" s="66">
        <v>11.11</v>
      </c>
      <c r="O254" s="47">
        <v>0</v>
      </c>
      <c r="P254" s="66">
        <v>16.670000000000002</v>
      </c>
    </row>
    <row r="255" spans="1:16" x14ac:dyDescent="0.3">
      <c r="A255" s="84" t="s">
        <v>509</v>
      </c>
      <c r="B255" s="85" t="s">
        <v>339</v>
      </c>
      <c r="C255" s="66">
        <v>53.9</v>
      </c>
      <c r="D255" s="47">
        <v>61</v>
      </c>
      <c r="E255" s="66">
        <v>0.88</v>
      </c>
      <c r="F255" s="66">
        <v>1.23</v>
      </c>
      <c r="G255" s="47">
        <v>2</v>
      </c>
      <c r="H255" s="47">
        <v>40</v>
      </c>
      <c r="I255" s="81">
        <v>4</v>
      </c>
      <c r="J255" s="47">
        <v>2</v>
      </c>
      <c r="K255" s="47">
        <v>19</v>
      </c>
      <c r="L255" s="66">
        <v>49.18</v>
      </c>
      <c r="M255" s="66">
        <v>45.9</v>
      </c>
      <c r="N255" s="66">
        <v>4.92</v>
      </c>
      <c r="O255" s="47">
        <v>0</v>
      </c>
      <c r="P255" s="47">
        <v>0</v>
      </c>
    </row>
    <row r="256" spans="1:16" x14ac:dyDescent="0.3">
      <c r="A256" s="84" t="s">
        <v>515</v>
      </c>
      <c r="B256" s="85" t="s">
        <v>339</v>
      </c>
      <c r="C256" s="66">
        <v>9.4</v>
      </c>
      <c r="D256" s="47">
        <v>13</v>
      </c>
      <c r="E256" s="66">
        <v>0.72</v>
      </c>
      <c r="F256" s="47">
        <v>1</v>
      </c>
      <c r="G256" s="47">
        <v>7</v>
      </c>
      <c r="H256" s="47">
        <v>17</v>
      </c>
      <c r="I256" s="81">
        <v>4</v>
      </c>
      <c r="J256" s="47">
        <v>5</v>
      </c>
      <c r="K256" s="47">
        <v>11</v>
      </c>
      <c r="L256" s="66">
        <v>7.69</v>
      </c>
      <c r="M256" s="66">
        <v>61.54</v>
      </c>
      <c r="N256" s="66">
        <v>30.77</v>
      </c>
      <c r="O256" s="47">
        <v>0</v>
      </c>
      <c r="P256" s="47">
        <v>0</v>
      </c>
    </row>
    <row r="257" spans="1:16" x14ac:dyDescent="0.3">
      <c r="A257" s="84" t="s">
        <v>503</v>
      </c>
      <c r="B257" s="85" t="s">
        <v>339</v>
      </c>
      <c r="C257" s="66">
        <v>8.6</v>
      </c>
      <c r="D257" s="47">
        <v>13</v>
      </c>
      <c r="E257" s="66">
        <v>0.66</v>
      </c>
      <c r="F257" s="66">
        <v>1.01</v>
      </c>
      <c r="G257" s="47">
        <v>13</v>
      </c>
      <c r="H257" s="47">
        <v>22</v>
      </c>
      <c r="I257" s="81">
        <v>4</v>
      </c>
      <c r="J257" s="47">
        <v>8</v>
      </c>
      <c r="K257" s="47">
        <v>14</v>
      </c>
      <c r="L257" s="66">
        <v>23.08</v>
      </c>
      <c r="M257" s="66">
        <v>30.77</v>
      </c>
      <c r="N257" s="66">
        <v>30.77</v>
      </c>
      <c r="O257" s="66">
        <v>15.38</v>
      </c>
      <c r="P257" s="47">
        <v>0</v>
      </c>
    </row>
    <row r="258" spans="1:16" x14ac:dyDescent="0.3">
      <c r="A258" s="84" t="s">
        <v>504</v>
      </c>
      <c r="B258" s="85" t="s">
        <v>339</v>
      </c>
      <c r="C258" s="66">
        <v>15.3</v>
      </c>
      <c r="D258" s="47">
        <v>26</v>
      </c>
      <c r="E258" s="66">
        <v>0.59</v>
      </c>
      <c r="F258" s="66">
        <v>0.84</v>
      </c>
      <c r="G258" s="47">
        <v>25</v>
      </c>
      <c r="H258" s="47">
        <v>27</v>
      </c>
      <c r="I258" s="81">
        <v>4</v>
      </c>
      <c r="J258" s="47">
        <v>11</v>
      </c>
      <c r="K258" s="47">
        <v>12</v>
      </c>
      <c r="L258" s="66">
        <v>3.85</v>
      </c>
      <c r="M258" s="66">
        <v>30.77</v>
      </c>
      <c r="N258" s="66">
        <v>57.69</v>
      </c>
      <c r="O258" s="66">
        <v>7.69</v>
      </c>
      <c r="P258" s="47">
        <v>0</v>
      </c>
    </row>
    <row r="259" spans="1:16" x14ac:dyDescent="0.3">
      <c r="A259" s="84" t="s">
        <v>512</v>
      </c>
      <c r="B259" s="85" t="s">
        <v>349</v>
      </c>
      <c r="C259" s="66">
        <v>15.5</v>
      </c>
      <c r="D259" s="47">
        <v>31</v>
      </c>
      <c r="E259" s="66">
        <v>0.5</v>
      </c>
      <c r="F259" s="66">
        <v>0.76</v>
      </c>
      <c r="G259" s="47">
        <v>28</v>
      </c>
      <c r="H259" s="47">
        <v>32</v>
      </c>
      <c r="I259" s="81">
        <v>4</v>
      </c>
      <c r="J259" s="47">
        <v>14</v>
      </c>
      <c r="K259" s="47">
        <v>15</v>
      </c>
      <c r="L259" s="47">
        <v>0</v>
      </c>
      <c r="M259" s="66">
        <v>12.9</v>
      </c>
      <c r="N259" s="66">
        <v>74.19</v>
      </c>
      <c r="O259" s="66">
        <v>12.9</v>
      </c>
      <c r="P259" s="47">
        <v>0</v>
      </c>
    </row>
    <row r="260" spans="1:16" x14ac:dyDescent="0.3">
      <c r="A260" s="84" t="s">
        <v>508</v>
      </c>
      <c r="B260" s="85" t="s">
        <v>349</v>
      </c>
      <c r="C260" s="66">
        <v>10.5</v>
      </c>
      <c r="D260" s="47">
        <v>15</v>
      </c>
      <c r="E260" s="66">
        <v>0.7</v>
      </c>
      <c r="F260" s="66">
        <v>0.99</v>
      </c>
      <c r="G260" s="47">
        <v>19</v>
      </c>
      <c r="H260" s="47">
        <v>34</v>
      </c>
      <c r="I260" s="81">
        <v>3</v>
      </c>
      <c r="J260" s="47">
        <v>5</v>
      </c>
      <c r="K260" s="47">
        <v>14</v>
      </c>
      <c r="L260" s="47">
        <v>20</v>
      </c>
      <c r="M260" s="66">
        <v>46.67</v>
      </c>
      <c r="N260" s="47">
        <v>20</v>
      </c>
      <c r="O260" s="66">
        <v>13.33</v>
      </c>
      <c r="P260" s="47">
        <v>0</v>
      </c>
    </row>
    <row r="261" spans="1:16" x14ac:dyDescent="0.3">
      <c r="A261" s="84" t="s">
        <v>511</v>
      </c>
      <c r="B261" s="85" t="s">
        <v>349</v>
      </c>
      <c r="C261" s="66">
        <v>5.4</v>
      </c>
      <c r="D261" s="47">
        <v>10</v>
      </c>
      <c r="E261" s="66">
        <v>0.54</v>
      </c>
      <c r="F261" s="66">
        <v>0.97</v>
      </c>
      <c r="G261" s="47">
        <v>8</v>
      </c>
      <c r="H261" s="47">
        <v>15</v>
      </c>
      <c r="I261" s="81">
        <v>3</v>
      </c>
      <c r="J261" s="47">
        <v>3</v>
      </c>
      <c r="K261" s="47">
        <v>5</v>
      </c>
      <c r="L261" s="47">
        <v>0</v>
      </c>
      <c r="M261" s="47">
        <v>30</v>
      </c>
      <c r="N261" s="47">
        <v>60</v>
      </c>
      <c r="O261" s="47">
        <v>0</v>
      </c>
      <c r="P261" s="47">
        <v>10</v>
      </c>
    </row>
    <row r="262" spans="1:16" x14ac:dyDescent="0.3">
      <c r="A262" s="84" t="s">
        <v>512</v>
      </c>
      <c r="B262" s="85" t="s">
        <v>355</v>
      </c>
      <c r="C262" s="66">
        <v>10.199999999999999</v>
      </c>
      <c r="D262" s="47">
        <v>13</v>
      </c>
      <c r="E262" s="66">
        <v>0.78</v>
      </c>
      <c r="F262" s="66">
        <v>1.19</v>
      </c>
      <c r="G262" s="47">
        <v>7</v>
      </c>
      <c r="H262" s="47">
        <v>32</v>
      </c>
      <c r="I262" s="81">
        <v>3</v>
      </c>
      <c r="J262" s="47">
        <v>3</v>
      </c>
      <c r="K262" s="47">
        <v>17</v>
      </c>
      <c r="L262" s="66">
        <v>15.38</v>
      </c>
      <c r="M262" s="66">
        <v>69.23</v>
      </c>
      <c r="N262" s="66">
        <v>15.38</v>
      </c>
      <c r="O262" s="47">
        <v>0</v>
      </c>
      <c r="P262" s="47">
        <v>0</v>
      </c>
    </row>
    <row r="263" spans="1:16" x14ac:dyDescent="0.3">
      <c r="A263" s="84" t="s">
        <v>506</v>
      </c>
      <c r="B263" s="85" t="s">
        <v>355</v>
      </c>
      <c r="C263" s="66">
        <v>18.5</v>
      </c>
      <c r="D263" s="47">
        <v>32</v>
      </c>
      <c r="E263" s="66">
        <v>0.57999999999999996</v>
      </c>
      <c r="F263" s="66">
        <v>0.97</v>
      </c>
      <c r="G263" s="47">
        <v>20</v>
      </c>
      <c r="H263" s="47">
        <v>33</v>
      </c>
      <c r="I263" s="81">
        <v>4</v>
      </c>
      <c r="J263" s="47">
        <v>14</v>
      </c>
      <c r="K263" s="47">
        <v>18</v>
      </c>
      <c r="L263" s="47">
        <v>0</v>
      </c>
      <c r="M263" s="66">
        <v>34.380000000000003</v>
      </c>
      <c r="N263" s="66">
        <v>59.38</v>
      </c>
      <c r="O263" s="66">
        <v>3.13</v>
      </c>
      <c r="P263" s="66">
        <v>3.13</v>
      </c>
    </row>
    <row r="264" spans="1:16" x14ac:dyDescent="0.3">
      <c r="A264" s="84" t="s">
        <v>509</v>
      </c>
      <c r="B264" s="85" t="s">
        <v>355</v>
      </c>
      <c r="C264" s="66">
        <v>8.1</v>
      </c>
      <c r="D264" s="47">
        <v>12</v>
      </c>
      <c r="E264" s="66">
        <v>0.67</v>
      </c>
      <c r="F264" s="66">
        <v>0.94</v>
      </c>
      <c r="G264" s="47">
        <v>32</v>
      </c>
      <c r="H264" s="47">
        <v>40</v>
      </c>
      <c r="I264" s="81">
        <v>3</v>
      </c>
      <c r="J264" s="47">
        <v>10</v>
      </c>
      <c r="K264" s="47">
        <v>15</v>
      </c>
      <c r="L264" s="47">
        <v>0</v>
      </c>
      <c r="M264" s="66">
        <v>66.67</v>
      </c>
      <c r="N264" s="47">
        <v>25</v>
      </c>
      <c r="O264" s="66">
        <v>8.33</v>
      </c>
      <c r="P264" s="47">
        <v>0</v>
      </c>
    </row>
    <row r="265" spans="1:16" x14ac:dyDescent="0.3">
      <c r="A265" s="84" t="s">
        <v>503</v>
      </c>
      <c r="B265" s="85" t="s">
        <v>355</v>
      </c>
      <c r="C265" s="66">
        <v>6.1</v>
      </c>
      <c r="D265" s="47">
        <v>11</v>
      </c>
      <c r="E265" s="66">
        <v>0.55000000000000004</v>
      </c>
      <c r="F265" s="66">
        <v>0.85</v>
      </c>
      <c r="G265" s="47">
        <v>17</v>
      </c>
      <c r="H265" s="47">
        <v>22</v>
      </c>
      <c r="I265" s="81">
        <v>3</v>
      </c>
      <c r="J265" s="47">
        <v>6</v>
      </c>
      <c r="K265" s="47">
        <v>8</v>
      </c>
      <c r="L265" s="47">
        <v>0</v>
      </c>
      <c r="M265" s="66">
        <v>36.36</v>
      </c>
      <c r="N265" s="66">
        <v>45.45</v>
      </c>
      <c r="O265" s="66">
        <v>18.18</v>
      </c>
      <c r="P265" s="47">
        <v>0</v>
      </c>
    </row>
    <row r="266" spans="1:16" x14ac:dyDescent="0.3">
      <c r="A266" s="84" t="s">
        <v>504</v>
      </c>
      <c r="B266" s="85" t="s">
        <v>355</v>
      </c>
      <c r="C266" s="66">
        <v>8.8000000000000007</v>
      </c>
      <c r="D266" s="47">
        <v>13</v>
      </c>
      <c r="E266" s="66">
        <v>0.68</v>
      </c>
      <c r="F266" s="66">
        <v>0.97</v>
      </c>
      <c r="G266" s="47">
        <v>17</v>
      </c>
      <c r="H266" s="47">
        <v>27</v>
      </c>
      <c r="I266" s="81">
        <v>3</v>
      </c>
      <c r="J266" s="47">
        <v>10</v>
      </c>
      <c r="K266" s="47">
        <v>15</v>
      </c>
      <c r="L266" s="66">
        <v>7.69</v>
      </c>
      <c r="M266" s="66">
        <v>46.15</v>
      </c>
      <c r="N266" s="66">
        <v>46.15</v>
      </c>
      <c r="O266" s="47">
        <v>0</v>
      </c>
      <c r="P266" s="47">
        <v>0</v>
      </c>
    </row>
    <row r="267" spans="1:16" x14ac:dyDescent="0.3">
      <c r="A267" s="84" t="s">
        <v>513</v>
      </c>
      <c r="B267" s="85" t="s">
        <v>366</v>
      </c>
      <c r="C267" s="66">
        <v>10</v>
      </c>
      <c r="D267" s="47">
        <v>14</v>
      </c>
      <c r="E267" s="66">
        <v>0.71</v>
      </c>
      <c r="F267" s="66">
        <v>1.2</v>
      </c>
      <c r="G267" s="47">
        <v>5</v>
      </c>
      <c r="H267" s="47">
        <v>23</v>
      </c>
      <c r="I267" s="81">
        <v>4</v>
      </c>
      <c r="J267" s="47">
        <v>3</v>
      </c>
      <c r="K267" s="47">
        <v>13</v>
      </c>
      <c r="L267" s="47">
        <v>0</v>
      </c>
      <c r="M267" s="66">
        <v>71.430000000000007</v>
      </c>
      <c r="N267" s="66">
        <v>28.57</v>
      </c>
      <c r="O267" s="47">
        <v>0</v>
      </c>
      <c r="P267" s="47">
        <v>0</v>
      </c>
    </row>
    <row r="268" spans="1:16" x14ac:dyDescent="0.3">
      <c r="A268" s="84" t="s">
        <v>512</v>
      </c>
      <c r="B268" s="85" t="s">
        <v>369</v>
      </c>
      <c r="C268" s="66">
        <v>33.9</v>
      </c>
      <c r="D268" s="47">
        <v>42</v>
      </c>
      <c r="E268" s="66">
        <v>0.81</v>
      </c>
      <c r="F268" s="66">
        <v>1.22</v>
      </c>
      <c r="G268" s="47">
        <v>5</v>
      </c>
      <c r="H268" s="47">
        <v>32</v>
      </c>
      <c r="I268" s="81">
        <v>4</v>
      </c>
      <c r="J268" s="47">
        <v>4</v>
      </c>
      <c r="K268" s="47">
        <v>15</v>
      </c>
      <c r="L268" s="66">
        <v>42.86</v>
      </c>
      <c r="M268" s="66">
        <v>30.95</v>
      </c>
      <c r="N268" s="66">
        <v>26.19</v>
      </c>
      <c r="O268" s="47">
        <v>0</v>
      </c>
      <c r="P268" s="47">
        <v>0</v>
      </c>
    </row>
    <row r="269" spans="1:16" x14ac:dyDescent="0.3">
      <c r="A269" s="84" t="s">
        <v>505</v>
      </c>
      <c r="B269" s="85" t="s">
        <v>369</v>
      </c>
      <c r="C269" s="66">
        <v>26.3</v>
      </c>
      <c r="D269" s="47">
        <v>34</v>
      </c>
      <c r="E269" s="66">
        <v>0.77</v>
      </c>
      <c r="F269" s="66">
        <v>1.1499999999999999</v>
      </c>
      <c r="G269" s="47">
        <v>3</v>
      </c>
      <c r="H269" s="47">
        <v>11</v>
      </c>
      <c r="I269" s="81">
        <v>4</v>
      </c>
      <c r="J269" s="47">
        <v>3</v>
      </c>
      <c r="K269" s="47">
        <v>11</v>
      </c>
      <c r="L269" s="66">
        <v>29.41</v>
      </c>
      <c r="M269" s="66">
        <v>47.06</v>
      </c>
      <c r="N269" s="66">
        <v>20.59</v>
      </c>
      <c r="O269" s="47">
        <v>0</v>
      </c>
      <c r="P269" s="66">
        <v>2.94</v>
      </c>
    </row>
    <row r="270" spans="1:16" x14ac:dyDescent="0.3">
      <c r="A270" s="84" t="s">
        <v>513</v>
      </c>
      <c r="B270" s="85" t="s">
        <v>369</v>
      </c>
      <c r="C270" s="66">
        <v>20.9</v>
      </c>
      <c r="D270" s="47">
        <v>34</v>
      </c>
      <c r="E270" s="66">
        <v>0.61</v>
      </c>
      <c r="F270" s="66">
        <v>1.03</v>
      </c>
      <c r="G270" s="47">
        <v>13</v>
      </c>
      <c r="H270" s="47">
        <v>23</v>
      </c>
      <c r="I270" s="81">
        <v>4</v>
      </c>
      <c r="J270" s="47">
        <v>8</v>
      </c>
      <c r="K270" s="47">
        <v>13</v>
      </c>
      <c r="L270" s="47">
        <v>0</v>
      </c>
      <c r="M270" s="66">
        <v>44.12</v>
      </c>
      <c r="N270" s="47">
        <v>50</v>
      </c>
      <c r="O270" s="66">
        <v>5.88</v>
      </c>
      <c r="P270" s="47">
        <v>0</v>
      </c>
    </row>
    <row r="271" spans="1:16" x14ac:dyDescent="0.3">
      <c r="A271" s="84" t="s">
        <v>506</v>
      </c>
      <c r="B271" s="85" t="s">
        <v>369</v>
      </c>
      <c r="C271" s="66">
        <v>36.5</v>
      </c>
      <c r="D271" s="47">
        <v>54</v>
      </c>
      <c r="E271" s="66">
        <v>0.68</v>
      </c>
      <c r="F271" s="66">
        <v>1.1299999999999999</v>
      </c>
      <c r="G271" s="47">
        <v>6</v>
      </c>
      <c r="H271" s="47">
        <v>33</v>
      </c>
      <c r="I271" s="81">
        <v>4</v>
      </c>
      <c r="J271" s="47">
        <v>4</v>
      </c>
      <c r="K271" s="47">
        <v>18</v>
      </c>
      <c r="L271" s="66">
        <v>12.96</v>
      </c>
      <c r="M271" s="66">
        <v>38.89</v>
      </c>
      <c r="N271" s="66">
        <v>46.3</v>
      </c>
      <c r="O271" s="66">
        <v>1.85</v>
      </c>
      <c r="P271" s="47">
        <v>0</v>
      </c>
    </row>
    <row r="272" spans="1:16" x14ac:dyDescent="0.3">
      <c r="A272" s="84" t="s">
        <v>507</v>
      </c>
      <c r="B272" s="85" t="s">
        <v>369</v>
      </c>
      <c r="C272" s="66">
        <v>21.4</v>
      </c>
      <c r="D272" s="47">
        <v>33</v>
      </c>
      <c r="E272" s="66">
        <v>0.65</v>
      </c>
      <c r="F272" s="66">
        <v>0.98</v>
      </c>
      <c r="G272" s="47">
        <v>10</v>
      </c>
      <c r="H272" s="47">
        <v>24</v>
      </c>
      <c r="I272" s="81">
        <v>4</v>
      </c>
      <c r="J272" s="47">
        <v>8</v>
      </c>
      <c r="K272" s="47">
        <v>12</v>
      </c>
      <c r="L272" s="47">
        <v>0</v>
      </c>
      <c r="M272" s="66">
        <v>63.64</v>
      </c>
      <c r="N272" s="66">
        <v>24.24</v>
      </c>
      <c r="O272" s="66">
        <v>9.09</v>
      </c>
      <c r="P272" s="66">
        <v>3.03</v>
      </c>
    </row>
    <row r="273" spans="1:16" x14ac:dyDescent="0.3">
      <c r="A273" s="84" t="s">
        <v>508</v>
      </c>
      <c r="B273" s="85" t="s">
        <v>369</v>
      </c>
      <c r="C273" s="66">
        <v>27.4</v>
      </c>
      <c r="D273" s="47">
        <v>38</v>
      </c>
      <c r="E273" s="66">
        <v>0.72</v>
      </c>
      <c r="F273" s="66">
        <v>1.02</v>
      </c>
      <c r="G273" s="47">
        <v>15</v>
      </c>
      <c r="H273" s="47">
        <v>34</v>
      </c>
      <c r="I273" s="81">
        <v>4</v>
      </c>
      <c r="J273" s="47">
        <v>11</v>
      </c>
      <c r="K273" s="47">
        <v>16</v>
      </c>
      <c r="L273" s="66">
        <v>26.32</v>
      </c>
      <c r="M273" s="66">
        <v>36.840000000000003</v>
      </c>
      <c r="N273" s="66">
        <v>31.58</v>
      </c>
      <c r="O273" s="66">
        <v>2.63</v>
      </c>
      <c r="P273" s="66">
        <v>2.63</v>
      </c>
    </row>
    <row r="274" spans="1:16" x14ac:dyDescent="0.3">
      <c r="A274" s="84" t="s">
        <v>509</v>
      </c>
      <c r="B274" s="85" t="s">
        <v>369</v>
      </c>
      <c r="C274" s="66">
        <v>26.7</v>
      </c>
      <c r="D274" s="47">
        <v>35</v>
      </c>
      <c r="E274" s="66">
        <v>0.76</v>
      </c>
      <c r="F274" s="66">
        <v>1.06</v>
      </c>
      <c r="G274" s="47">
        <v>15</v>
      </c>
      <c r="H274" s="47">
        <v>40</v>
      </c>
      <c r="I274" s="81">
        <v>4</v>
      </c>
      <c r="J274" s="47">
        <v>6</v>
      </c>
      <c r="K274" s="47">
        <v>19</v>
      </c>
      <c r="L274" s="66">
        <v>28.57</v>
      </c>
      <c r="M274" s="66">
        <v>42.86</v>
      </c>
      <c r="N274" s="66">
        <v>25.71</v>
      </c>
      <c r="O274" s="66">
        <v>2.86</v>
      </c>
      <c r="P274" s="47">
        <v>0</v>
      </c>
    </row>
    <row r="275" spans="1:16" x14ac:dyDescent="0.3">
      <c r="A275" s="84" t="s">
        <v>515</v>
      </c>
      <c r="B275" s="85" t="s">
        <v>369</v>
      </c>
      <c r="C275" s="66">
        <v>17.100000000000001</v>
      </c>
      <c r="D275" s="47">
        <v>22</v>
      </c>
      <c r="E275" s="66">
        <v>0.78</v>
      </c>
      <c r="F275" s="66">
        <v>1.08</v>
      </c>
      <c r="G275" s="47">
        <v>6</v>
      </c>
      <c r="H275" s="47">
        <v>17</v>
      </c>
      <c r="I275" s="81">
        <v>4</v>
      </c>
      <c r="J275" s="47">
        <v>4</v>
      </c>
      <c r="K275" s="47">
        <v>11</v>
      </c>
      <c r="L275" s="66">
        <v>36.36</v>
      </c>
      <c r="M275" s="66">
        <v>31.82</v>
      </c>
      <c r="N275" s="66">
        <v>31.82</v>
      </c>
      <c r="O275" s="47">
        <v>0</v>
      </c>
      <c r="P275" s="47">
        <v>0</v>
      </c>
    </row>
    <row r="276" spans="1:16" x14ac:dyDescent="0.3">
      <c r="A276" s="84" t="s">
        <v>510</v>
      </c>
      <c r="B276" s="85" t="s">
        <v>369</v>
      </c>
      <c r="C276" s="66">
        <v>17.399999999999999</v>
      </c>
      <c r="D276" s="47">
        <v>21</v>
      </c>
      <c r="E276" s="66">
        <v>0.83</v>
      </c>
      <c r="F276" s="66">
        <v>1.18</v>
      </c>
      <c r="G276" s="47">
        <v>1</v>
      </c>
      <c r="H276" s="47">
        <v>19</v>
      </c>
      <c r="I276" s="81">
        <v>4</v>
      </c>
      <c r="J276" s="47">
        <v>1</v>
      </c>
      <c r="K276" s="47">
        <v>13</v>
      </c>
      <c r="L276" s="66">
        <v>28.57</v>
      </c>
      <c r="M276" s="66">
        <v>61.9</v>
      </c>
      <c r="N276" s="66">
        <v>9.52</v>
      </c>
      <c r="O276" s="47">
        <v>0</v>
      </c>
      <c r="P276" s="47">
        <v>0</v>
      </c>
    </row>
    <row r="277" spans="1:16" x14ac:dyDescent="0.3">
      <c r="A277" s="84" t="s">
        <v>514</v>
      </c>
      <c r="B277" s="85" t="s">
        <v>369</v>
      </c>
      <c r="C277" s="66">
        <v>15.5</v>
      </c>
      <c r="D277" s="47">
        <v>23</v>
      </c>
      <c r="E277" s="66">
        <v>0.67</v>
      </c>
      <c r="F277" s="66">
        <v>0.97</v>
      </c>
      <c r="G277" s="47">
        <v>7</v>
      </c>
      <c r="H277" s="47">
        <v>12</v>
      </c>
      <c r="I277" s="81">
        <v>4</v>
      </c>
      <c r="J277" s="47">
        <v>7</v>
      </c>
      <c r="K277" s="47">
        <v>12</v>
      </c>
      <c r="L277" s="47">
        <v>0</v>
      </c>
      <c r="M277" s="66">
        <v>65.22</v>
      </c>
      <c r="N277" s="66">
        <v>30.43</v>
      </c>
      <c r="O277" s="47">
        <v>0</v>
      </c>
      <c r="P277" s="66">
        <v>4.3499999999999996</v>
      </c>
    </row>
    <row r="278" spans="1:16" x14ac:dyDescent="0.3">
      <c r="A278" s="84" t="s">
        <v>503</v>
      </c>
      <c r="B278" s="85" t="s">
        <v>369</v>
      </c>
      <c r="C278" s="66">
        <v>35.200000000000003</v>
      </c>
      <c r="D278" s="47">
        <v>49</v>
      </c>
      <c r="E278" s="66">
        <v>0.72</v>
      </c>
      <c r="F278" s="66">
        <v>1.1000000000000001</v>
      </c>
      <c r="G278" s="47">
        <v>6</v>
      </c>
      <c r="H278" s="47">
        <v>22</v>
      </c>
      <c r="I278" s="81">
        <v>4</v>
      </c>
      <c r="J278" s="47">
        <v>5</v>
      </c>
      <c r="K278" s="47">
        <v>14</v>
      </c>
      <c r="L278" s="66">
        <v>14.29</v>
      </c>
      <c r="M278" s="66">
        <v>48.98</v>
      </c>
      <c r="N278" s="66">
        <v>36.729999999999997</v>
      </c>
      <c r="O278" s="47">
        <v>0</v>
      </c>
      <c r="P278" s="47">
        <v>0</v>
      </c>
    </row>
    <row r="279" spans="1:16" x14ac:dyDescent="0.3">
      <c r="A279" s="84" t="s">
        <v>504</v>
      </c>
      <c r="B279" s="85" t="s">
        <v>369</v>
      </c>
      <c r="C279" s="66">
        <v>26.2</v>
      </c>
      <c r="D279" s="47">
        <v>34</v>
      </c>
      <c r="E279" s="66">
        <v>0.77</v>
      </c>
      <c r="F279" s="66">
        <v>1.1000000000000001</v>
      </c>
      <c r="G279" s="47">
        <v>6</v>
      </c>
      <c r="H279" s="47">
        <v>27</v>
      </c>
      <c r="I279" s="81">
        <v>4</v>
      </c>
      <c r="J279" s="47">
        <v>4</v>
      </c>
      <c r="K279" s="47">
        <v>12</v>
      </c>
      <c r="L279" s="66">
        <v>20.59</v>
      </c>
      <c r="M279" s="66">
        <v>55.88</v>
      </c>
      <c r="N279" s="66">
        <v>23.53</v>
      </c>
      <c r="O279" s="47">
        <v>0</v>
      </c>
      <c r="P279" s="47">
        <v>0</v>
      </c>
    </row>
    <row r="280" spans="1:16" x14ac:dyDescent="0.3">
      <c r="A280" s="84" t="s">
        <v>511</v>
      </c>
      <c r="B280" s="85" t="s">
        <v>369</v>
      </c>
      <c r="C280" s="66">
        <v>17.5</v>
      </c>
      <c r="D280" s="47">
        <v>36</v>
      </c>
      <c r="E280" s="66">
        <v>0.49</v>
      </c>
      <c r="F280" s="66">
        <v>0.87</v>
      </c>
      <c r="G280" s="47">
        <v>14</v>
      </c>
      <c r="H280" s="47">
        <v>15</v>
      </c>
      <c r="I280" s="81">
        <v>4</v>
      </c>
      <c r="J280" s="47">
        <v>9</v>
      </c>
      <c r="K280" s="47">
        <v>10</v>
      </c>
      <c r="L280" s="66">
        <v>2.78</v>
      </c>
      <c r="M280" s="66">
        <v>13.89</v>
      </c>
      <c r="N280" s="66">
        <v>63.89</v>
      </c>
      <c r="O280" s="66">
        <v>13.89</v>
      </c>
      <c r="P280" s="66">
        <v>5.56</v>
      </c>
    </row>
    <row r="281" spans="1:16" x14ac:dyDescent="0.3">
      <c r="A281" s="84" t="s">
        <v>512</v>
      </c>
      <c r="B281" s="85" t="s">
        <v>376</v>
      </c>
      <c r="C281" s="66">
        <v>16.899999999999999</v>
      </c>
      <c r="D281" s="47">
        <v>18</v>
      </c>
      <c r="E281" s="66">
        <v>0.94</v>
      </c>
      <c r="F281" s="66">
        <v>1.42</v>
      </c>
      <c r="G281" s="47">
        <v>1</v>
      </c>
      <c r="H281" s="47">
        <v>32</v>
      </c>
      <c r="I281" s="81">
        <v>4</v>
      </c>
      <c r="J281" s="47">
        <v>1</v>
      </c>
      <c r="K281" s="47">
        <v>15</v>
      </c>
      <c r="L281" s="66">
        <v>77.78</v>
      </c>
      <c r="M281" s="66">
        <v>16.670000000000002</v>
      </c>
      <c r="N281" s="66">
        <v>5.56</v>
      </c>
      <c r="O281" s="47">
        <v>0</v>
      </c>
      <c r="P281" s="47">
        <v>0</v>
      </c>
    </row>
    <row r="282" spans="1:16" x14ac:dyDescent="0.3">
      <c r="A282" s="84" t="s">
        <v>512</v>
      </c>
      <c r="B282" s="85" t="s">
        <v>382</v>
      </c>
      <c r="C282" s="66">
        <v>8</v>
      </c>
      <c r="D282" s="47">
        <v>10</v>
      </c>
      <c r="E282" s="66">
        <v>0.8</v>
      </c>
      <c r="F282" s="66">
        <v>1.21</v>
      </c>
      <c r="G282" s="47">
        <v>6</v>
      </c>
      <c r="H282" s="47">
        <v>32</v>
      </c>
      <c r="I282" s="81">
        <v>3</v>
      </c>
      <c r="J282" s="47">
        <v>2</v>
      </c>
      <c r="K282" s="47">
        <v>17</v>
      </c>
      <c r="L282" s="47">
        <v>30</v>
      </c>
      <c r="M282" s="47">
        <v>50</v>
      </c>
      <c r="N282" s="47">
        <v>20</v>
      </c>
      <c r="O282" s="47">
        <v>0</v>
      </c>
      <c r="P282" s="47">
        <v>0</v>
      </c>
    </row>
    <row r="283" spans="1:16" x14ac:dyDescent="0.3">
      <c r="A283" s="84" t="s">
        <v>513</v>
      </c>
      <c r="B283" s="85" t="s">
        <v>382</v>
      </c>
      <c r="C283" s="66">
        <v>9.4</v>
      </c>
      <c r="D283" s="47">
        <v>12</v>
      </c>
      <c r="E283" s="66">
        <v>0.78</v>
      </c>
      <c r="F283" s="66">
        <v>1.32</v>
      </c>
      <c r="G283" s="47">
        <v>1</v>
      </c>
      <c r="H283" s="47">
        <v>23</v>
      </c>
      <c r="I283" s="81">
        <v>3</v>
      </c>
      <c r="J283" s="47">
        <v>1</v>
      </c>
      <c r="K283" s="47">
        <v>10</v>
      </c>
      <c r="L283" s="66">
        <v>16.670000000000002</v>
      </c>
      <c r="M283" s="66">
        <v>66.67</v>
      </c>
      <c r="N283" s="66">
        <v>16.670000000000002</v>
      </c>
      <c r="O283" s="47">
        <v>0</v>
      </c>
      <c r="P283" s="47">
        <v>0</v>
      </c>
    </row>
    <row r="284" spans="1:16" x14ac:dyDescent="0.3">
      <c r="A284" s="84" t="s">
        <v>507</v>
      </c>
      <c r="B284" s="85" t="s">
        <v>382</v>
      </c>
      <c r="C284" s="66">
        <v>6.6</v>
      </c>
      <c r="D284" s="47">
        <v>12</v>
      </c>
      <c r="E284" s="66">
        <v>0.55000000000000004</v>
      </c>
      <c r="F284" s="66">
        <v>0.83</v>
      </c>
      <c r="G284" s="47">
        <v>23</v>
      </c>
      <c r="H284" s="47">
        <v>24</v>
      </c>
      <c r="I284" s="81">
        <v>3</v>
      </c>
      <c r="J284" s="47">
        <v>11</v>
      </c>
      <c r="K284" s="47">
        <v>12</v>
      </c>
      <c r="L284" s="47">
        <v>0</v>
      </c>
      <c r="M284" s="66">
        <v>16.670000000000002</v>
      </c>
      <c r="N284" s="66">
        <v>83.33</v>
      </c>
      <c r="O284" s="47">
        <v>0</v>
      </c>
      <c r="P284" s="47">
        <v>0</v>
      </c>
    </row>
    <row r="285" spans="1:16" x14ac:dyDescent="0.3">
      <c r="A285" s="84" t="s">
        <v>510</v>
      </c>
      <c r="B285" s="85" t="s">
        <v>382</v>
      </c>
      <c r="C285" s="66">
        <v>5.9</v>
      </c>
      <c r="D285" s="47">
        <v>10</v>
      </c>
      <c r="E285" s="66">
        <v>0.59</v>
      </c>
      <c r="F285" s="66">
        <v>0.84</v>
      </c>
      <c r="G285" s="47">
        <v>19</v>
      </c>
      <c r="H285" s="47">
        <v>19</v>
      </c>
      <c r="I285" s="81">
        <v>3</v>
      </c>
      <c r="J285" s="47">
        <v>6</v>
      </c>
      <c r="K285" s="47">
        <v>6</v>
      </c>
      <c r="L285" s="47">
        <v>0</v>
      </c>
      <c r="M285" s="47">
        <v>30</v>
      </c>
      <c r="N285" s="47">
        <v>70</v>
      </c>
      <c r="O285" s="47">
        <v>0</v>
      </c>
      <c r="P285" s="47">
        <v>0</v>
      </c>
    </row>
    <row r="286" spans="1:16" x14ac:dyDescent="0.3">
      <c r="A286" s="84" t="s">
        <v>504</v>
      </c>
      <c r="B286" s="85" t="s">
        <v>382</v>
      </c>
      <c r="C286" s="66">
        <v>7.7</v>
      </c>
      <c r="D286" s="47">
        <v>12</v>
      </c>
      <c r="E286" s="66">
        <v>0.64</v>
      </c>
      <c r="F286" s="66">
        <v>0.92</v>
      </c>
      <c r="G286" s="47">
        <v>22</v>
      </c>
      <c r="H286" s="47">
        <v>27</v>
      </c>
      <c r="I286" s="81">
        <v>3</v>
      </c>
      <c r="J286" s="47">
        <v>12</v>
      </c>
      <c r="K286" s="47">
        <v>15</v>
      </c>
      <c r="L286" s="66">
        <v>8.33</v>
      </c>
      <c r="M286" s="66">
        <v>41.67</v>
      </c>
      <c r="N286" s="66">
        <v>41.67</v>
      </c>
      <c r="O286" s="66">
        <v>8.33</v>
      </c>
      <c r="P286" s="47">
        <v>0</v>
      </c>
    </row>
    <row r="287" spans="1:16" x14ac:dyDescent="0.3">
      <c r="A287" s="84" t="s">
        <v>512</v>
      </c>
      <c r="B287" s="85" t="s">
        <v>386</v>
      </c>
      <c r="C287" s="66">
        <v>14.5</v>
      </c>
      <c r="D287" s="47">
        <v>21</v>
      </c>
      <c r="E287" s="66">
        <v>0.69</v>
      </c>
      <c r="F287" s="66">
        <v>1.05</v>
      </c>
      <c r="G287" s="47">
        <v>12</v>
      </c>
      <c r="H287" s="47">
        <v>32</v>
      </c>
      <c r="I287" s="81">
        <v>4</v>
      </c>
      <c r="J287" s="47">
        <v>7</v>
      </c>
      <c r="K287" s="47">
        <v>15</v>
      </c>
      <c r="L287" s="66">
        <v>9.52</v>
      </c>
      <c r="M287" s="66">
        <v>57.14</v>
      </c>
      <c r="N287" s="66">
        <v>23.81</v>
      </c>
      <c r="O287" s="66">
        <v>9.52</v>
      </c>
      <c r="P287" s="47">
        <v>0</v>
      </c>
    </row>
    <row r="288" spans="1:16" x14ac:dyDescent="0.3">
      <c r="A288" s="84" t="s">
        <v>506</v>
      </c>
      <c r="B288" s="85" t="s">
        <v>386</v>
      </c>
      <c r="C288" s="47">
        <v>8</v>
      </c>
      <c r="D288" s="47">
        <v>14</v>
      </c>
      <c r="E288" s="66">
        <v>0.56999999999999995</v>
      </c>
      <c r="F288" s="66">
        <v>0.96</v>
      </c>
      <c r="G288" s="47">
        <v>22</v>
      </c>
      <c r="H288" s="47">
        <v>33</v>
      </c>
      <c r="I288" s="81">
        <v>3</v>
      </c>
      <c r="J288" s="47">
        <v>7</v>
      </c>
      <c r="K288" s="47">
        <v>15</v>
      </c>
      <c r="L288" s="47">
        <v>0</v>
      </c>
      <c r="M288" s="47">
        <v>50</v>
      </c>
      <c r="N288" s="66">
        <v>28.57</v>
      </c>
      <c r="O288" s="66">
        <v>14.29</v>
      </c>
      <c r="P288" s="66">
        <v>7.14</v>
      </c>
    </row>
    <row r="289" spans="1:16" x14ac:dyDescent="0.3">
      <c r="A289" s="84" t="s">
        <v>508</v>
      </c>
      <c r="B289" s="85" t="s">
        <v>386</v>
      </c>
      <c r="C289" s="66">
        <v>11.2</v>
      </c>
      <c r="D289" s="47">
        <v>16</v>
      </c>
      <c r="E289" s="66">
        <v>0.7</v>
      </c>
      <c r="F289" s="66">
        <v>0.99</v>
      </c>
      <c r="G289" s="47">
        <v>19</v>
      </c>
      <c r="H289" s="47">
        <v>34</v>
      </c>
      <c r="I289" s="81">
        <v>3</v>
      </c>
      <c r="J289" s="47">
        <v>5</v>
      </c>
      <c r="K289" s="47">
        <v>14</v>
      </c>
      <c r="L289" s="66">
        <v>6.25</v>
      </c>
      <c r="M289" s="66">
        <v>56.25</v>
      </c>
      <c r="N289" s="66">
        <v>37.5</v>
      </c>
      <c r="O289" s="47">
        <v>0</v>
      </c>
      <c r="P289" s="47">
        <v>0</v>
      </c>
    </row>
    <row r="290" spans="1:16" x14ac:dyDescent="0.3">
      <c r="A290" s="84" t="s">
        <v>509</v>
      </c>
      <c r="B290" s="85" t="s">
        <v>386</v>
      </c>
      <c r="C290" s="66">
        <v>14.5</v>
      </c>
      <c r="D290" s="47">
        <v>20</v>
      </c>
      <c r="E290" s="66">
        <v>0.73</v>
      </c>
      <c r="F290" s="66">
        <v>1.01</v>
      </c>
      <c r="G290" s="47">
        <v>25</v>
      </c>
      <c r="H290" s="47">
        <v>40</v>
      </c>
      <c r="I290" s="81">
        <v>4</v>
      </c>
      <c r="J290" s="47">
        <v>13</v>
      </c>
      <c r="K290" s="47">
        <v>19</v>
      </c>
      <c r="L290" s="47">
        <v>30</v>
      </c>
      <c r="M290" s="47">
        <v>25</v>
      </c>
      <c r="N290" s="47">
        <v>45</v>
      </c>
      <c r="O290" s="47">
        <v>0</v>
      </c>
      <c r="P290" s="47">
        <v>0</v>
      </c>
    </row>
    <row r="291" spans="1:16" x14ac:dyDescent="0.3">
      <c r="A291" s="84" t="s">
        <v>506</v>
      </c>
      <c r="B291" s="85" t="s">
        <v>389</v>
      </c>
      <c r="C291" s="66">
        <v>6.5</v>
      </c>
      <c r="D291" s="47">
        <v>11</v>
      </c>
      <c r="E291" s="66">
        <v>0.59</v>
      </c>
      <c r="F291" s="66">
        <v>0.99</v>
      </c>
      <c r="G291" s="47">
        <v>16</v>
      </c>
      <c r="H291" s="47">
        <v>33</v>
      </c>
      <c r="I291" s="81">
        <v>3</v>
      </c>
      <c r="J291" s="47">
        <v>6</v>
      </c>
      <c r="K291" s="47">
        <v>15</v>
      </c>
      <c r="L291" s="47">
        <v>0</v>
      </c>
      <c r="M291" s="66">
        <v>45.45</v>
      </c>
      <c r="N291" s="66">
        <v>45.45</v>
      </c>
      <c r="O291" s="47">
        <v>0</v>
      </c>
      <c r="P291" s="66">
        <v>9.09</v>
      </c>
    </row>
    <row r="292" spans="1:16" x14ac:dyDescent="0.3">
      <c r="A292" s="84" t="s">
        <v>512</v>
      </c>
      <c r="B292" s="85" t="s">
        <v>394</v>
      </c>
      <c r="C292" s="66">
        <v>10.9</v>
      </c>
      <c r="D292" s="47">
        <v>14</v>
      </c>
      <c r="E292" s="66">
        <v>0.78</v>
      </c>
      <c r="F292" s="66">
        <v>1.18</v>
      </c>
      <c r="G292" s="47">
        <v>8</v>
      </c>
      <c r="H292" s="47">
        <v>32</v>
      </c>
      <c r="I292" s="81">
        <v>3</v>
      </c>
      <c r="J292" s="47">
        <v>4</v>
      </c>
      <c r="K292" s="47">
        <v>17</v>
      </c>
      <c r="L292" s="66">
        <v>21.43</v>
      </c>
      <c r="M292" s="66">
        <v>57.14</v>
      </c>
      <c r="N292" s="66">
        <v>21.43</v>
      </c>
      <c r="O292" s="47">
        <v>0</v>
      </c>
      <c r="P292" s="47">
        <v>0</v>
      </c>
    </row>
    <row r="293" spans="1:16" x14ac:dyDescent="0.3">
      <c r="A293" s="84" t="s">
        <v>507</v>
      </c>
      <c r="B293" s="85" t="s">
        <v>394</v>
      </c>
      <c r="C293" s="66">
        <v>11.8</v>
      </c>
      <c r="D293" s="47">
        <v>16</v>
      </c>
      <c r="E293" s="66">
        <v>0.74</v>
      </c>
      <c r="F293" s="66">
        <v>1.1100000000000001</v>
      </c>
      <c r="G293" s="47">
        <v>5</v>
      </c>
      <c r="H293" s="47">
        <v>24</v>
      </c>
      <c r="I293" s="81">
        <v>4</v>
      </c>
      <c r="J293" s="47">
        <v>3</v>
      </c>
      <c r="K293" s="47">
        <v>12</v>
      </c>
      <c r="L293" s="66">
        <v>6.25</v>
      </c>
      <c r="M293" s="66">
        <v>68.75</v>
      </c>
      <c r="N293" s="47">
        <v>25</v>
      </c>
      <c r="O293" s="47">
        <v>0</v>
      </c>
      <c r="P293" s="47">
        <v>0</v>
      </c>
    </row>
    <row r="294" spans="1:16" x14ac:dyDescent="0.3">
      <c r="A294" s="84" t="s">
        <v>508</v>
      </c>
      <c r="B294" s="85" t="s">
        <v>394</v>
      </c>
      <c r="C294" s="66">
        <v>7.2</v>
      </c>
      <c r="D294" s="47">
        <v>10</v>
      </c>
      <c r="E294" s="66">
        <v>0.72</v>
      </c>
      <c r="F294" s="66">
        <v>1.02</v>
      </c>
      <c r="G294" s="47">
        <v>15</v>
      </c>
      <c r="H294" s="47">
        <v>34</v>
      </c>
      <c r="I294" s="81">
        <v>2</v>
      </c>
      <c r="J294" s="47">
        <v>2</v>
      </c>
      <c r="K294" s="47">
        <v>4</v>
      </c>
      <c r="L294" s="47">
        <v>20</v>
      </c>
      <c r="M294" s="47">
        <v>40</v>
      </c>
      <c r="N294" s="47">
        <v>40</v>
      </c>
      <c r="O294" s="47">
        <v>0</v>
      </c>
      <c r="P294" s="47">
        <v>0</v>
      </c>
    </row>
    <row r="295" spans="1:16" x14ac:dyDescent="0.3">
      <c r="A295" s="84" t="s">
        <v>506</v>
      </c>
      <c r="B295" s="85" t="s">
        <v>397</v>
      </c>
      <c r="C295" s="66">
        <v>6.7</v>
      </c>
      <c r="D295" s="47">
        <v>12</v>
      </c>
      <c r="E295" s="66">
        <v>0.56000000000000005</v>
      </c>
      <c r="F295" s="66">
        <v>0.94</v>
      </c>
      <c r="G295" s="47">
        <v>24</v>
      </c>
      <c r="H295" s="47">
        <v>33</v>
      </c>
      <c r="I295" s="81">
        <v>3</v>
      </c>
      <c r="J295" s="47">
        <v>9</v>
      </c>
      <c r="K295" s="47">
        <v>15</v>
      </c>
      <c r="L295" s="47">
        <v>0</v>
      </c>
      <c r="M295" s="47">
        <v>50</v>
      </c>
      <c r="N295" s="47">
        <v>25</v>
      </c>
      <c r="O295" s="66">
        <v>16.670000000000002</v>
      </c>
      <c r="P295" s="66">
        <v>8.33</v>
      </c>
    </row>
    <row r="296" spans="1:16" x14ac:dyDescent="0.3">
      <c r="A296" s="84" t="s">
        <v>508</v>
      </c>
      <c r="B296" s="85" t="s">
        <v>397</v>
      </c>
      <c r="C296" s="66">
        <v>13.5</v>
      </c>
      <c r="D296" s="47">
        <v>18</v>
      </c>
      <c r="E296" s="66">
        <v>0.75</v>
      </c>
      <c r="F296" s="66">
        <v>1.06</v>
      </c>
      <c r="G296" s="47">
        <v>11</v>
      </c>
      <c r="H296" s="47">
        <v>34</v>
      </c>
      <c r="I296" s="81">
        <v>3</v>
      </c>
      <c r="J296" s="47">
        <v>3</v>
      </c>
      <c r="K296" s="47">
        <v>14</v>
      </c>
      <c r="L296" s="47">
        <v>50</v>
      </c>
      <c r="M296" s="66">
        <v>5.56</v>
      </c>
      <c r="N296" s="66">
        <v>38.89</v>
      </c>
      <c r="O296" s="66">
        <v>5.56</v>
      </c>
      <c r="P296" s="47">
        <v>0</v>
      </c>
    </row>
    <row r="297" spans="1:16" x14ac:dyDescent="0.3">
      <c r="A297" s="84" t="s">
        <v>509</v>
      </c>
      <c r="B297" s="85" t="s">
        <v>397</v>
      </c>
      <c r="C297" s="66">
        <v>13.7</v>
      </c>
      <c r="D297" s="47">
        <v>25</v>
      </c>
      <c r="E297" s="66">
        <v>0.55000000000000004</v>
      </c>
      <c r="F297" s="66">
        <v>0.76</v>
      </c>
      <c r="G297" s="47">
        <v>37</v>
      </c>
      <c r="H297" s="47">
        <v>40</v>
      </c>
      <c r="I297" s="81">
        <v>4</v>
      </c>
      <c r="J297" s="47">
        <v>18</v>
      </c>
      <c r="K297" s="47">
        <v>19</v>
      </c>
      <c r="L297" s="47">
        <v>20</v>
      </c>
      <c r="M297" s="47">
        <v>20</v>
      </c>
      <c r="N297" s="66">
        <v>28</v>
      </c>
      <c r="O297" s="47">
        <v>24</v>
      </c>
      <c r="P297" s="47">
        <v>8</v>
      </c>
    </row>
    <row r="298" spans="1:16" x14ac:dyDescent="0.3">
      <c r="A298" s="84" t="s">
        <v>504</v>
      </c>
      <c r="B298" s="85" t="s">
        <v>397</v>
      </c>
      <c r="C298" s="66">
        <v>6.1</v>
      </c>
      <c r="D298" s="47">
        <v>11</v>
      </c>
      <c r="E298" s="66">
        <v>0.55000000000000004</v>
      </c>
      <c r="F298" s="66">
        <v>0.79</v>
      </c>
      <c r="G298" s="47">
        <v>26</v>
      </c>
      <c r="H298" s="47">
        <v>27</v>
      </c>
      <c r="I298" s="81">
        <v>3</v>
      </c>
      <c r="J298" s="47">
        <v>15</v>
      </c>
      <c r="K298" s="47">
        <v>15</v>
      </c>
      <c r="L298" s="47">
        <v>0</v>
      </c>
      <c r="M298" s="66">
        <v>18.18</v>
      </c>
      <c r="N298" s="66">
        <v>81.819999999999993</v>
      </c>
      <c r="O298" s="47">
        <v>0</v>
      </c>
      <c r="P298" s="47">
        <v>0</v>
      </c>
    </row>
    <row r="299" spans="1:16" x14ac:dyDescent="0.3">
      <c r="A299" s="84" t="s">
        <v>512</v>
      </c>
      <c r="B299" s="85" t="s">
        <v>402</v>
      </c>
      <c r="C299" s="66">
        <v>6.8</v>
      </c>
      <c r="D299" s="47">
        <v>11</v>
      </c>
      <c r="E299" s="66">
        <v>0.62</v>
      </c>
      <c r="F299" s="66">
        <v>0.94</v>
      </c>
      <c r="G299" s="47">
        <v>21</v>
      </c>
      <c r="H299" s="47">
        <v>32</v>
      </c>
      <c r="I299" s="81">
        <v>3</v>
      </c>
      <c r="J299" s="47">
        <v>11</v>
      </c>
      <c r="K299" s="47">
        <v>17</v>
      </c>
      <c r="L299" s="66">
        <v>18.18</v>
      </c>
      <c r="M299" s="66">
        <v>27.27</v>
      </c>
      <c r="N299" s="66">
        <v>36.36</v>
      </c>
      <c r="O299" s="66">
        <v>18.18</v>
      </c>
      <c r="P299" s="47">
        <v>0</v>
      </c>
    </row>
    <row r="300" spans="1:16" x14ac:dyDescent="0.3">
      <c r="A300" s="84" t="s">
        <v>505</v>
      </c>
      <c r="B300" s="85" t="s">
        <v>402</v>
      </c>
      <c r="C300" s="66">
        <v>4.8</v>
      </c>
      <c r="D300" s="47">
        <v>10</v>
      </c>
      <c r="E300" s="66">
        <v>0.48</v>
      </c>
      <c r="F300" s="66">
        <v>0.71</v>
      </c>
      <c r="G300" s="47">
        <v>11</v>
      </c>
      <c r="H300" s="47">
        <v>11</v>
      </c>
      <c r="I300" s="81">
        <v>4</v>
      </c>
      <c r="J300" s="47">
        <v>11</v>
      </c>
      <c r="K300" s="47">
        <v>11</v>
      </c>
      <c r="L300" s="47">
        <v>0</v>
      </c>
      <c r="M300" s="47">
        <v>30</v>
      </c>
      <c r="N300" s="47">
        <v>40</v>
      </c>
      <c r="O300" s="47">
        <v>20</v>
      </c>
      <c r="P300" s="47">
        <v>10</v>
      </c>
    </row>
    <row r="301" spans="1:16" x14ac:dyDescent="0.3">
      <c r="A301" s="84" t="s">
        <v>513</v>
      </c>
      <c r="B301" s="85" t="s">
        <v>402</v>
      </c>
      <c r="C301" s="66">
        <v>17.100000000000001</v>
      </c>
      <c r="D301" s="47">
        <v>26</v>
      </c>
      <c r="E301" s="66">
        <v>0.66</v>
      </c>
      <c r="F301" s="66">
        <v>1.1000000000000001</v>
      </c>
      <c r="G301" s="47">
        <v>9</v>
      </c>
      <c r="H301" s="47">
        <v>23</v>
      </c>
      <c r="I301" s="81">
        <v>4</v>
      </c>
      <c r="J301" s="47">
        <v>5</v>
      </c>
      <c r="K301" s="47">
        <v>13</v>
      </c>
      <c r="L301" s="66">
        <v>3.85</v>
      </c>
      <c r="M301" s="47">
        <v>50</v>
      </c>
      <c r="N301" s="66">
        <v>42.31</v>
      </c>
      <c r="O301" s="66">
        <v>3.85</v>
      </c>
      <c r="P301" s="47">
        <v>0</v>
      </c>
    </row>
    <row r="302" spans="1:16" x14ac:dyDescent="0.3">
      <c r="A302" s="84" t="s">
        <v>506</v>
      </c>
      <c r="B302" s="85" t="s">
        <v>402</v>
      </c>
      <c r="C302" s="66">
        <v>11.8</v>
      </c>
      <c r="D302" s="47">
        <v>17</v>
      </c>
      <c r="E302" s="66">
        <v>0.69</v>
      </c>
      <c r="F302" s="66">
        <v>1.1599999999999999</v>
      </c>
      <c r="G302" s="47">
        <v>5</v>
      </c>
      <c r="H302" s="47">
        <v>33</v>
      </c>
      <c r="I302" s="81">
        <v>4</v>
      </c>
      <c r="J302" s="47">
        <v>3</v>
      </c>
      <c r="K302" s="47">
        <v>18</v>
      </c>
      <c r="L302" s="47">
        <v>0</v>
      </c>
      <c r="M302" s="66">
        <v>64.709999999999994</v>
      </c>
      <c r="N302" s="66">
        <v>35.29</v>
      </c>
      <c r="O302" s="47">
        <v>0</v>
      </c>
      <c r="P302" s="47">
        <v>0</v>
      </c>
    </row>
    <row r="303" spans="1:16" x14ac:dyDescent="0.3">
      <c r="A303" s="84" t="s">
        <v>507</v>
      </c>
      <c r="B303" s="85" t="s">
        <v>402</v>
      </c>
      <c r="C303" s="66">
        <v>18.100000000000001</v>
      </c>
      <c r="D303" s="47">
        <v>28</v>
      </c>
      <c r="E303" s="66">
        <v>0.65</v>
      </c>
      <c r="F303" s="66">
        <v>0.97</v>
      </c>
      <c r="G303" s="47">
        <v>12</v>
      </c>
      <c r="H303" s="47">
        <v>24</v>
      </c>
      <c r="I303" s="81">
        <v>4</v>
      </c>
      <c r="J303" s="47">
        <v>9</v>
      </c>
      <c r="K303" s="47">
        <v>12</v>
      </c>
      <c r="L303" s="66">
        <v>3.57</v>
      </c>
      <c r="M303" s="66">
        <v>42.86</v>
      </c>
      <c r="N303" s="66">
        <v>53.57</v>
      </c>
      <c r="O303" s="47">
        <v>0</v>
      </c>
      <c r="P303" s="47">
        <v>0</v>
      </c>
    </row>
    <row r="304" spans="1:16" x14ac:dyDescent="0.3">
      <c r="A304" s="84" t="s">
        <v>510</v>
      </c>
      <c r="B304" s="85" t="s">
        <v>402</v>
      </c>
      <c r="C304" s="66">
        <v>20.3</v>
      </c>
      <c r="D304" s="47">
        <v>26</v>
      </c>
      <c r="E304" s="66">
        <v>0.78</v>
      </c>
      <c r="F304" s="66">
        <v>1.1200000000000001</v>
      </c>
      <c r="G304" s="47">
        <v>3</v>
      </c>
      <c r="H304" s="47">
        <v>19</v>
      </c>
      <c r="I304" s="81">
        <v>4</v>
      </c>
      <c r="J304" s="47">
        <v>3</v>
      </c>
      <c r="K304" s="47">
        <v>13</v>
      </c>
      <c r="L304" s="66">
        <v>19.23</v>
      </c>
      <c r="M304" s="66">
        <v>61.54</v>
      </c>
      <c r="N304" s="66">
        <v>19.23</v>
      </c>
      <c r="O304" s="47">
        <v>0</v>
      </c>
      <c r="P304" s="47">
        <v>0</v>
      </c>
    </row>
    <row r="305" spans="1:16" x14ac:dyDescent="0.3">
      <c r="A305" s="84" t="s">
        <v>514</v>
      </c>
      <c r="B305" s="85" t="s">
        <v>402</v>
      </c>
      <c r="C305" s="66">
        <v>9.8000000000000007</v>
      </c>
      <c r="D305" s="47">
        <v>14</v>
      </c>
      <c r="E305" s="66">
        <v>0.7</v>
      </c>
      <c r="F305" s="47">
        <v>1</v>
      </c>
      <c r="G305" s="47">
        <v>6</v>
      </c>
      <c r="H305" s="47">
        <v>12</v>
      </c>
      <c r="I305" s="81">
        <v>4</v>
      </c>
      <c r="J305" s="47">
        <v>6</v>
      </c>
      <c r="K305" s="47">
        <v>12</v>
      </c>
      <c r="L305" s="66">
        <v>14.29</v>
      </c>
      <c r="M305" s="66">
        <v>42.86</v>
      </c>
      <c r="N305" s="66">
        <v>42.86</v>
      </c>
      <c r="O305" s="47">
        <v>0</v>
      </c>
      <c r="P305" s="47">
        <v>0</v>
      </c>
    </row>
    <row r="306" spans="1:16" x14ac:dyDescent="0.3">
      <c r="A306" s="84" t="s">
        <v>504</v>
      </c>
      <c r="B306" s="85" t="s">
        <v>402</v>
      </c>
      <c r="C306" s="66">
        <v>16.100000000000001</v>
      </c>
      <c r="D306" s="47">
        <v>21</v>
      </c>
      <c r="E306" s="66">
        <v>0.77</v>
      </c>
      <c r="F306" s="66">
        <v>1.1000000000000001</v>
      </c>
      <c r="G306" s="47">
        <v>6</v>
      </c>
      <c r="H306" s="47">
        <v>27</v>
      </c>
      <c r="I306" s="81">
        <v>3</v>
      </c>
      <c r="J306" s="47">
        <v>3</v>
      </c>
      <c r="K306" s="47">
        <v>15</v>
      </c>
      <c r="L306" s="66">
        <v>9.52</v>
      </c>
      <c r="M306" s="66">
        <v>80.95</v>
      </c>
      <c r="N306" s="66">
        <v>4.76</v>
      </c>
      <c r="O306" s="47">
        <v>0</v>
      </c>
      <c r="P306" s="66">
        <v>4.76</v>
      </c>
    </row>
    <row r="307" spans="1:16" x14ac:dyDescent="0.3">
      <c r="A307" s="84" t="s">
        <v>511</v>
      </c>
      <c r="B307" s="85" t="s">
        <v>402</v>
      </c>
      <c r="C307" s="66">
        <v>14.2</v>
      </c>
      <c r="D307" s="47">
        <v>22</v>
      </c>
      <c r="E307" s="66">
        <v>0.65</v>
      </c>
      <c r="F307" s="66">
        <v>1.1599999999999999</v>
      </c>
      <c r="G307" s="47">
        <v>4</v>
      </c>
      <c r="H307" s="47">
        <v>15</v>
      </c>
      <c r="I307" s="81">
        <v>4</v>
      </c>
      <c r="J307" s="47">
        <v>3</v>
      </c>
      <c r="K307" s="47">
        <v>10</v>
      </c>
      <c r="L307" s="66">
        <v>4.55</v>
      </c>
      <c r="M307" s="47">
        <v>50</v>
      </c>
      <c r="N307" s="66">
        <v>36.36</v>
      </c>
      <c r="O307" s="66">
        <v>9.09</v>
      </c>
      <c r="P307" s="47">
        <v>0</v>
      </c>
    </row>
    <row r="308" spans="1:16" x14ac:dyDescent="0.3">
      <c r="A308" s="84" t="s">
        <v>512</v>
      </c>
      <c r="B308" s="85" t="s">
        <v>408</v>
      </c>
      <c r="C308" s="66">
        <v>4.9000000000000004</v>
      </c>
      <c r="D308" s="47">
        <v>11</v>
      </c>
      <c r="E308" s="66">
        <v>0.45</v>
      </c>
      <c r="F308" s="66">
        <v>0.67</v>
      </c>
      <c r="G308" s="47">
        <v>32</v>
      </c>
      <c r="H308" s="47">
        <v>32</v>
      </c>
      <c r="I308" s="81">
        <v>3</v>
      </c>
      <c r="J308" s="47">
        <v>17</v>
      </c>
      <c r="K308" s="47">
        <v>17</v>
      </c>
      <c r="L308" s="47">
        <v>0</v>
      </c>
      <c r="M308" s="66">
        <v>18.18</v>
      </c>
      <c r="N308" s="66">
        <v>45.45</v>
      </c>
      <c r="O308" s="66">
        <v>36.36</v>
      </c>
      <c r="P308" s="47">
        <v>0</v>
      </c>
    </row>
    <row r="309" spans="1:16" x14ac:dyDescent="0.3">
      <c r="A309" s="84" t="s">
        <v>513</v>
      </c>
      <c r="B309" s="85" t="s">
        <v>408</v>
      </c>
      <c r="C309" s="66">
        <v>7.3</v>
      </c>
      <c r="D309" s="47">
        <v>11</v>
      </c>
      <c r="E309" s="66">
        <v>0.66</v>
      </c>
      <c r="F309" s="66">
        <v>1.1100000000000001</v>
      </c>
      <c r="G309" s="47">
        <v>8</v>
      </c>
      <c r="H309" s="47">
        <v>23</v>
      </c>
      <c r="I309" s="81">
        <v>3</v>
      </c>
      <c r="J309" s="47">
        <v>4</v>
      </c>
      <c r="K309" s="47">
        <v>10</v>
      </c>
      <c r="L309" s="47">
        <v>0</v>
      </c>
      <c r="M309" s="66">
        <v>54.55</v>
      </c>
      <c r="N309" s="66">
        <v>45.45</v>
      </c>
      <c r="O309" s="47">
        <v>0</v>
      </c>
      <c r="P309" s="47">
        <v>0</v>
      </c>
    </row>
    <row r="310" spans="1:16" x14ac:dyDescent="0.3">
      <c r="A310" s="84" t="s">
        <v>508</v>
      </c>
      <c r="B310" s="85" t="s">
        <v>408</v>
      </c>
      <c r="C310" s="66">
        <v>26.5</v>
      </c>
      <c r="D310" s="47">
        <v>31</v>
      </c>
      <c r="E310" s="66">
        <v>0.85</v>
      </c>
      <c r="F310" s="66">
        <v>1.21</v>
      </c>
      <c r="G310" s="47">
        <v>2</v>
      </c>
      <c r="H310" s="47">
        <v>34</v>
      </c>
      <c r="I310" s="81">
        <v>4</v>
      </c>
      <c r="J310" s="47">
        <v>2</v>
      </c>
      <c r="K310" s="47">
        <v>16</v>
      </c>
      <c r="L310" s="66">
        <v>51.61</v>
      </c>
      <c r="M310" s="66">
        <v>38.71</v>
      </c>
      <c r="N310" s="66">
        <v>3.23</v>
      </c>
      <c r="O310" s="66">
        <v>6.45</v>
      </c>
      <c r="P310" s="47">
        <v>0</v>
      </c>
    </row>
    <row r="311" spans="1:16" x14ac:dyDescent="0.3">
      <c r="A311" s="84" t="s">
        <v>509</v>
      </c>
      <c r="B311" s="85" t="s">
        <v>408</v>
      </c>
      <c r="C311" s="66">
        <v>11.3</v>
      </c>
      <c r="D311" s="47">
        <v>14</v>
      </c>
      <c r="E311" s="66">
        <v>0.81</v>
      </c>
      <c r="F311" s="66">
        <v>1.1200000000000001</v>
      </c>
      <c r="G311" s="47">
        <v>7</v>
      </c>
      <c r="H311" s="47">
        <v>40</v>
      </c>
      <c r="I311" s="81">
        <v>3</v>
      </c>
      <c r="J311" s="47">
        <v>2</v>
      </c>
      <c r="K311" s="47">
        <v>15</v>
      </c>
      <c r="L311" s="66">
        <v>35.71</v>
      </c>
      <c r="M311" s="66">
        <v>42.86</v>
      </c>
      <c r="N311" s="66">
        <v>21.43</v>
      </c>
      <c r="O311" s="47">
        <v>0</v>
      </c>
      <c r="P311" s="47">
        <v>0</v>
      </c>
    </row>
    <row r="312" spans="1:16" x14ac:dyDescent="0.3">
      <c r="A312" s="84" t="s">
        <v>515</v>
      </c>
      <c r="B312" s="85" t="s">
        <v>408</v>
      </c>
      <c r="C312" s="66">
        <v>9.9</v>
      </c>
      <c r="D312" s="47">
        <v>11</v>
      </c>
      <c r="E312" s="66">
        <v>0.9</v>
      </c>
      <c r="F312" s="66">
        <v>1.25</v>
      </c>
      <c r="G312" s="47">
        <v>2</v>
      </c>
      <c r="H312" s="47">
        <v>17</v>
      </c>
      <c r="I312" s="81">
        <v>3</v>
      </c>
      <c r="J312" s="47">
        <v>2</v>
      </c>
      <c r="K312" s="47">
        <v>6</v>
      </c>
      <c r="L312" s="66">
        <v>63.64</v>
      </c>
      <c r="M312" s="66">
        <v>27.27</v>
      </c>
      <c r="N312" s="66">
        <v>9.09</v>
      </c>
      <c r="O312" s="47">
        <v>0</v>
      </c>
      <c r="P312" s="47">
        <v>0</v>
      </c>
    </row>
    <row r="313" spans="1:16" x14ac:dyDescent="0.3">
      <c r="A313" s="84" t="s">
        <v>510</v>
      </c>
      <c r="B313" s="85" t="s">
        <v>408</v>
      </c>
      <c r="C313" s="66">
        <v>7.3</v>
      </c>
      <c r="D313" s="47">
        <v>11</v>
      </c>
      <c r="E313" s="66">
        <v>0.66</v>
      </c>
      <c r="F313" s="66">
        <v>0.95</v>
      </c>
      <c r="G313" s="47">
        <v>12</v>
      </c>
      <c r="H313" s="47">
        <v>19</v>
      </c>
      <c r="I313" s="81">
        <v>3</v>
      </c>
      <c r="J313" s="47">
        <v>4</v>
      </c>
      <c r="K313" s="47">
        <v>6</v>
      </c>
      <c r="L313" s="47">
        <v>0</v>
      </c>
      <c r="M313" s="66">
        <v>72.73</v>
      </c>
      <c r="N313" s="66">
        <v>9.09</v>
      </c>
      <c r="O313" s="66">
        <v>18.18</v>
      </c>
      <c r="P313" s="47">
        <v>0</v>
      </c>
    </row>
    <row r="314" spans="1:16" x14ac:dyDescent="0.3">
      <c r="A314" s="84" t="s">
        <v>514</v>
      </c>
      <c r="B314" s="85" t="s">
        <v>408</v>
      </c>
      <c r="C314" s="47">
        <v>7</v>
      </c>
      <c r="D314" s="47">
        <v>11</v>
      </c>
      <c r="E314" s="66">
        <v>0.64</v>
      </c>
      <c r="F314" s="66">
        <v>0.91</v>
      </c>
      <c r="G314" s="47">
        <v>10</v>
      </c>
      <c r="H314" s="47">
        <v>12</v>
      </c>
      <c r="I314" s="81">
        <v>4</v>
      </c>
      <c r="J314" s="47">
        <v>10</v>
      </c>
      <c r="K314" s="47">
        <v>12</v>
      </c>
      <c r="L314" s="47">
        <v>0</v>
      </c>
      <c r="M314" s="66">
        <v>45.45</v>
      </c>
      <c r="N314" s="66">
        <v>54.55</v>
      </c>
      <c r="O314" s="47">
        <v>0</v>
      </c>
      <c r="P314" s="47">
        <v>0</v>
      </c>
    </row>
    <row r="315" spans="1:16" x14ac:dyDescent="0.3">
      <c r="A315" s="84" t="s">
        <v>504</v>
      </c>
      <c r="B315" s="85" t="s">
        <v>408</v>
      </c>
      <c r="C315" s="66">
        <v>9.1</v>
      </c>
      <c r="D315" s="47">
        <v>13</v>
      </c>
      <c r="E315" s="66">
        <v>0.7</v>
      </c>
      <c r="F315" s="47">
        <v>1</v>
      </c>
      <c r="G315" s="47">
        <v>12</v>
      </c>
      <c r="H315" s="47">
        <v>27</v>
      </c>
      <c r="I315" s="81">
        <v>3</v>
      </c>
      <c r="J315" s="47">
        <v>7</v>
      </c>
      <c r="K315" s="47">
        <v>15</v>
      </c>
      <c r="L315" s="66">
        <v>7.69</v>
      </c>
      <c r="M315" s="66">
        <v>53.85</v>
      </c>
      <c r="N315" s="66">
        <v>38.46</v>
      </c>
      <c r="O315" s="47">
        <v>0</v>
      </c>
      <c r="P315" s="47">
        <v>0</v>
      </c>
    </row>
  </sheetData>
  <mergeCells count="1">
    <mergeCell ref="A1:P5"/>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P180"/>
  <sheetViews>
    <sheetView topLeftCell="A8" zoomScaleNormal="100" zoomScalePageLayoutView="125" workbookViewId="0">
      <selection activeCell="A8" sqref="A8"/>
    </sheetView>
  </sheetViews>
  <sheetFormatPr defaultColWidth="8.88671875" defaultRowHeight="13.8" x14ac:dyDescent="0.3"/>
  <cols>
    <col min="1" max="1" width="17" style="10" customWidth="1"/>
    <col min="2" max="2" width="26" style="10" customWidth="1"/>
    <col min="3" max="13" width="11.88671875" style="16" customWidth="1"/>
    <col min="14" max="14" width="8.88671875" style="10" customWidth="1"/>
    <col min="15" max="16384" width="8.88671875" style="10"/>
  </cols>
  <sheetData>
    <row r="1" spans="1:16" ht="12.75" customHeight="1" x14ac:dyDescent="0.3">
      <c r="A1" s="141" t="s">
        <v>782</v>
      </c>
      <c r="B1" s="127"/>
      <c r="C1" s="139"/>
      <c r="D1" s="139"/>
      <c r="E1" s="139"/>
      <c r="F1" s="139"/>
      <c r="G1" s="139"/>
      <c r="H1" s="139"/>
      <c r="I1" s="139"/>
      <c r="J1" s="139"/>
      <c r="K1" s="139"/>
      <c r="L1" s="139"/>
      <c r="M1" s="139"/>
      <c r="N1" s="127"/>
      <c r="O1" s="127"/>
      <c r="P1" s="127"/>
    </row>
    <row r="2" spans="1:16" ht="12.75" customHeight="1" x14ac:dyDescent="0.3">
      <c r="A2" s="114"/>
      <c r="B2" s="127"/>
      <c r="C2" s="139"/>
      <c r="D2" s="139"/>
      <c r="E2" s="139"/>
      <c r="F2" s="139"/>
      <c r="G2" s="139"/>
      <c r="H2" s="139"/>
      <c r="I2" s="139"/>
      <c r="J2" s="139"/>
      <c r="K2" s="139"/>
      <c r="L2" s="139"/>
      <c r="M2" s="139"/>
      <c r="N2" s="127"/>
      <c r="O2" s="127"/>
      <c r="P2" s="127"/>
    </row>
    <row r="3" spans="1:16" ht="12.75" customHeight="1" x14ac:dyDescent="0.3">
      <c r="A3" s="114"/>
      <c r="B3" s="127"/>
      <c r="C3" s="139"/>
      <c r="D3" s="139"/>
      <c r="E3" s="139"/>
      <c r="F3" s="139"/>
      <c r="G3" s="139"/>
      <c r="H3" s="139"/>
      <c r="I3" s="139"/>
      <c r="J3" s="139"/>
      <c r="K3" s="139"/>
      <c r="L3" s="139"/>
      <c r="M3" s="139"/>
      <c r="N3" s="127"/>
      <c r="O3" s="127"/>
      <c r="P3" s="127"/>
    </row>
    <row r="4" spans="1:16" ht="12.75" customHeight="1" x14ac:dyDescent="0.3">
      <c r="A4" s="114"/>
      <c r="B4" s="127"/>
      <c r="C4" s="139"/>
      <c r="D4" s="139"/>
      <c r="E4" s="139"/>
      <c r="F4" s="139"/>
      <c r="G4" s="139"/>
      <c r="H4" s="139"/>
      <c r="I4" s="139"/>
      <c r="J4" s="139"/>
      <c r="K4" s="139"/>
      <c r="L4" s="139"/>
      <c r="M4" s="139"/>
      <c r="N4" s="127"/>
      <c r="O4" s="127"/>
      <c r="P4" s="127"/>
    </row>
    <row r="5" spans="1:16" ht="12.75" customHeight="1" x14ac:dyDescent="0.3">
      <c r="A5" s="114"/>
      <c r="B5" s="127"/>
      <c r="C5" s="139"/>
      <c r="D5" s="139"/>
      <c r="E5" s="139"/>
      <c r="F5" s="139"/>
      <c r="G5" s="139"/>
      <c r="H5" s="139"/>
      <c r="I5" s="139"/>
      <c r="J5" s="139"/>
      <c r="K5" s="139"/>
      <c r="L5" s="139"/>
      <c r="M5" s="139"/>
      <c r="N5" s="127"/>
      <c r="O5" s="127"/>
      <c r="P5" s="127"/>
    </row>
    <row r="6" spans="1:16" ht="12.75" customHeight="1" x14ac:dyDescent="0.3">
      <c r="A6" s="114"/>
      <c r="B6" s="127"/>
      <c r="C6" s="139"/>
      <c r="D6" s="139"/>
      <c r="E6" s="139"/>
      <c r="F6" s="139"/>
      <c r="G6" s="139"/>
      <c r="H6" s="139"/>
      <c r="I6" s="139"/>
      <c r="J6" s="139"/>
      <c r="K6" s="139"/>
      <c r="L6" s="139"/>
      <c r="M6" s="139"/>
      <c r="N6" s="127"/>
      <c r="O6" s="127"/>
      <c r="P6" s="127"/>
    </row>
    <row r="7" spans="1:16" ht="12.75" customHeight="1" x14ac:dyDescent="0.3">
      <c r="A7" s="118"/>
      <c r="B7" s="108"/>
      <c r="C7" s="108"/>
      <c r="D7" s="108"/>
      <c r="E7" s="108"/>
      <c r="F7" s="108"/>
      <c r="G7" s="108"/>
      <c r="H7" s="108"/>
      <c r="I7" s="108"/>
      <c r="J7" s="108"/>
      <c r="K7" s="108"/>
      <c r="L7" s="108"/>
      <c r="M7" s="108"/>
      <c r="N7" s="108"/>
      <c r="O7" s="108"/>
      <c r="P7" s="108"/>
    </row>
    <row r="8" spans="1:16" s="11" customFormat="1" ht="42.9" customHeight="1" x14ac:dyDescent="0.25">
      <c r="A8" s="79" t="s">
        <v>444</v>
      </c>
      <c r="B8" s="63" t="s">
        <v>486</v>
      </c>
      <c r="C8" s="79" t="s">
        <v>487</v>
      </c>
      <c r="D8" s="79" t="s">
        <v>488</v>
      </c>
      <c r="E8" s="79" t="s">
        <v>489</v>
      </c>
      <c r="F8" s="79" t="s">
        <v>491</v>
      </c>
      <c r="G8" s="79" t="s">
        <v>492</v>
      </c>
      <c r="H8" s="79" t="s">
        <v>493</v>
      </c>
      <c r="I8" s="79" t="s">
        <v>494</v>
      </c>
      <c r="J8" s="79" t="s">
        <v>495</v>
      </c>
      <c r="K8" s="79" t="s">
        <v>496</v>
      </c>
      <c r="L8" s="79" t="s">
        <v>480</v>
      </c>
      <c r="M8" s="79" t="s">
        <v>481</v>
      </c>
      <c r="N8" s="79" t="s">
        <v>482</v>
      </c>
      <c r="O8" s="79" t="s">
        <v>483</v>
      </c>
      <c r="P8" s="79" t="s">
        <v>484</v>
      </c>
    </row>
    <row r="9" spans="1:16" ht="14.1" customHeight="1" x14ac:dyDescent="0.3">
      <c r="A9" s="65" t="s">
        <v>13</v>
      </c>
      <c r="B9" s="65" t="s">
        <v>54</v>
      </c>
      <c r="C9" s="66">
        <v>4.9000000000000004</v>
      </c>
      <c r="D9" s="47">
        <v>11</v>
      </c>
      <c r="E9" s="66">
        <v>0.45</v>
      </c>
      <c r="F9" s="66">
        <v>0.71</v>
      </c>
      <c r="G9" s="47">
        <v>4</v>
      </c>
      <c r="H9" s="47">
        <v>4</v>
      </c>
      <c r="I9" s="81">
        <v>4</v>
      </c>
      <c r="J9" s="47">
        <v>4</v>
      </c>
      <c r="K9" s="47">
        <v>4</v>
      </c>
      <c r="L9" s="47">
        <v>0</v>
      </c>
      <c r="M9" s="66">
        <v>9.09</v>
      </c>
      <c r="N9" s="66">
        <v>63.64</v>
      </c>
      <c r="O9" s="66">
        <v>27.27</v>
      </c>
      <c r="P9" s="47">
        <v>0</v>
      </c>
    </row>
    <row r="10" spans="1:16" ht="14.1" customHeight="1" x14ac:dyDescent="0.3">
      <c r="A10" s="65" t="s">
        <v>15</v>
      </c>
      <c r="B10" s="65" t="s">
        <v>54</v>
      </c>
      <c r="C10" s="66">
        <v>17</v>
      </c>
      <c r="D10" s="47">
        <v>27</v>
      </c>
      <c r="E10" s="66">
        <v>0.63</v>
      </c>
      <c r="F10" s="66">
        <v>1.17</v>
      </c>
      <c r="G10" s="47">
        <v>3</v>
      </c>
      <c r="H10" s="47">
        <v>10</v>
      </c>
      <c r="I10" s="81">
        <v>4</v>
      </c>
      <c r="J10" s="47">
        <v>3</v>
      </c>
      <c r="K10" s="47">
        <v>10</v>
      </c>
      <c r="L10" s="66">
        <v>7.41</v>
      </c>
      <c r="M10" s="66">
        <v>51.85</v>
      </c>
      <c r="N10" s="66">
        <v>22.22</v>
      </c>
      <c r="O10" s="66">
        <v>14.81</v>
      </c>
      <c r="P10" s="66">
        <v>3.7</v>
      </c>
    </row>
    <row r="11" spans="1:16" ht="14.1" customHeight="1" x14ac:dyDescent="0.3">
      <c r="A11" s="65" t="s">
        <v>21</v>
      </c>
      <c r="B11" s="65" t="s">
        <v>54</v>
      </c>
      <c r="C11" s="66">
        <v>13.9</v>
      </c>
      <c r="D11" s="47">
        <v>16</v>
      </c>
      <c r="E11" s="66">
        <v>0.87</v>
      </c>
      <c r="F11" s="66">
        <v>1.19</v>
      </c>
      <c r="G11" s="47">
        <v>3</v>
      </c>
      <c r="H11" s="47">
        <v>7</v>
      </c>
      <c r="I11" s="81">
        <v>4</v>
      </c>
      <c r="J11" s="47">
        <v>3</v>
      </c>
      <c r="K11" s="47">
        <v>7</v>
      </c>
      <c r="L11" s="66">
        <v>62.5</v>
      </c>
      <c r="M11" s="66">
        <v>18.75</v>
      </c>
      <c r="N11" s="66">
        <v>18.75</v>
      </c>
      <c r="O11" s="47">
        <v>0</v>
      </c>
      <c r="P11" s="47">
        <v>0</v>
      </c>
    </row>
    <row r="12" spans="1:16" ht="14.1" customHeight="1" x14ac:dyDescent="0.3">
      <c r="A12" s="65" t="s">
        <v>23</v>
      </c>
      <c r="B12" s="65" t="s">
        <v>54</v>
      </c>
      <c r="C12" s="66">
        <v>14</v>
      </c>
      <c r="D12" s="47">
        <v>16</v>
      </c>
      <c r="E12" s="66">
        <v>0.88</v>
      </c>
      <c r="F12" s="66">
        <v>1.2</v>
      </c>
      <c r="G12" s="47">
        <v>1</v>
      </c>
      <c r="H12" s="47">
        <v>5</v>
      </c>
      <c r="I12" s="81">
        <v>4</v>
      </c>
      <c r="J12" s="47">
        <v>1</v>
      </c>
      <c r="K12" s="47">
        <v>5</v>
      </c>
      <c r="L12" s="66">
        <v>37.5</v>
      </c>
      <c r="M12" s="66">
        <v>62.5</v>
      </c>
      <c r="N12" s="47">
        <v>0</v>
      </c>
      <c r="O12" s="47">
        <v>0</v>
      </c>
      <c r="P12" s="47">
        <v>0</v>
      </c>
    </row>
    <row r="13" spans="1:16" ht="14.1" customHeight="1" x14ac:dyDescent="0.3">
      <c r="A13" s="65" t="s">
        <v>27</v>
      </c>
      <c r="B13" s="65" t="s">
        <v>54</v>
      </c>
      <c r="C13" s="66">
        <v>8.4</v>
      </c>
      <c r="D13" s="47">
        <v>11</v>
      </c>
      <c r="E13" s="66">
        <v>0.76</v>
      </c>
      <c r="F13" s="66">
        <v>1.02</v>
      </c>
      <c r="G13" s="47">
        <v>1</v>
      </c>
      <c r="H13" s="47">
        <v>1</v>
      </c>
      <c r="I13" s="81">
        <v>4</v>
      </c>
      <c r="J13" s="47">
        <v>1</v>
      </c>
      <c r="K13" s="47">
        <v>1</v>
      </c>
      <c r="L13" s="66">
        <v>36.36</v>
      </c>
      <c r="M13" s="66">
        <v>36.36</v>
      </c>
      <c r="N13" s="66">
        <v>18.18</v>
      </c>
      <c r="O13" s="66">
        <v>9.09</v>
      </c>
      <c r="P13" s="47">
        <v>0</v>
      </c>
    </row>
    <row r="14" spans="1:16" ht="14.1" customHeight="1" x14ac:dyDescent="0.3">
      <c r="A14" s="65" t="s">
        <v>34</v>
      </c>
      <c r="B14" s="65" t="s">
        <v>54</v>
      </c>
      <c r="C14" s="66">
        <v>7.7</v>
      </c>
      <c r="D14" s="47">
        <v>13</v>
      </c>
      <c r="E14" s="66">
        <v>0.59</v>
      </c>
      <c r="F14" s="66">
        <v>1.1100000000000001</v>
      </c>
      <c r="G14" s="47">
        <v>1</v>
      </c>
      <c r="H14" s="47">
        <v>5</v>
      </c>
      <c r="I14" s="81">
        <v>4</v>
      </c>
      <c r="J14" s="47">
        <v>1</v>
      </c>
      <c r="K14" s="47">
        <v>5</v>
      </c>
      <c r="L14" s="66">
        <v>7.69</v>
      </c>
      <c r="M14" s="66">
        <v>30.77</v>
      </c>
      <c r="N14" s="66">
        <v>53.85</v>
      </c>
      <c r="O14" s="47">
        <v>0</v>
      </c>
      <c r="P14" s="66">
        <v>7.69</v>
      </c>
    </row>
    <row r="15" spans="1:16" ht="14.1" customHeight="1" x14ac:dyDescent="0.3">
      <c r="A15" s="65" t="s">
        <v>23</v>
      </c>
      <c r="B15" s="65" t="s">
        <v>68</v>
      </c>
      <c r="C15" s="66">
        <v>7.5</v>
      </c>
      <c r="D15" s="47">
        <v>11</v>
      </c>
      <c r="E15" s="66">
        <v>0.68</v>
      </c>
      <c r="F15" s="66">
        <v>0.93</v>
      </c>
      <c r="G15" s="47">
        <v>4</v>
      </c>
      <c r="H15" s="47">
        <v>5</v>
      </c>
      <c r="I15" s="81">
        <v>4</v>
      </c>
      <c r="J15" s="47">
        <v>4</v>
      </c>
      <c r="K15" s="47">
        <v>5</v>
      </c>
      <c r="L15" s="66">
        <v>9.09</v>
      </c>
      <c r="M15" s="66">
        <v>45.45</v>
      </c>
      <c r="N15" s="66">
        <v>45.45</v>
      </c>
      <c r="O15" s="47">
        <v>0</v>
      </c>
      <c r="P15" s="47">
        <v>0</v>
      </c>
    </row>
    <row r="16" spans="1:16" ht="14.1" customHeight="1" x14ac:dyDescent="0.3">
      <c r="A16" s="65" t="s">
        <v>11</v>
      </c>
      <c r="B16" s="65" t="s">
        <v>78</v>
      </c>
      <c r="C16" s="66">
        <v>6.8</v>
      </c>
      <c r="D16" s="47">
        <v>10</v>
      </c>
      <c r="E16" s="66">
        <v>0.68</v>
      </c>
      <c r="F16" s="66">
        <v>1.07</v>
      </c>
      <c r="G16" s="47">
        <v>2</v>
      </c>
      <c r="H16" s="47">
        <v>2</v>
      </c>
      <c r="I16" s="81">
        <v>4</v>
      </c>
      <c r="J16" s="47">
        <v>2</v>
      </c>
      <c r="K16" s="47">
        <v>2</v>
      </c>
      <c r="L16" s="47">
        <v>0</v>
      </c>
      <c r="M16" s="47">
        <v>60</v>
      </c>
      <c r="N16" s="47">
        <v>40</v>
      </c>
      <c r="O16" s="47">
        <v>0</v>
      </c>
      <c r="P16" s="47">
        <v>0</v>
      </c>
    </row>
    <row r="17" spans="1:16" ht="14.1" customHeight="1" x14ac:dyDescent="0.3">
      <c r="A17" s="65" t="s">
        <v>26</v>
      </c>
      <c r="B17" s="65" t="s">
        <v>78</v>
      </c>
      <c r="C17" s="66">
        <v>8.4</v>
      </c>
      <c r="D17" s="47">
        <v>12</v>
      </c>
      <c r="E17" s="66">
        <v>0.7</v>
      </c>
      <c r="F17" s="66">
        <v>1.07</v>
      </c>
      <c r="G17" s="47">
        <v>1</v>
      </c>
      <c r="H17" s="47">
        <v>1</v>
      </c>
      <c r="I17" s="81">
        <v>4</v>
      </c>
      <c r="J17" s="47">
        <v>1</v>
      </c>
      <c r="K17" s="47">
        <v>1</v>
      </c>
      <c r="L17" s="47">
        <v>25</v>
      </c>
      <c r="M17" s="47">
        <v>25</v>
      </c>
      <c r="N17" s="47">
        <v>50</v>
      </c>
      <c r="O17" s="47">
        <v>0</v>
      </c>
      <c r="P17" s="47">
        <v>0</v>
      </c>
    </row>
    <row r="18" spans="1:16" ht="14.1" customHeight="1" x14ac:dyDescent="0.3">
      <c r="A18" s="65" t="s">
        <v>30</v>
      </c>
      <c r="B18" s="65" t="s">
        <v>82</v>
      </c>
      <c r="C18" s="66">
        <v>6.5</v>
      </c>
      <c r="D18" s="47">
        <v>10</v>
      </c>
      <c r="E18" s="66">
        <v>0.65</v>
      </c>
      <c r="F18" s="47">
        <v>1</v>
      </c>
      <c r="G18" s="47">
        <v>3</v>
      </c>
      <c r="H18" s="47">
        <v>4</v>
      </c>
      <c r="I18" s="81">
        <v>4</v>
      </c>
      <c r="J18" s="47">
        <v>3</v>
      </c>
      <c r="K18" s="47">
        <v>4</v>
      </c>
      <c r="L18" s="47">
        <v>0</v>
      </c>
      <c r="M18" s="47">
        <v>50</v>
      </c>
      <c r="N18" s="47">
        <v>50</v>
      </c>
      <c r="O18" s="47">
        <v>0</v>
      </c>
      <c r="P18" s="47">
        <v>0</v>
      </c>
    </row>
    <row r="19" spans="1:16" ht="14.1" customHeight="1" x14ac:dyDescent="0.3">
      <c r="A19" s="65" t="s">
        <v>14</v>
      </c>
      <c r="B19" s="65" t="s">
        <v>94</v>
      </c>
      <c r="C19" s="66">
        <v>5.4</v>
      </c>
      <c r="D19" s="47">
        <v>13</v>
      </c>
      <c r="E19" s="66">
        <v>0.42</v>
      </c>
      <c r="F19" s="66">
        <v>0.72</v>
      </c>
      <c r="G19" s="47">
        <v>4</v>
      </c>
      <c r="H19" s="47">
        <v>4</v>
      </c>
      <c r="I19" s="81">
        <v>4</v>
      </c>
      <c r="J19" s="47">
        <v>4</v>
      </c>
      <c r="K19" s="47">
        <v>4</v>
      </c>
      <c r="L19" s="66">
        <v>7.69</v>
      </c>
      <c r="M19" s="66">
        <v>23.08</v>
      </c>
      <c r="N19" s="66">
        <v>15.38</v>
      </c>
      <c r="O19" s="66">
        <v>38.46</v>
      </c>
      <c r="P19" s="66">
        <v>15.38</v>
      </c>
    </row>
    <row r="20" spans="1:16" ht="14.1" customHeight="1" x14ac:dyDescent="0.3">
      <c r="A20" s="65" t="s">
        <v>15</v>
      </c>
      <c r="B20" s="65" t="s">
        <v>94</v>
      </c>
      <c r="C20" s="66">
        <v>5.5</v>
      </c>
      <c r="D20" s="47">
        <v>12</v>
      </c>
      <c r="E20" s="66">
        <v>0.46</v>
      </c>
      <c r="F20" s="66">
        <v>0.85</v>
      </c>
      <c r="G20" s="47">
        <v>9</v>
      </c>
      <c r="H20" s="47">
        <v>10</v>
      </c>
      <c r="I20" s="81">
        <v>4</v>
      </c>
      <c r="J20" s="47">
        <v>9</v>
      </c>
      <c r="K20" s="47">
        <v>10</v>
      </c>
      <c r="L20" s="47">
        <v>0</v>
      </c>
      <c r="M20" s="66">
        <v>16.670000000000002</v>
      </c>
      <c r="N20" s="66">
        <v>58.33</v>
      </c>
      <c r="O20" s="66">
        <v>16.670000000000002</v>
      </c>
      <c r="P20" s="66">
        <v>8.33</v>
      </c>
    </row>
    <row r="21" spans="1:16" ht="14.1" customHeight="1" x14ac:dyDescent="0.3">
      <c r="A21" s="65" t="s">
        <v>15</v>
      </c>
      <c r="B21" s="65" t="s">
        <v>129</v>
      </c>
      <c r="C21" s="66">
        <v>5.2</v>
      </c>
      <c r="D21" s="47">
        <v>13</v>
      </c>
      <c r="E21" s="66">
        <v>0.4</v>
      </c>
      <c r="F21" s="66">
        <v>0.74</v>
      </c>
      <c r="G21" s="47">
        <v>10</v>
      </c>
      <c r="H21" s="47">
        <v>10</v>
      </c>
      <c r="I21" s="81">
        <v>4</v>
      </c>
      <c r="J21" s="47">
        <v>10</v>
      </c>
      <c r="K21" s="47">
        <v>10</v>
      </c>
      <c r="L21" s="47">
        <v>0</v>
      </c>
      <c r="M21" s="66">
        <v>23.08</v>
      </c>
      <c r="N21" s="66">
        <v>30.77</v>
      </c>
      <c r="O21" s="66">
        <v>30.77</v>
      </c>
      <c r="P21" s="66">
        <v>15.38</v>
      </c>
    </row>
    <row r="22" spans="1:16" ht="14.1" customHeight="1" x14ac:dyDescent="0.3">
      <c r="A22" s="65" t="s">
        <v>21</v>
      </c>
      <c r="B22" s="65" t="s">
        <v>129</v>
      </c>
      <c r="C22" s="66">
        <v>7.8</v>
      </c>
      <c r="D22" s="47">
        <v>10</v>
      </c>
      <c r="E22" s="66">
        <v>0.78</v>
      </c>
      <c r="F22" s="66">
        <v>1.07</v>
      </c>
      <c r="G22" s="47">
        <v>5</v>
      </c>
      <c r="H22" s="47">
        <v>7</v>
      </c>
      <c r="I22" s="81">
        <v>4</v>
      </c>
      <c r="J22" s="47">
        <v>5</v>
      </c>
      <c r="K22" s="47">
        <v>7</v>
      </c>
      <c r="L22" s="47">
        <v>20</v>
      </c>
      <c r="M22" s="47">
        <v>60</v>
      </c>
      <c r="N22" s="47">
        <v>20</v>
      </c>
      <c r="O22" s="47">
        <v>0</v>
      </c>
      <c r="P22" s="47">
        <v>0</v>
      </c>
    </row>
    <row r="23" spans="1:16" ht="14.1" customHeight="1" x14ac:dyDescent="0.3">
      <c r="A23" s="65" t="s">
        <v>15</v>
      </c>
      <c r="B23" s="65" t="s">
        <v>145</v>
      </c>
      <c r="C23" s="66">
        <v>7.3</v>
      </c>
      <c r="D23" s="47">
        <v>13</v>
      </c>
      <c r="E23" s="66">
        <v>0.56000000000000005</v>
      </c>
      <c r="F23" s="66">
        <v>1.04</v>
      </c>
      <c r="G23" s="47">
        <v>5</v>
      </c>
      <c r="H23" s="47">
        <v>10</v>
      </c>
      <c r="I23" s="81">
        <v>4</v>
      </c>
      <c r="J23" s="47">
        <v>5</v>
      </c>
      <c r="K23" s="47">
        <v>10</v>
      </c>
      <c r="L23" s="66">
        <v>7.69</v>
      </c>
      <c r="M23" s="66">
        <v>30.77</v>
      </c>
      <c r="N23" s="66">
        <v>38.46</v>
      </c>
      <c r="O23" s="66">
        <v>23.08</v>
      </c>
      <c r="P23" s="47">
        <v>0</v>
      </c>
    </row>
    <row r="24" spans="1:16" ht="14.1" customHeight="1" x14ac:dyDescent="0.3">
      <c r="A24" s="65" t="s">
        <v>21</v>
      </c>
      <c r="B24" s="65" t="s">
        <v>168</v>
      </c>
      <c r="C24" s="66">
        <v>9.4</v>
      </c>
      <c r="D24" s="47">
        <v>13</v>
      </c>
      <c r="E24" s="66">
        <v>0.72</v>
      </c>
      <c r="F24" s="66">
        <v>0.99</v>
      </c>
      <c r="G24" s="47">
        <v>6</v>
      </c>
      <c r="H24" s="47">
        <v>7</v>
      </c>
      <c r="I24" s="81">
        <v>4</v>
      </c>
      <c r="J24" s="47">
        <v>6</v>
      </c>
      <c r="K24" s="47">
        <v>7</v>
      </c>
      <c r="L24" s="66">
        <v>7.69</v>
      </c>
      <c r="M24" s="66">
        <v>61.54</v>
      </c>
      <c r="N24" s="66">
        <v>30.77</v>
      </c>
      <c r="O24" s="47">
        <v>0</v>
      </c>
      <c r="P24" s="47">
        <v>0</v>
      </c>
    </row>
    <row r="25" spans="1:16" ht="14.1" customHeight="1" x14ac:dyDescent="0.3">
      <c r="A25" s="65" t="s">
        <v>22</v>
      </c>
      <c r="B25" s="65" t="s">
        <v>168</v>
      </c>
      <c r="C25" s="66">
        <v>12.4</v>
      </c>
      <c r="D25" s="47">
        <v>13</v>
      </c>
      <c r="E25" s="66">
        <v>0.95</v>
      </c>
      <c r="F25" s="66">
        <v>1.23</v>
      </c>
      <c r="G25" s="47">
        <v>1</v>
      </c>
      <c r="H25" s="47">
        <v>2</v>
      </c>
      <c r="I25" s="81">
        <v>4</v>
      </c>
      <c r="J25" s="47">
        <v>1</v>
      </c>
      <c r="K25" s="47">
        <v>2</v>
      </c>
      <c r="L25" s="66">
        <v>76.92</v>
      </c>
      <c r="M25" s="66">
        <v>23.08</v>
      </c>
      <c r="N25" s="47">
        <v>0</v>
      </c>
      <c r="O25" s="47">
        <v>0</v>
      </c>
      <c r="P25" s="47">
        <v>0</v>
      </c>
    </row>
    <row r="26" spans="1:16" ht="14.1" customHeight="1" x14ac:dyDescent="0.3">
      <c r="A26" s="65" t="s">
        <v>30</v>
      </c>
      <c r="B26" s="65" t="s">
        <v>175</v>
      </c>
      <c r="C26" s="66">
        <v>4.2</v>
      </c>
      <c r="D26" s="47">
        <v>10</v>
      </c>
      <c r="E26" s="66">
        <v>0.42</v>
      </c>
      <c r="F26" s="66">
        <v>0.64</v>
      </c>
      <c r="G26" s="47">
        <v>4</v>
      </c>
      <c r="H26" s="47">
        <v>4</v>
      </c>
      <c r="I26" s="81">
        <v>4</v>
      </c>
      <c r="J26" s="47">
        <v>4</v>
      </c>
      <c r="K26" s="47">
        <v>4</v>
      </c>
      <c r="L26" s="47">
        <v>0</v>
      </c>
      <c r="M26" s="47">
        <v>20</v>
      </c>
      <c r="N26" s="47">
        <v>40</v>
      </c>
      <c r="O26" s="47">
        <v>30</v>
      </c>
      <c r="P26" s="47">
        <v>10</v>
      </c>
    </row>
    <row r="27" spans="1:16" ht="14.1" customHeight="1" x14ac:dyDescent="0.3">
      <c r="A27" s="65" t="s">
        <v>11</v>
      </c>
      <c r="B27" s="65" t="s">
        <v>180</v>
      </c>
      <c r="C27" s="66">
        <v>7.1</v>
      </c>
      <c r="D27" s="47">
        <v>10</v>
      </c>
      <c r="E27" s="66">
        <v>0.71</v>
      </c>
      <c r="F27" s="66">
        <v>1.1200000000000001</v>
      </c>
      <c r="G27" s="47">
        <v>1</v>
      </c>
      <c r="H27" s="47">
        <v>2</v>
      </c>
      <c r="I27" s="81">
        <v>4</v>
      </c>
      <c r="J27" s="47">
        <v>1</v>
      </c>
      <c r="K27" s="47">
        <v>2</v>
      </c>
      <c r="L27" s="47">
        <v>0</v>
      </c>
      <c r="M27" s="47">
        <v>70</v>
      </c>
      <c r="N27" s="47">
        <v>30</v>
      </c>
      <c r="O27" s="47">
        <v>0</v>
      </c>
      <c r="P27" s="47">
        <v>0</v>
      </c>
    </row>
    <row r="28" spans="1:16" ht="14.1" customHeight="1" x14ac:dyDescent="0.3">
      <c r="A28" s="65" t="s">
        <v>15</v>
      </c>
      <c r="B28" s="65" t="s">
        <v>180</v>
      </c>
      <c r="C28" s="66">
        <v>11.1</v>
      </c>
      <c r="D28" s="47">
        <v>18</v>
      </c>
      <c r="E28" s="66">
        <v>0.62</v>
      </c>
      <c r="F28" s="66">
        <v>1.1499999999999999</v>
      </c>
      <c r="G28" s="47">
        <v>4</v>
      </c>
      <c r="H28" s="47">
        <v>10</v>
      </c>
      <c r="I28" s="81">
        <v>4</v>
      </c>
      <c r="J28" s="47">
        <v>4</v>
      </c>
      <c r="K28" s="47">
        <v>10</v>
      </c>
      <c r="L28" s="47">
        <v>0</v>
      </c>
      <c r="M28" s="66">
        <v>44.44</v>
      </c>
      <c r="N28" s="47">
        <v>50</v>
      </c>
      <c r="O28" s="66">
        <v>5.56</v>
      </c>
      <c r="P28" s="47">
        <v>0</v>
      </c>
    </row>
    <row r="29" spans="1:16" ht="14.1" customHeight="1" x14ac:dyDescent="0.3">
      <c r="A29" s="65" t="s">
        <v>21</v>
      </c>
      <c r="B29" s="65" t="s">
        <v>189</v>
      </c>
      <c r="C29" s="66">
        <v>15.8</v>
      </c>
      <c r="D29" s="47">
        <v>23</v>
      </c>
      <c r="E29" s="66">
        <v>0.69</v>
      </c>
      <c r="F29" s="66">
        <v>0.94</v>
      </c>
      <c r="G29" s="47">
        <v>7</v>
      </c>
      <c r="H29" s="47">
        <v>7</v>
      </c>
      <c r="I29" s="81">
        <v>4</v>
      </c>
      <c r="J29" s="47">
        <v>7</v>
      </c>
      <c r="K29" s="47">
        <v>7</v>
      </c>
      <c r="L29" s="66">
        <v>39.130000000000003</v>
      </c>
      <c r="M29" s="66">
        <v>17.39</v>
      </c>
      <c r="N29" s="66">
        <v>26.09</v>
      </c>
      <c r="O29" s="66">
        <v>13.04</v>
      </c>
      <c r="P29" s="66">
        <v>4.3499999999999996</v>
      </c>
    </row>
    <row r="30" spans="1:16" ht="14.1" customHeight="1" x14ac:dyDescent="0.3">
      <c r="A30" s="65" t="s">
        <v>34</v>
      </c>
      <c r="B30" s="65" t="s">
        <v>189</v>
      </c>
      <c r="C30" s="66">
        <v>10.5</v>
      </c>
      <c r="D30" s="47">
        <v>19</v>
      </c>
      <c r="E30" s="66">
        <v>0.55000000000000004</v>
      </c>
      <c r="F30" s="66">
        <v>1.03</v>
      </c>
      <c r="G30" s="47">
        <v>2</v>
      </c>
      <c r="H30" s="47">
        <v>5</v>
      </c>
      <c r="I30" s="81">
        <v>4</v>
      </c>
      <c r="J30" s="47">
        <v>2</v>
      </c>
      <c r="K30" s="47">
        <v>5</v>
      </c>
      <c r="L30" s="47">
        <v>0</v>
      </c>
      <c r="M30" s="66">
        <v>42.11</v>
      </c>
      <c r="N30" s="66">
        <v>36.840000000000003</v>
      </c>
      <c r="O30" s="66">
        <v>15.79</v>
      </c>
      <c r="P30" s="66">
        <v>5.26</v>
      </c>
    </row>
    <row r="31" spans="1:16" ht="14.1" customHeight="1" x14ac:dyDescent="0.3">
      <c r="A31" s="65" t="s">
        <v>13</v>
      </c>
      <c r="B31" s="65" t="s">
        <v>194</v>
      </c>
      <c r="C31" s="66">
        <v>6.4</v>
      </c>
      <c r="D31" s="47">
        <v>10</v>
      </c>
      <c r="E31" s="66">
        <v>0.64</v>
      </c>
      <c r="F31" s="66">
        <v>1.02</v>
      </c>
      <c r="G31" s="47">
        <v>3</v>
      </c>
      <c r="H31" s="47">
        <v>4</v>
      </c>
      <c r="I31" s="81">
        <v>4</v>
      </c>
      <c r="J31" s="47">
        <v>3</v>
      </c>
      <c r="K31" s="47">
        <v>4</v>
      </c>
      <c r="L31" s="47">
        <v>10</v>
      </c>
      <c r="M31" s="47">
        <v>50</v>
      </c>
      <c r="N31" s="47">
        <v>20</v>
      </c>
      <c r="O31" s="47">
        <v>20</v>
      </c>
      <c r="P31" s="47">
        <v>0</v>
      </c>
    </row>
    <row r="32" spans="1:16" ht="14.1" customHeight="1" x14ac:dyDescent="0.3">
      <c r="A32" s="65" t="s">
        <v>14</v>
      </c>
      <c r="B32" s="65" t="s">
        <v>194</v>
      </c>
      <c r="C32" s="66">
        <v>7.1</v>
      </c>
      <c r="D32" s="47">
        <v>13</v>
      </c>
      <c r="E32" s="66">
        <v>0.55000000000000004</v>
      </c>
      <c r="F32" s="66">
        <v>0.95</v>
      </c>
      <c r="G32" s="47">
        <v>3</v>
      </c>
      <c r="H32" s="47">
        <v>4</v>
      </c>
      <c r="I32" s="81">
        <v>4</v>
      </c>
      <c r="J32" s="47">
        <v>3</v>
      </c>
      <c r="K32" s="47">
        <v>4</v>
      </c>
      <c r="L32" s="47">
        <v>0</v>
      </c>
      <c r="M32" s="66">
        <v>23.08</v>
      </c>
      <c r="N32" s="66">
        <v>69.23</v>
      </c>
      <c r="O32" s="66">
        <v>7.69</v>
      </c>
      <c r="P32" s="47">
        <v>0</v>
      </c>
    </row>
    <row r="33" spans="1:16" ht="14.1" customHeight="1" x14ac:dyDescent="0.3">
      <c r="A33" s="65" t="s">
        <v>21</v>
      </c>
      <c r="B33" s="65" t="s">
        <v>194</v>
      </c>
      <c r="C33" s="66">
        <v>12.6</v>
      </c>
      <c r="D33" s="47">
        <v>14</v>
      </c>
      <c r="E33" s="66">
        <v>0.9</v>
      </c>
      <c r="F33" s="66">
        <v>1.24</v>
      </c>
      <c r="G33" s="47">
        <v>2</v>
      </c>
      <c r="H33" s="47">
        <v>7</v>
      </c>
      <c r="I33" s="81">
        <v>4</v>
      </c>
      <c r="J33" s="47">
        <v>2</v>
      </c>
      <c r="K33" s="47">
        <v>7</v>
      </c>
      <c r="L33" s="66">
        <v>71.430000000000007</v>
      </c>
      <c r="M33" s="66">
        <v>21.43</v>
      </c>
      <c r="N33" s="47">
        <v>0</v>
      </c>
      <c r="O33" s="66">
        <v>7.14</v>
      </c>
      <c r="P33" s="47">
        <v>0</v>
      </c>
    </row>
    <row r="34" spans="1:16" ht="14.1" customHeight="1" x14ac:dyDescent="0.3">
      <c r="A34" s="65" t="s">
        <v>22</v>
      </c>
      <c r="B34" s="65" t="s">
        <v>194</v>
      </c>
      <c r="C34" s="66">
        <v>9.4</v>
      </c>
      <c r="D34" s="47">
        <v>10</v>
      </c>
      <c r="E34" s="66">
        <v>0.94</v>
      </c>
      <c r="F34" s="66">
        <v>1.21</v>
      </c>
      <c r="G34" s="47">
        <v>2</v>
      </c>
      <c r="H34" s="47">
        <v>2</v>
      </c>
      <c r="I34" s="81">
        <v>4</v>
      </c>
      <c r="J34" s="47">
        <v>2</v>
      </c>
      <c r="K34" s="47">
        <v>2</v>
      </c>
      <c r="L34" s="47">
        <v>70</v>
      </c>
      <c r="M34" s="47">
        <v>30</v>
      </c>
      <c r="N34" s="47">
        <v>0</v>
      </c>
      <c r="O34" s="47">
        <v>0</v>
      </c>
      <c r="P34" s="47">
        <v>0</v>
      </c>
    </row>
    <row r="35" spans="1:16" ht="14.1" customHeight="1" x14ac:dyDescent="0.3">
      <c r="A35" s="65" t="s">
        <v>13</v>
      </c>
      <c r="B35" s="65" t="s">
        <v>224</v>
      </c>
      <c r="C35" s="66">
        <v>8.3000000000000007</v>
      </c>
      <c r="D35" s="47">
        <v>11</v>
      </c>
      <c r="E35" s="66">
        <v>0.75</v>
      </c>
      <c r="F35" s="66">
        <v>1.2</v>
      </c>
      <c r="G35" s="47">
        <v>2</v>
      </c>
      <c r="H35" s="47">
        <v>4</v>
      </c>
      <c r="I35" s="81">
        <v>4</v>
      </c>
      <c r="J35" s="47">
        <v>2</v>
      </c>
      <c r="K35" s="47">
        <v>4</v>
      </c>
      <c r="L35" s="66">
        <v>18.18</v>
      </c>
      <c r="M35" s="66">
        <v>63.64</v>
      </c>
      <c r="N35" s="66">
        <v>9.09</v>
      </c>
      <c r="O35" s="66">
        <v>9.09</v>
      </c>
      <c r="P35" s="47">
        <v>0</v>
      </c>
    </row>
    <row r="36" spans="1:16" ht="14.1" customHeight="1" x14ac:dyDescent="0.3">
      <c r="A36" s="65" t="s">
        <v>15</v>
      </c>
      <c r="B36" s="65" t="s">
        <v>224</v>
      </c>
      <c r="C36" s="66">
        <v>11.8</v>
      </c>
      <c r="D36" s="47">
        <v>21</v>
      </c>
      <c r="E36" s="66">
        <v>0.56000000000000005</v>
      </c>
      <c r="F36" s="66">
        <v>1.04</v>
      </c>
      <c r="G36" s="47">
        <v>5</v>
      </c>
      <c r="H36" s="47">
        <v>10</v>
      </c>
      <c r="I36" s="81">
        <v>4</v>
      </c>
      <c r="J36" s="47">
        <v>5</v>
      </c>
      <c r="K36" s="47">
        <v>10</v>
      </c>
      <c r="L36" s="66">
        <v>9.52</v>
      </c>
      <c r="M36" s="66">
        <v>14.29</v>
      </c>
      <c r="N36" s="66">
        <v>66.67</v>
      </c>
      <c r="O36" s="66">
        <v>9.52</v>
      </c>
      <c r="P36" s="47">
        <v>0</v>
      </c>
    </row>
    <row r="37" spans="1:16" ht="14.1" customHeight="1" x14ac:dyDescent="0.3">
      <c r="A37" s="65" t="s">
        <v>31</v>
      </c>
      <c r="B37" s="65" t="s">
        <v>224</v>
      </c>
      <c r="C37" s="66">
        <v>9.9</v>
      </c>
      <c r="D37" s="47">
        <v>14</v>
      </c>
      <c r="E37" s="66">
        <v>0.71</v>
      </c>
      <c r="F37" s="66">
        <v>1.07</v>
      </c>
      <c r="G37" s="47">
        <v>2</v>
      </c>
      <c r="H37" s="47">
        <v>4</v>
      </c>
      <c r="I37" s="81">
        <v>4</v>
      </c>
      <c r="J37" s="47">
        <v>2</v>
      </c>
      <c r="K37" s="47">
        <v>4</v>
      </c>
      <c r="L37" s="66">
        <v>7.14</v>
      </c>
      <c r="M37" s="66">
        <v>64.290000000000006</v>
      </c>
      <c r="N37" s="66">
        <v>21.43</v>
      </c>
      <c r="O37" s="66">
        <v>7.14</v>
      </c>
      <c r="P37" s="47">
        <v>0</v>
      </c>
    </row>
    <row r="38" spans="1:16" ht="14.1" customHeight="1" x14ac:dyDescent="0.3">
      <c r="A38" s="65" t="s">
        <v>30</v>
      </c>
      <c r="B38" s="65" t="s">
        <v>253</v>
      </c>
      <c r="C38" s="66">
        <v>7.3</v>
      </c>
      <c r="D38" s="47">
        <v>11</v>
      </c>
      <c r="E38" s="66">
        <v>0.66</v>
      </c>
      <c r="F38" s="66">
        <v>1.02</v>
      </c>
      <c r="G38" s="47">
        <v>2</v>
      </c>
      <c r="H38" s="47">
        <v>4</v>
      </c>
      <c r="I38" s="81">
        <v>4</v>
      </c>
      <c r="J38" s="47">
        <v>2</v>
      </c>
      <c r="K38" s="47">
        <v>4</v>
      </c>
      <c r="L38" s="47">
        <v>0</v>
      </c>
      <c r="M38" s="66">
        <v>54.55</v>
      </c>
      <c r="N38" s="66">
        <v>45.45</v>
      </c>
      <c r="O38" s="47">
        <v>0</v>
      </c>
      <c r="P38" s="47">
        <v>0</v>
      </c>
    </row>
    <row r="39" spans="1:16" ht="14.1" customHeight="1" x14ac:dyDescent="0.3">
      <c r="A39" s="65" t="s">
        <v>34</v>
      </c>
      <c r="B39" s="65" t="s">
        <v>253</v>
      </c>
      <c r="C39" s="66">
        <v>5.8</v>
      </c>
      <c r="D39" s="47">
        <v>14</v>
      </c>
      <c r="E39" s="66">
        <v>0.41</v>
      </c>
      <c r="F39" s="66">
        <v>0.77</v>
      </c>
      <c r="G39" s="47">
        <v>4</v>
      </c>
      <c r="H39" s="47">
        <v>5</v>
      </c>
      <c r="I39" s="81">
        <v>4</v>
      </c>
      <c r="J39" s="47">
        <v>4</v>
      </c>
      <c r="K39" s="47">
        <v>5</v>
      </c>
      <c r="L39" s="47">
        <v>0</v>
      </c>
      <c r="M39" s="66">
        <v>42.86</v>
      </c>
      <c r="N39" s="66">
        <v>14.29</v>
      </c>
      <c r="O39" s="47">
        <v>0</v>
      </c>
      <c r="P39" s="66">
        <v>42.86</v>
      </c>
    </row>
    <row r="40" spans="1:16" ht="14.1" customHeight="1" x14ac:dyDescent="0.3">
      <c r="A40" s="65" t="s">
        <v>23</v>
      </c>
      <c r="B40" s="65" t="s">
        <v>265</v>
      </c>
      <c r="C40" s="66">
        <v>5.8</v>
      </c>
      <c r="D40" s="47">
        <v>12</v>
      </c>
      <c r="E40" s="66">
        <v>0.48</v>
      </c>
      <c r="F40" s="66">
        <v>0.66</v>
      </c>
      <c r="G40" s="47">
        <v>5</v>
      </c>
      <c r="H40" s="47">
        <v>5</v>
      </c>
      <c r="I40" s="81">
        <v>4</v>
      </c>
      <c r="J40" s="47">
        <v>5</v>
      </c>
      <c r="K40" s="47">
        <v>5</v>
      </c>
      <c r="L40" s="66">
        <v>16.670000000000002</v>
      </c>
      <c r="M40" s="66">
        <v>8.33</v>
      </c>
      <c r="N40" s="66">
        <v>33.33</v>
      </c>
      <c r="O40" s="66">
        <v>41.67</v>
      </c>
      <c r="P40" s="47">
        <v>0</v>
      </c>
    </row>
    <row r="41" spans="1:16" ht="14.1" customHeight="1" x14ac:dyDescent="0.3">
      <c r="A41" s="65" t="s">
        <v>15</v>
      </c>
      <c r="B41" s="65" t="s">
        <v>292</v>
      </c>
      <c r="C41" s="66">
        <v>10.4</v>
      </c>
      <c r="D41" s="47">
        <v>21</v>
      </c>
      <c r="E41" s="66">
        <v>0.5</v>
      </c>
      <c r="F41" s="66">
        <v>0.92</v>
      </c>
      <c r="G41" s="47">
        <v>8</v>
      </c>
      <c r="H41" s="47">
        <v>10</v>
      </c>
      <c r="I41" s="81">
        <v>4</v>
      </c>
      <c r="J41" s="47">
        <v>8</v>
      </c>
      <c r="K41" s="47">
        <v>10</v>
      </c>
      <c r="L41" s="47">
        <v>0</v>
      </c>
      <c r="M41" s="66">
        <v>33.33</v>
      </c>
      <c r="N41" s="66">
        <v>38.1</v>
      </c>
      <c r="O41" s="66">
        <v>19.05</v>
      </c>
      <c r="P41" s="66">
        <v>9.52</v>
      </c>
    </row>
    <row r="42" spans="1:16" ht="14.1" customHeight="1" x14ac:dyDescent="0.3">
      <c r="A42" s="65" t="s">
        <v>19</v>
      </c>
      <c r="B42" s="65" t="s">
        <v>292</v>
      </c>
      <c r="C42" s="66">
        <v>6.8</v>
      </c>
      <c r="D42" s="47">
        <v>10</v>
      </c>
      <c r="E42" s="66">
        <v>0.68</v>
      </c>
      <c r="F42" s="66">
        <v>1.08</v>
      </c>
      <c r="G42" s="47">
        <v>1</v>
      </c>
      <c r="H42" s="47">
        <v>1</v>
      </c>
      <c r="I42" s="81">
        <v>3</v>
      </c>
      <c r="J42" s="47">
        <v>1</v>
      </c>
      <c r="K42" s="47">
        <v>1</v>
      </c>
      <c r="L42" s="47">
        <v>30</v>
      </c>
      <c r="M42" s="47">
        <v>20</v>
      </c>
      <c r="N42" s="47">
        <v>40</v>
      </c>
      <c r="O42" s="47">
        <v>10</v>
      </c>
      <c r="P42" s="47">
        <v>0</v>
      </c>
    </row>
    <row r="43" spans="1:16" ht="14.1" customHeight="1" x14ac:dyDescent="0.3">
      <c r="A43" s="65" t="s">
        <v>28</v>
      </c>
      <c r="B43" s="65" t="s">
        <v>292</v>
      </c>
      <c r="C43" s="66">
        <v>9.9</v>
      </c>
      <c r="D43" s="47">
        <v>14</v>
      </c>
      <c r="E43" s="66">
        <v>0.71</v>
      </c>
      <c r="F43" s="66">
        <v>1.01</v>
      </c>
      <c r="G43" s="47">
        <v>2</v>
      </c>
      <c r="H43" s="47">
        <v>2</v>
      </c>
      <c r="I43" s="81">
        <v>4</v>
      </c>
      <c r="J43" s="47">
        <v>2</v>
      </c>
      <c r="K43" s="47">
        <v>2</v>
      </c>
      <c r="L43" s="66">
        <v>7.14</v>
      </c>
      <c r="M43" s="66">
        <v>57.14</v>
      </c>
      <c r="N43" s="66">
        <v>35.71</v>
      </c>
      <c r="O43" s="47">
        <v>0</v>
      </c>
      <c r="P43" s="47">
        <v>0</v>
      </c>
    </row>
    <row r="44" spans="1:16" ht="14.1" customHeight="1" x14ac:dyDescent="0.3">
      <c r="A44" s="65" t="s">
        <v>34</v>
      </c>
      <c r="B44" s="65" t="s">
        <v>292</v>
      </c>
      <c r="C44" s="66">
        <v>4.5</v>
      </c>
      <c r="D44" s="47">
        <v>11</v>
      </c>
      <c r="E44" s="66">
        <v>0.41</v>
      </c>
      <c r="F44" s="66">
        <v>0.76</v>
      </c>
      <c r="G44" s="47">
        <v>5</v>
      </c>
      <c r="H44" s="47">
        <v>5</v>
      </c>
      <c r="I44" s="81">
        <v>4</v>
      </c>
      <c r="J44" s="47">
        <v>5</v>
      </c>
      <c r="K44" s="47">
        <v>5</v>
      </c>
      <c r="L44" s="47">
        <v>0</v>
      </c>
      <c r="M44" s="66">
        <v>9.09</v>
      </c>
      <c r="N44" s="66">
        <v>63.64</v>
      </c>
      <c r="O44" s="66">
        <v>9.09</v>
      </c>
      <c r="P44" s="66">
        <v>18.18</v>
      </c>
    </row>
    <row r="45" spans="1:16" ht="14.1" customHeight="1" x14ac:dyDescent="0.3">
      <c r="A45" s="65" t="s">
        <v>15</v>
      </c>
      <c r="B45" s="65" t="s">
        <v>320</v>
      </c>
      <c r="C45" s="66">
        <v>15.4</v>
      </c>
      <c r="D45" s="47">
        <v>21</v>
      </c>
      <c r="E45" s="66">
        <v>0.73</v>
      </c>
      <c r="F45" s="66">
        <v>1.36</v>
      </c>
      <c r="G45" s="47">
        <v>1</v>
      </c>
      <c r="H45" s="47">
        <v>10</v>
      </c>
      <c r="I45" s="81">
        <v>4</v>
      </c>
      <c r="J45" s="47">
        <v>1</v>
      </c>
      <c r="K45" s="47">
        <v>10</v>
      </c>
      <c r="L45" s="66">
        <v>23.81</v>
      </c>
      <c r="M45" s="66">
        <v>47.62</v>
      </c>
      <c r="N45" s="66">
        <v>19.05</v>
      </c>
      <c r="O45" s="66">
        <v>9.52</v>
      </c>
      <c r="P45" s="47">
        <v>0</v>
      </c>
    </row>
    <row r="46" spans="1:16" ht="14.1" customHeight="1" x14ac:dyDescent="0.3">
      <c r="A46" s="65" t="s">
        <v>21</v>
      </c>
      <c r="B46" s="65" t="s">
        <v>320</v>
      </c>
      <c r="C46" s="66">
        <v>8.1999999999999993</v>
      </c>
      <c r="D46" s="47">
        <v>10</v>
      </c>
      <c r="E46" s="66">
        <v>0.82</v>
      </c>
      <c r="F46" s="66">
        <v>1.1299999999999999</v>
      </c>
      <c r="G46" s="47">
        <v>4</v>
      </c>
      <c r="H46" s="47">
        <v>7</v>
      </c>
      <c r="I46" s="81">
        <v>4</v>
      </c>
      <c r="J46" s="47">
        <v>4</v>
      </c>
      <c r="K46" s="47">
        <v>7</v>
      </c>
      <c r="L46" s="47">
        <v>40</v>
      </c>
      <c r="M46" s="47">
        <v>40</v>
      </c>
      <c r="N46" s="47">
        <v>20</v>
      </c>
      <c r="O46" s="47">
        <v>0</v>
      </c>
      <c r="P46" s="47">
        <v>0</v>
      </c>
    </row>
    <row r="47" spans="1:16" ht="14.1" customHeight="1" x14ac:dyDescent="0.3">
      <c r="A47" s="65" t="s">
        <v>23</v>
      </c>
      <c r="B47" s="65" t="s">
        <v>320</v>
      </c>
      <c r="C47" s="66">
        <v>10.1</v>
      </c>
      <c r="D47" s="47">
        <v>14</v>
      </c>
      <c r="E47" s="66">
        <v>0.72</v>
      </c>
      <c r="F47" s="66">
        <v>0.99</v>
      </c>
      <c r="G47" s="47">
        <v>3</v>
      </c>
      <c r="H47" s="47">
        <v>5</v>
      </c>
      <c r="I47" s="81">
        <v>4</v>
      </c>
      <c r="J47" s="47">
        <v>3</v>
      </c>
      <c r="K47" s="47">
        <v>5</v>
      </c>
      <c r="L47" s="66">
        <v>35.71</v>
      </c>
      <c r="M47" s="66">
        <v>28.57</v>
      </c>
      <c r="N47" s="66">
        <v>21.43</v>
      </c>
      <c r="O47" s="66">
        <v>14.29</v>
      </c>
      <c r="P47" s="47">
        <v>0</v>
      </c>
    </row>
    <row r="48" spans="1:16" ht="14.1" customHeight="1" x14ac:dyDescent="0.3">
      <c r="A48" s="65" t="s">
        <v>31</v>
      </c>
      <c r="B48" s="65" t="s">
        <v>336</v>
      </c>
      <c r="C48" s="66">
        <v>10.9</v>
      </c>
      <c r="D48" s="47">
        <v>16</v>
      </c>
      <c r="E48" s="66">
        <v>0.68</v>
      </c>
      <c r="F48" s="66">
        <v>1.03</v>
      </c>
      <c r="G48" s="47">
        <v>3</v>
      </c>
      <c r="H48" s="47">
        <v>4</v>
      </c>
      <c r="I48" s="81">
        <v>4</v>
      </c>
      <c r="J48" s="47">
        <v>3</v>
      </c>
      <c r="K48" s="47">
        <v>4</v>
      </c>
      <c r="L48" s="66">
        <v>6.25</v>
      </c>
      <c r="M48" s="66">
        <v>56.25</v>
      </c>
      <c r="N48" s="66">
        <v>31.25</v>
      </c>
      <c r="O48" s="66">
        <v>6.25</v>
      </c>
      <c r="P48" s="47">
        <v>0</v>
      </c>
    </row>
    <row r="49" spans="1:16" ht="14.1" customHeight="1" x14ac:dyDescent="0.3">
      <c r="A49" s="65" t="s">
        <v>31</v>
      </c>
      <c r="B49" s="65" t="s">
        <v>339</v>
      </c>
      <c r="C49" s="66">
        <v>5.8</v>
      </c>
      <c r="D49" s="47">
        <v>10</v>
      </c>
      <c r="E49" s="66">
        <v>0.57999999999999996</v>
      </c>
      <c r="F49" s="66">
        <v>0.87</v>
      </c>
      <c r="G49" s="47">
        <v>4</v>
      </c>
      <c r="H49" s="47">
        <v>4</v>
      </c>
      <c r="I49" s="81">
        <v>4</v>
      </c>
      <c r="J49" s="47">
        <v>4</v>
      </c>
      <c r="K49" s="47">
        <v>4</v>
      </c>
      <c r="L49" s="47">
        <v>10</v>
      </c>
      <c r="M49" s="47">
        <v>30</v>
      </c>
      <c r="N49" s="47">
        <v>40</v>
      </c>
      <c r="O49" s="47">
        <v>20</v>
      </c>
      <c r="P49" s="47">
        <v>0</v>
      </c>
    </row>
    <row r="50" spans="1:16" ht="14.1" customHeight="1" x14ac:dyDescent="0.3">
      <c r="A50" s="65" t="s">
        <v>15</v>
      </c>
      <c r="B50" s="65" t="s">
        <v>355</v>
      </c>
      <c r="C50" s="66">
        <v>6.9</v>
      </c>
      <c r="D50" s="47">
        <v>13</v>
      </c>
      <c r="E50" s="66">
        <v>0.53</v>
      </c>
      <c r="F50" s="66">
        <v>0.99</v>
      </c>
      <c r="G50" s="47">
        <v>7</v>
      </c>
      <c r="H50" s="47">
        <v>10</v>
      </c>
      <c r="I50" s="81">
        <v>4</v>
      </c>
      <c r="J50" s="47">
        <v>7</v>
      </c>
      <c r="K50" s="47">
        <v>10</v>
      </c>
      <c r="L50" s="47">
        <v>0</v>
      </c>
      <c r="M50" s="66">
        <v>23.08</v>
      </c>
      <c r="N50" s="66">
        <v>69.23</v>
      </c>
      <c r="O50" s="47">
        <v>0</v>
      </c>
      <c r="P50" s="66">
        <v>7.69</v>
      </c>
    </row>
    <row r="51" spans="1:16" ht="14.1" customHeight="1" x14ac:dyDescent="0.3">
      <c r="A51" s="65" t="s">
        <v>12</v>
      </c>
      <c r="B51" s="65" t="s">
        <v>369</v>
      </c>
      <c r="C51" s="66">
        <v>13</v>
      </c>
      <c r="D51" s="47">
        <v>15</v>
      </c>
      <c r="E51" s="66">
        <v>0.87</v>
      </c>
      <c r="F51" s="66">
        <v>1.4</v>
      </c>
      <c r="G51" s="47">
        <v>1</v>
      </c>
      <c r="H51" s="47">
        <v>1</v>
      </c>
      <c r="I51" s="81">
        <v>4</v>
      </c>
      <c r="J51" s="47">
        <v>1</v>
      </c>
      <c r="K51" s="47">
        <v>1</v>
      </c>
      <c r="L51" s="66">
        <v>53.33</v>
      </c>
      <c r="M51" s="66">
        <v>33.33</v>
      </c>
      <c r="N51" s="66">
        <v>13.33</v>
      </c>
      <c r="O51" s="47">
        <v>0</v>
      </c>
      <c r="P51" s="47">
        <v>0</v>
      </c>
    </row>
    <row r="52" spans="1:16" ht="14.1" customHeight="1" x14ac:dyDescent="0.3">
      <c r="A52" s="65" t="s">
        <v>13</v>
      </c>
      <c r="B52" s="65" t="s">
        <v>369</v>
      </c>
      <c r="C52" s="66">
        <v>11.4</v>
      </c>
      <c r="D52" s="47">
        <v>15</v>
      </c>
      <c r="E52" s="66">
        <v>0.76</v>
      </c>
      <c r="F52" s="66">
        <v>1.21</v>
      </c>
      <c r="G52" s="47">
        <v>1</v>
      </c>
      <c r="H52" s="47">
        <v>4</v>
      </c>
      <c r="I52" s="81">
        <v>4</v>
      </c>
      <c r="J52" s="47">
        <v>1</v>
      </c>
      <c r="K52" s="47">
        <v>4</v>
      </c>
      <c r="L52" s="47">
        <v>20</v>
      </c>
      <c r="M52" s="66">
        <v>53.33</v>
      </c>
      <c r="N52" s="66">
        <v>26.67</v>
      </c>
      <c r="O52" s="47">
        <v>0</v>
      </c>
      <c r="P52" s="47">
        <v>0</v>
      </c>
    </row>
    <row r="53" spans="1:16" ht="14.1" customHeight="1" x14ac:dyDescent="0.3">
      <c r="A53" s="65" t="s">
        <v>14</v>
      </c>
      <c r="B53" s="65" t="s">
        <v>369</v>
      </c>
      <c r="C53" s="66">
        <v>6.9</v>
      </c>
      <c r="D53" s="47">
        <v>12</v>
      </c>
      <c r="E53" s="66">
        <v>0.57999999999999996</v>
      </c>
      <c r="F53" s="47">
        <v>1</v>
      </c>
      <c r="G53" s="47">
        <v>2</v>
      </c>
      <c r="H53" s="47">
        <v>4</v>
      </c>
      <c r="I53" s="81">
        <v>4</v>
      </c>
      <c r="J53" s="47">
        <v>2</v>
      </c>
      <c r="K53" s="47">
        <v>4</v>
      </c>
      <c r="L53" s="47">
        <v>0</v>
      </c>
      <c r="M53" s="66">
        <v>33.33</v>
      </c>
      <c r="N53" s="66">
        <v>58.33</v>
      </c>
      <c r="O53" s="66">
        <v>8.33</v>
      </c>
      <c r="P53" s="47">
        <v>0</v>
      </c>
    </row>
    <row r="54" spans="1:16" ht="14.1" customHeight="1" x14ac:dyDescent="0.3">
      <c r="A54" s="65" t="s">
        <v>15</v>
      </c>
      <c r="B54" s="65" t="s">
        <v>369</v>
      </c>
      <c r="C54" s="66">
        <v>12.9</v>
      </c>
      <c r="D54" s="47">
        <v>18</v>
      </c>
      <c r="E54" s="66">
        <v>0.72</v>
      </c>
      <c r="F54" s="66">
        <v>1.33</v>
      </c>
      <c r="G54" s="47">
        <v>2</v>
      </c>
      <c r="H54" s="47">
        <v>10</v>
      </c>
      <c r="I54" s="81">
        <v>4</v>
      </c>
      <c r="J54" s="47">
        <v>2</v>
      </c>
      <c r="K54" s="47">
        <v>10</v>
      </c>
      <c r="L54" s="66">
        <v>16.670000000000002</v>
      </c>
      <c r="M54" s="47">
        <v>50</v>
      </c>
      <c r="N54" s="66">
        <v>27.78</v>
      </c>
      <c r="O54" s="66">
        <v>5.56</v>
      </c>
      <c r="P54" s="47">
        <v>0</v>
      </c>
    </row>
    <row r="55" spans="1:16" ht="14.1" customHeight="1" x14ac:dyDescent="0.3">
      <c r="A55" s="65" t="s">
        <v>24</v>
      </c>
      <c r="B55" s="65" t="s">
        <v>369</v>
      </c>
      <c r="C55" s="66">
        <v>8.1</v>
      </c>
      <c r="D55" s="47">
        <v>10</v>
      </c>
      <c r="E55" s="66">
        <v>0.81</v>
      </c>
      <c r="F55" s="66">
        <v>1.03</v>
      </c>
      <c r="G55" s="47">
        <v>1</v>
      </c>
      <c r="H55" s="47">
        <v>1</v>
      </c>
      <c r="I55" s="81">
        <v>4</v>
      </c>
      <c r="J55" s="47">
        <v>1</v>
      </c>
      <c r="K55" s="47">
        <v>1</v>
      </c>
      <c r="L55" s="47">
        <v>50</v>
      </c>
      <c r="M55" s="47">
        <v>30</v>
      </c>
      <c r="N55" s="47">
        <v>10</v>
      </c>
      <c r="O55" s="47">
        <v>10</v>
      </c>
      <c r="P55" s="47">
        <v>0</v>
      </c>
    </row>
    <row r="56" spans="1:16" ht="14.1" customHeight="1" x14ac:dyDescent="0.3">
      <c r="A56" s="65" t="s">
        <v>25</v>
      </c>
      <c r="B56" s="65" t="s">
        <v>369</v>
      </c>
      <c r="C56" s="66">
        <v>13.5</v>
      </c>
      <c r="D56" s="47">
        <v>16</v>
      </c>
      <c r="E56" s="66">
        <v>0.84</v>
      </c>
      <c r="F56" s="66">
        <v>1.1599999999999999</v>
      </c>
      <c r="G56" s="47">
        <v>1</v>
      </c>
      <c r="H56" s="47">
        <v>1</v>
      </c>
      <c r="I56" s="81">
        <v>4</v>
      </c>
      <c r="J56" s="47">
        <v>1</v>
      </c>
      <c r="K56" s="47">
        <v>1</v>
      </c>
      <c r="L56" s="47">
        <v>50</v>
      </c>
      <c r="M56" s="66">
        <v>31.25</v>
      </c>
      <c r="N56" s="66">
        <v>18.75</v>
      </c>
      <c r="O56" s="47">
        <v>0</v>
      </c>
      <c r="P56" s="47">
        <v>0</v>
      </c>
    </row>
    <row r="57" spans="1:16" ht="14.1" customHeight="1" x14ac:dyDescent="0.3">
      <c r="A57" s="65" t="s">
        <v>30</v>
      </c>
      <c r="B57" s="65" t="s">
        <v>369</v>
      </c>
      <c r="C57" s="66">
        <v>9.1999999999999993</v>
      </c>
      <c r="D57" s="47">
        <v>12</v>
      </c>
      <c r="E57" s="66">
        <v>0.77</v>
      </c>
      <c r="F57" s="66">
        <v>1.17</v>
      </c>
      <c r="G57" s="47">
        <v>1</v>
      </c>
      <c r="H57" s="47">
        <v>4</v>
      </c>
      <c r="I57" s="81">
        <v>4</v>
      </c>
      <c r="J57" s="47">
        <v>1</v>
      </c>
      <c r="K57" s="47">
        <v>4</v>
      </c>
      <c r="L57" s="66">
        <v>33.33</v>
      </c>
      <c r="M57" s="66">
        <v>33.33</v>
      </c>
      <c r="N57" s="66">
        <v>33.33</v>
      </c>
      <c r="O57" s="47">
        <v>0</v>
      </c>
      <c r="P57" s="47">
        <v>0</v>
      </c>
    </row>
    <row r="58" spans="1:16" ht="14.1" customHeight="1" x14ac:dyDescent="0.3">
      <c r="A58" s="65" t="s">
        <v>31</v>
      </c>
      <c r="B58" s="65" t="s">
        <v>369</v>
      </c>
      <c r="C58" s="66">
        <v>7.2</v>
      </c>
      <c r="D58" s="47">
        <v>10</v>
      </c>
      <c r="E58" s="66">
        <v>0.72</v>
      </c>
      <c r="F58" s="66">
        <v>1.08</v>
      </c>
      <c r="G58" s="47">
        <v>1</v>
      </c>
      <c r="H58" s="47">
        <v>4</v>
      </c>
      <c r="I58" s="81">
        <v>4</v>
      </c>
      <c r="J58" s="47">
        <v>1</v>
      </c>
      <c r="K58" s="47">
        <v>4</v>
      </c>
      <c r="L58" s="47">
        <v>20</v>
      </c>
      <c r="M58" s="47">
        <v>40</v>
      </c>
      <c r="N58" s="47">
        <v>40</v>
      </c>
      <c r="O58" s="47">
        <v>0</v>
      </c>
      <c r="P58" s="47">
        <v>0</v>
      </c>
    </row>
    <row r="59" spans="1:16" ht="14.1" customHeight="1" x14ac:dyDescent="0.3">
      <c r="A59" s="65" t="s">
        <v>34</v>
      </c>
      <c r="B59" s="65" t="s">
        <v>369</v>
      </c>
      <c r="C59" s="66">
        <v>9.1999999999999993</v>
      </c>
      <c r="D59" s="47">
        <v>19</v>
      </c>
      <c r="E59" s="66">
        <v>0.48</v>
      </c>
      <c r="F59" s="66">
        <v>0.9</v>
      </c>
      <c r="G59" s="47">
        <v>3</v>
      </c>
      <c r="H59" s="47">
        <v>5</v>
      </c>
      <c r="I59" s="81">
        <v>4</v>
      </c>
      <c r="J59" s="47">
        <v>3</v>
      </c>
      <c r="K59" s="47">
        <v>5</v>
      </c>
      <c r="L59" s="66">
        <v>5.26</v>
      </c>
      <c r="M59" s="66">
        <v>5.26</v>
      </c>
      <c r="N59" s="66">
        <v>73.680000000000007</v>
      </c>
      <c r="O59" s="66">
        <v>10.53</v>
      </c>
      <c r="P59" s="66">
        <v>5.26</v>
      </c>
    </row>
    <row r="60" spans="1:16" ht="14.1" customHeight="1" x14ac:dyDescent="0.3">
      <c r="A60" s="65" t="s">
        <v>23</v>
      </c>
      <c r="B60" s="65" t="s">
        <v>397</v>
      </c>
      <c r="C60" s="66">
        <v>8.4</v>
      </c>
      <c r="D60" s="47">
        <v>10</v>
      </c>
      <c r="E60" s="66">
        <v>0.84</v>
      </c>
      <c r="F60" s="66">
        <v>1.1499999999999999</v>
      </c>
      <c r="G60" s="47">
        <v>2</v>
      </c>
      <c r="H60" s="47">
        <v>5</v>
      </c>
      <c r="I60" s="81">
        <v>4</v>
      </c>
      <c r="J60" s="47">
        <v>2</v>
      </c>
      <c r="K60" s="47">
        <v>5</v>
      </c>
      <c r="L60" s="47">
        <v>50</v>
      </c>
      <c r="M60" s="47">
        <v>30</v>
      </c>
      <c r="N60" s="47">
        <v>20</v>
      </c>
      <c r="O60" s="47">
        <v>0</v>
      </c>
      <c r="P60" s="47">
        <v>0</v>
      </c>
    </row>
    <row r="61" spans="1:16" ht="14.1" customHeight="1" x14ac:dyDescent="0.3">
      <c r="A61" s="65" t="s">
        <v>28</v>
      </c>
      <c r="B61" s="65" t="s">
        <v>402</v>
      </c>
      <c r="C61" s="66">
        <v>7.2</v>
      </c>
      <c r="D61" s="47">
        <v>10</v>
      </c>
      <c r="E61" s="66">
        <v>0.72</v>
      </c>
      <c r="F61" s="66">
        <v>1.03</v>
      </c>
      <c r="G61" s="47">
        <v>1</v>
      </c>
      <c r="H61" s="47">
        <v>2</v>
      </c>
      <c r="I61" s="81">
        <v>4</v>
      </c>
      <c r="J61" s="47">
        <v>1</v>
      </c>
      <c r="K61" s="47">
        <v>2</v>
      </c>
      <c r="L61" s="47">
        <v>20</v>
      </c>
      <c r="M61" s="47">
        <v>40</v>
      </c>
      <c r="N61" s="47">
        <v>40</v>
      </c>
      <c r="O61" s="47">
        <v>0</v>
      </c>
      <c r="P61" s="47">
        <v>0</v>
      </c>
    </row>
    <row r="62" spans="1:16" ht="14.1" customHeight="1" x14ac:dyDescent="0.3">
      <c r="A62" s="65" t="s">
        <v>14</v>
      </c>
      <c r="B62" s="65" t="s">
        <v>408</v>
      </c>
      <c r="C62" s="66">
        <v>7.3</v>
      </c>
      <c r="D62" s="47">
        <v>11</v>
      </c>
      <c r="E62" s="66">
        <v>0.66</v>
      </c>
      <c r="F62" s="66">
        <v>1.1499999999999999</v>
      </c>
      <c r="G62" s="47">
        <v>1</v>
      </c>
      <c r="H62" s="47">
        <v>4</v>
      </c>
      <c r="I62" s="81">
        <v>4</v>
      </c>
      <c r="J62" s="47">
        <v>1</v>
      </c>
      <c r="K62" s="47">
        <v>4</v>
      </c>
      <c r="L62" s="47">
        <v>0</v>
      </c>
      <c r="M62" s="66">
        <v>54.55</v>
      </c>
      <c r="N62" s="66">
        <v>45.45</v>
      </c>
      <c r="O62" s="47">
        <v>0</v>
      </c>
      <c r="P62" s="47">
        <v>0</v>
      </c>
    </row>
    <row r="63" spans="1:16" ht="14.1" customHeight="1" x14ac:dyDescent="0.3">
      <c r="A63" s="65" t="s">
        <v>21</v>
      </c>
      <c r="B63" s="65" t="s">
        <v>408</v>
      </c>
      <c r="C63" s="47">
        <v>14</v>
      </c>
      <c r="D63" s="47">
        <v>15</v>
      </c>
      <c r="E63" s="66">
        <v>0.93</v>
      </c>
      <c r="F63" s="66">
        <v>1.28</v>
      </c>
      <c r="G63" s="47">
        <v>1</v>
      </c>
      <c r="H63" s="47">
        <v>7</v>
      </c>
      <c r="I63" s="81">
        <v>4</v>
      </c>
      <c r="J63" s="47">
        <v>1</v>
      </c>
      <c r="K63" s="47">
        <v>7</v>
      </c>
      <c r="L63" s="66">
        <v>66.67</v>
      </c>
      <c r="M63" s="66">
        <v>33.33</v>
      </c>
      <c r="N63" s="47">
        <v>0</v>
      </c>
      <c r="O63" s="47">
        <v>0</v>
      </c>
      <c r="P63" s="47">
        <v>0</v>
      </c>
    </row>
    <row r="64" spans="1:16"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P180"/>
  <sheetViews>
    <sheetView topLeftCell="A8" zoomScaleNormal="100" zoomScalePageLayoutView="125" workbookViewId="0">
      <selection activeCell="A8" sqref="A8"/>
    </sheetView>
  </sheetViews>
  <sheetFormatPr defaultColWidth="8.88671875" defaultRowHeight="13.8" x14ac:dyDescent="0.3"/>
  <cols>
    <col min="1" max="1" width="22.44140625" style="10" customWidth="1"/>
    <col min="2" max="2" width="26" style="10" customWidth="1"/>
    <col min="3" max="13" width="11.88671875" style="16" customWidth="1"/>
    <col min="14" max="16" width="8.88671875" style="10"/>
  </cols>
  <sheetData>
    <row r="1" spans="1:16" ht="12.75" customHeight="1" x14ac:dyDescent="0.25">
      <c r="A1" s="141" t="s">
        <v>700</v>
      </c>
      <c r="B1" s="127"/>
      <c r="C1" s="139"/>
      <c r="D1" s="139"/>
      <c r="E1" s="139"/>
      <c r="F1" s="139"/>
      <c r="G1" s="139"/>
      <c r="H1" s="139"/>
      <c r="I1" s="139"/>
      <c r="J1" s="139"/>
      <c r="K1" s="139"/>
      <c r="L1" s="139"/>
      <c r="M1" s="139"/>
      <c r="N1" s="127"/>
      <c r="O1" s="127"/>
      <c r="P1" s="127"/>
    </row>
    <row r="2" spans="1:16" ht="12.75" customHeight="1" x14ac:dyDescent="0.25">
      <c r="A2" s="142"/>
      <c r="B2" s="127"/>
      <c r="C2" s="139"/>
      <c r="D2" s="139"/>
      <c r="E2" s="139"/>
      <c r="F2" s="139"/>
      <c r="G2" s="139"/>
      <c r="H2" s="139"/>
      <c r="I2" s="139"/>
      <c r="J2" s="139"/>
      <c r="K2" s="139"/>
      <c r="L2" s="139"/>
      <c r="M2" s="139"/>
      <c r="N2" s="127"/>
      <c r="O2" s="127"/>
      <c r="P2" s="127"/>
    </row>
    <row r="3" spans="1:16" ht="12.75" customHeight="1" x14ac:dyDescent="0.25">
      <c r="A3" s="142"/>
      <c r="B3" s="127"/>
      <c r="C3" s="139"/>
      <c r="D3" s="139"/>
      <c r="E3" s="139"/>
      <c r="F3" s="139"/>
      <c r="G3" s="139"/>
      <c r="H3" s="139"/>
      <c r="I3" s="139"/>
      <c r="J3" s="139"/>
      <c r="K3" s="139"/>
      <c r="L3" s="139"/>
      <c r="M3" s="139"/>
      <c r="N3" s="127"/>
      <c r="O3" s="127"/>
      <c r="P3" s="127"/>
    </row>
    <row r="4" spans="1:16" ht="12.75" customHeight="1" x14ac:dyDescent="0.25">
      <c r="A4" s="142"/>
      <c r="B4" s="127"/>
      <c r="C4" s="139"/>
      <c r="D4" s="139"/>
      <c r="E4" s="139"/>
      <c r="F4" s="139"/>
      <c r="G4" s="139"/>
      <c r="H4" s="139"/>
      <c r="I4" s="139"/>
      <c r="J4" s="139"/>
      <c r="K4" s="139"/>
      <c r="L4" s="139"/>
      <c r="M4" s="139"/>
      <c r="N4" s="127"/>
      <c r="O4" s="127"/>
      <c r="P4" s="127"/>
    </row>
    <row r="5" spans="1:16" ht="12.75" customHeight="1" x14ac:dyDescent="0.25">
      <c r="A5" s="142"/>
      <c r="B5" s="127"/>
      <c r="C5" s="139"/>
      <c r="D5" s="139"/>
      <c r="E5" s="139"/>
      <c r="F5" s="139"/>
      <c r="G5" s="139"/>
      <c r="H5" s="139"/>
      <c r="I5" s="139"/>
      <c r="J5" s="139"/>
      <c r="K5" s="139"/>
      <c r="L5" s="139"/>
      <c r="M5" s="139"/>
      <c r="N5" s="127"/>
      <c r="O5" s="127"/>
      <c r="P5" s="127"/>
    </row>
    <row r="6" spans="1:16" ht="12.75" customHeight="1" x14ac:dyDescent="0.25">
      <c r="A6" s="142"/>
      <c r="B6" s="127"/>
      <c r="C6" s="139"/>
      <c r="D6" s="139"/>
      <c r="E6" s="139"/>
      <c r="F6" s="139"/>
      <c r="G6" s="139"/>
      <c r="H6" s="139"/>
      <c r="I6" s="139"/>
      <c r="J6" s="139"/>
      <c r="K6" s="139"/>
      <c r="L6" s="139"/>
      <c r="M6" s="139"/>
      <c r="N6" s="127"/>
      <c r="O6" s="127"/>
      <c r="P6" s="127"/>
    </row>
    <row r="7" spans="1:16" ht="12.75" customHeight="1" x14ac:dyDescent="0.25">
      <c r="A7" s="143"/>
      <c r="B7" s="144"/>
      <c r="C7" s="144"/>
      <c r="D7" s="144"/>
      <c r="E7" s="144"/>
      <c r="F7" s="144"/>
      <c r="G7" s="144"/>
      <c r="H7" s="144"/>
      <c r="I7" s="144"/>
      <c r="J7" s="144"/>
      <c r="K7" s="144"/>
      <c r="L7" s="144"/>
      <c r="M7" s="144"/>
      <c r="N7" s="144"/>
      <c r="O7" s="144"/>
      <c r="P7" s="144"/>
    </row>
    <row r="8" spans="1:16" s="2" customFormat="1" ht="42.9" customHeight="1" x14ac:dyDescent="0.25">
      <c r="A8" s="96" t="s">
        <v>444</v>
      </c>
      <c r="B8" s="95" t="s">
        <v>486</v>
      </c>
      <c r="C8" s="96" t="s">
        <v>487</v>
      </c>
      <c r="D8" s="96" t="s">
        <v>488</v>
      </c>
      <c r="E8" s="96" t="s">
        <v>489</v>
      </c>
      <c r="F8" s="96" t="s">
        <v>498</v>
      </c>
      <c r="G8" s="96" t="s">
        <v>492</v>
      </c>
      <c r="H8" s="96" t="s">
        <v>493</v>
      </c>
      <c r="I8" s="96" t="s">
        <v>494</v>
      </c>
      <c r="J8" s="96" t="s">
        <v>495</v>
      </c>
      <c r="K8" s="96" t="s">
        <v>496</v>
      </c>
      <c r="L8" s="96" t="s">
        <v>480</v>
      </c>
      <c r="M8" s="96" t="s">
        <v>481</v>
      </c>
      <c r="N8" s="96" t="s">
        <v>482</v>
      </c>
      <c r="O8" s="96" t="s">
        <v>483</v>
      </c>
      <c r="P8" s="96" t="s">
        <v>484</v>
      </c>
    </row>
    <row r="9" spans="1:16" ht="14.1" customHeight="1" x14ac:dyDescent="0.25">
      <c r="A9" s="65" t="s">
        <v>21</v>
      </c>
      <c r="B9" s="65" t="s">
        <v>39</v>
      </c>
      <c r="C9" s="66">
        <v>17.5</v>
      </c>
      <c r="D9" s="47">
        <v>26</v>
      </c>
      <c r="E9" s="66">
        <v>0.67</v>
      </c>
      <c r="F9" s="66">
        <v>0.95</v>
      </c>
      <c r="G9" s="47">
        <v>17</v>
      </c>
      <c r="H9" s="47">
        <v>19</v>
      </c>
      <c r="I9" s="81">
        <v>4</v>
      </c>
      <c r="J9" s="47">
        <v>11</v>
      </c>
      <c r="K9" s="47">
        <v>13</v>
      </c>
      <c r="L9" s="66">
        <v>11.54</v>
      </c>
      <c r="M9" s="66">
        <v>42.31</v>
      </c>
      <c r="N9" s="66">
        <v>42.31</v>
      </c>
      <c r="O9" s="66">
        <v>3.85</v>
      </c>
      <c r="P9" s="47">
        <v>0</v>
      </c>
    </row>
    <row r="10" spans="1:16" ht="14.1" customHeight="1" x14ac:dyDescent="0.25">
      <c r="A10" s="65" t="s">
        <v>24</v>
      </c>
      <c r="B10" s="65" t="s">
        <v>39</v>
      </c>
      <c r="C10" s="66">
        <v>8.6</v>
      </c>
      <c r="D10" s="47">
        <v>10</v>
      </c>
      <c r="E10" s="66">
        <v>0.86</v>
      </c>
      <c r="F10" s="66">
        <v>1.19</v>
      </c>
      <c r="G10" s="47">
        <v>3</v>
      </c>
      <c r="H10" s="47">
        <v>7</v>
      </c>
      <c r="I10" s="81">
        <v>4</v>
      </c>
      <c r="J10" s="47">
        <v>3</v>
      </c>
      <c r="K10" s="47">
        <v>7</v>
      </c>
      <c r="L10" s="47">
        <v>30</v>
      </c>
      <c r="M10" s="47">
        <v>70</v>
      </c>
      <c r="N10" s="47">
        <v>0</v>
      </c>
      <c r="O10" s="47">
        <v>0</v>
      </c>
      <c r="P10" s="47">
        <v>0</v>
      </c>
    </row>
    <row r="11" spans="1:16" ht="14.1" customHeight="1" x14ac:dyDescent="0.25">
      <c r="A11" s="65" t="s">
        <v>15</v>
      </c>
      <c r="B11" s="65" t="s">
        <v>51</v>
      </c>
      <c r="C11" s="66">
        <v>5.9</v>
      </c>
      <c r="D11" s="47">
        <v>11</v>
      </c>
      <c r="E11" s="66">
        <v>0.54</v>
      </c>
      <c r="F11" s="66">
        <v>0.85</v>
      </c>
      <c r="G11" s="47">
        <v>17</v>
      </c>
      <c r="H11" s="47">
        <v>20</v>
      </c>
      <c r="I11" s="81">
        <v>3</v>
      </c>
      <c r="J11" s="47">
        <v>4</v>
      </c>
      <c r="K11" s="47">
        <v>5</v>
      </c>
      <c r="L11" s="47">
        <v>0</v>
      </c>
      <c r="M11" s="66">
        <v>36.36</v>
      </c>
      <c r="N11" s="66">
        <v>45.45</v>
      </c>
      <c r="O11" s="66">
        <v>9.09</v>
      </c>
      <c r="P11" s="66">
        <v>9.09</v>
      </c>
    </row>
    <row r="12" spans="1:16" ht="14.1" customHeight="1" x14ac:dyDescent="0.25">
      <c r="A12" s="65" t="s">
        <v>21</v>
      </c>
      <c r="B12" s="65" t="s">
        <v>51</v>
      </c>
      <c r="C12" s="66">
        <v>7.7</v>
      </c>
      <c r="D12" s="47">
        <v>10</v>
      </c>
      <c r="E12" s="66">
        <v>0.77</v>
      </c>
      <c r="F12" s="66">
        <v>1.0900000000000001</v>
      </c>
      <c r="G12" s="47">
        <v>8</v>
      </c>
      <c r="H12" s="47">
        <v>19</v>
      </c>
      <c r="I12" s="81">
        <v>3</v>
      </c>
      <c r="J12" s="47">
        <v>3</v>
      </c>
      <c r="K12" s="47">
        <v>6</v>
      </c>
      <c r="L12" s="47">
        <v>30</v>
      </c>
      <c r="M12" s="47">
        <v>40</v>
      </c>
      <c r="N12" s="47">
        <v>30</v>
      </c>
      <c r="O12" s="47">
        <v>0</v>
      </c>
      <c r="P12" s="47">
        <v>0</v>
      </c>
    </row>
    <row r="13" spans="1:16" ht="14.1" customHeight="1" x14ac:dyDescent="0.25">
      <c r="A13" s="65" t="s">
        <v>22</v>
      </c>
      <c r="B13" s="65" t="s">
        <v>51</v>
      </c>
      <c r="C13" s="66">
        <v>8.1999999999999993</v>
      </c>
      <c r="D13" s="47">
        <v>10</v>
      </c>
      <c r="E13" s="66">
        <v>0.82</v>
      </c>
      <c r="F13" s="66">
        <v>1.24</v>
      </c>
      <c r="G13" s="47">
        <v>2</v>
      </c>
      <c r="H13" s="47">
        <v>5</v>
      </c>
      <c r="I13" s="81">
        <v>4</v>
      </c>
      <c r="J13" s="47">
        <v>2</v>
      </c>
      <c r="K13" s="47">
        <v>5</v>
      </c>
      <c r="L13" s="47">
        <v>40</v>
      </c>
      <c r="M13" s="47">
        <v>40</v>
      </c>
      <c r="N13" s="47">
        <v>20</v>
      </c>
      <c r="O13" s="47">
        <v>0</v>
      </c>
      <c r="P13" s="47">
        <v>0</v>
      </c>
    </row>
    <row r="14" spans="1:16" ht="14.1" customHeight="1" x14ac:dyDescent="0.25">
      <c r="A14" s="65" t="s">
        <v>30</v>
      </c>
      <c r="B14" s="65" t="s">
        <v>51</v>
      </c>
      <c r="C14" s="66">
        <v>3.9</v>
      </c>
      <c r="D14" s="47">
        <v>10</v>
      </c>
      <c r="E14" s="66">
        <v>0.39</v>
      </c>
      <c r="F14" s="66">
        <v>0.67</v>
      </c>
      <c r="G14" s="47">
        <v>6</v>
      </c>
      <c r="H14" s="47">
        <v>6</v>
      </c>
      <c r="I14" s="81">
        <v>4</v>
      </c>
      <c r="J14" s="47">
        <v>6</v>
      </c>
      <c r="K14" s="47">
        <v>6</v>
      </c>
      <c r="L14" s="47">
        <v>0</v>
      </c>
      <c r="M14" s="47">
        <v>0</v>
      </c>
      <c r="N14" s="47">
        <v>70</v>
      </c>
      <c r="O14" s="47">
        <v>20</v>
      </c>
      <c r="P14" s="47">
        <v>10</v>
      </c>
    </row>
    <row r="15" spans="1:16" ht="14.1" customHeight="1" x14ac:dyDescent="0.25">
      <c r="A15" s="65" t="s">
        <v>34</v>
      </c>
      <c r="B15" s="65" t="s">
        <v>51</v>
      </c>
      <c r="C15" s="66">
        <v>6.5</v>
      </c>
      <c r="D15" s="47">
        <v>13</v>
      </c>
      <c r="E15" s="66">
        <v>0.5</v>
      </c>
      <c r="F15" s="66">
        <v>0.87</v>
      </c>
      <c r="G15" s="47">
        <v>6</v>
      </c>
      <c r="H15" s="47">
        <v>7</v>
      </c>
      <c r="I15" s="81">
        <v>4</v>
      </c>
      <c r="J15" s="47">
        <v>6</v>
      </c>
      <c r="K15" s="47">
        <v>7</v>
      </c>
      <c r="L15" s="66">
        <v>7.69</v>
      </c>
      <c r="M15" s="66">
        <v>15.38</v>
      </c>
      <c r="N15" s="66">
        <v>53.85</v>
      </c>
      <c r="O15" s="66">
        <v>15.38</v>
      </c>
      <c r="P15" s="66">
        <v>7.69</v>
      </c>
    </row>
    <row r="16" spans="1:16" ht="14.1" customHeight="1" x14ac:dyDescent="0.25">
      <c r="A16" s="65" t="s">
        <v>11</v>
      </c>
      <c r="B16" s="65" t="s">
        <v>54</v>
      </c>
      <c r="C16" s="66">
        <v>20.3</v>
      </c>
      <c r="D16" s="47">
        <v>25</v>
      </c>
      <c r="E16" s="66">
        <v>0.81</v>
      </c>
      <c r="F16" s="66">
        <v>1.19</v>
      </c>
      <c r="G16" s="47">
        <v>2</v>
      </c>
      <c r="H16" s="47">
        <v>5</v>
      </c>
      <c r="I16" s="81">
        <v>4</v>
      </c>
      <c r="J16" s="47">
        <v>2</v>
      </c>
      <c r="K16" s="47">
        <v>5</v>
      </c>
      <c r="L16" s="47">
        <v>48</v>
      </c>
      <c r="M16" s="66">
        <v>28</v>
      </c>
      <c r="N16" s="47">
        <v>20</v>
      </c>
      <c r="O16" s="47">
        <v>4</v>
      </c>
      <c r="P16" s="47">
        <v>0</v>
      </c>
    </row>
    <row r="17" spans="1:16" ht="14.1" customHeight="1" x14ac:dyDescent="0.25">
      <c r="A17" s="65" t="s">
        <v>13</v>
      </c>
      <c r="B17" s="65" t="s">
        <v>54</v>
      </c>
      <c r="C17" s="66">
        <v>18.8</v>
      </c>
      <c r="D17" s="47">
        <v>26</v>
      </c>
      <c r="E17" s="66">
        <v>0.72</v>
      </c>
      <c r="F17" s="66">
        <v>1.03</v>
      </c>
      <c r="G17" s="47">
        <v>4</v>
      </c>
      <c r="H17" s="47">
        <v>6</v>
      </c>
      <c r="I17" s="81">
        <v>4</v>
      </c>
      <c r="J17" s="47">
        <v>4</v>
      </c>
      <c r="K17" s="47">
        <v>6</v>
      </c>
      <c r="L17" s="66">
        <v>19.23</v>
      </c>
      <c r="M17" s="66">
        <v>46.15</v>
      </c>
      <c r="N17" s="66">
        <v>30.77</v>
      </c>
      <c r="O17" s="66">
        <v>3.85</v>
      </c>
      <c r="P17" s="47">
        <v>0</v>
      </c>
    </row>
    <row r="18" spans="1:16" ht="14.1" customHeight="1" x14ac:dyDescent="0.25">
      <c r="A18" s="65" t="s">
        <v>14</v>
      </c>
      <c r="B18" s="65" t="s">
        <v>54</v>
      </c>
      <c r="C18" s="66">
        <v>13.1</v>
      </c>
      <c r="D18" s="47">
        <v>17</v>
      </c>
      <c r="E18" s="66">
        <v>0.77</v>
      </c>
      <c r="F18" s="66">
        <v>1.27</v>
      </c>
      <c r="G18" s="47">
        <v>2</v>
      </c>
      <c r="H18" s="47">
        <v>12</v>
      </c>
      <c r="I18" s="81">
        <v>4</v>
      </c>
      <c r="J18" s="47">
        <v>1</v>
      </c>
      <c r="K18" s="47">
        <v>9</v>
      </c>
      <c r="L18" s="66">
        <v>35.29</v>
      </c>
      <c r="M18" s="66">
        <v>41.18</v>
      </c>
      <c r="N18" s="66">
        <v>17.649999999999999</v>
      </c>
      <c r="O18" s="47">
        <v>0</v>
      </c>
      <c r="P18" s="66">
        <v>5.88</v>
      </c>
    </row>
    <row r="19" spans="1:16" ht="14.1" customHeight="1" x14ac:dyDescent="0.25">
      <c r="A19" s="65" t="s">
        <v>15</v>
      </c>
      <c r="B19" s="65" t="s">
        <v>54</v>
      </c>
      <c r="C19" s="66">
        <v>26.3</v>
      </c>
      <c r="D19" s="47">
        <v>38</v>
      </c>
      <c r="E19" s="66">
        <v>0.69</v>
      </c>
      <c r="F19" s="66">
        <v>1.1000000000000001</v>
      </c>
      <c r="G19" s="47">
        <v>7</v>
      </c>
      <c r="H19" s="47">
        <v>20</v>
      </c>
      <c r="I19" s="81">
        <v>4</v>
      </c>
      <c r="J19" s="47">
        <v>6</v>
      </c>
      <c r="K19" s="47">
        <v>15</v>
      </c>
      <c r="L19" s="66">
        <v>13.16</v>
      </c>
      <c r="M19" s="66">
        <v>44.74</v>
      </c>
      <c r="N19" s="66">
        <v>39.47</v>
      </c>
      <c r="O19" s="66">
        <v>2.63</v>
      </c>
      <c r="P19" s="47">
        <v>0</v>
      </c>
    </row>
    <row r="20" spans="1:16" ht="14.1" customHeight="1" x14ac:dyDescent="0.25">
      <c r="A20" s="65" t="s">
        <v>21</v>
      </c>
      <c r="B20" s="65" t="s">
        <v>54</v>
      </c>
      <c r="C20" s="66">
        <v>26.4</v>
      </c>
      <c r="D20" s="47">
        <v>34</v>
      </c>
      <c r="E20" s="66">
        <v>0.78</v>
      </c>
      <c r="F20" s="66">
        <v>1.1000000000000001</v>
      </c>
      <c r="G20" s="47">
        <v>6</v>
      </c>
      <c r="H20" s="47">
        <v>19</v>
      </c>
      <c r="I20" s="81">
        <v>4</v>
      </c>
      <c r="J20" s="47">
        <v>4</v>
      </c>
      <c r="K20" s="47">
        <v>13</v>
      </c>
      <c r="L20" s="66">
        <v>23.53</v>
      </c>
      <c r="M20" s="66">
        <v>52.94</v>
      </c>
      <c r="N20" s="66">
        <v>23.53</v>
      </c>
      <c r="O20" s="47">
        <v>0</v>
      </c>
      <c r="P20" s="47">
        <v>0</v>
      </c>
    </row>
    <row r="21" spans="1:16" ht="14.1" customHeight="1" x14ac:dyDescent="0.25">
      <c r="A21" s="65" t="s">
        <v>22</v>
      </c>
      <c r="B21" s="65" t="s">
        <v>54</v>
      </c>
      <c r="C21" s="47">
        <v>9</v>
      </c>
      <c r="D21" s="47">
        <v>14</v>
      </c>
      <c r="E21" s="66">
        <v>0.64</v>
      </c>
      <c r="F21" s="66">
        <v>0.97</v>
      </c>
      <c r="G21" s="47">
        <v>5</v>
      </c>
      <c r="H21" s="47">
        <v>5</v>
      </c>
      <c r="I21" s="81">
        <v>4</v>
      </c>
      <c r="J21" s="47">
        <v>5</v>
      </c>
      <c r="K21" s="47">
        <v>5</v>
      </c>
      <c r="L21" s="66">
        <v>28.57</v>
      </c>
      <c r="M21" s="66">
        <v>14.29</v>
      </c>
      <c r="N21" s="66">
        <v>42.86</v>
      </c>
      <c r="O21" s="66">
        <v>14.29</v>
      </c>
      <c r="P21" s="47">
        <v>0</v>
      </c>
    </row>
    <row r="22" spans="1:16" ht="14.1" customHeight="1" x14ac:dyDescent="0.25">
      <c r="A22" s="65" t="s">
        <v>23</v>
      </c>
      <c r="B22" s="65" t="s">
        <v>54</v>
      </c>
      <c r="C22" s="66">
        <v>41.8</v>
      </c>
      <c r="D22" s="47">
        <v>48</v>
      </c>
      <c r="E22" s="66">
        <v>0.87</v>
      </c>
      <c r="F22" s="66">
        <v>1.23</v>
      </c>
      <c r="G22" s="47">
        <v>3</v>
      </c>
      <c r="H22" s="47">
        <v>18</v>
      </c>
      <c r="I22" s="81">
        <v>4</v>
      </c>
      <c r="J22" s="47">
        <v>3</v>
      </c>
      <c r="K22" s="47">
        <v>12</v>
      </c>
      <c r="L22" s="66">
        <v>41.67</v>
      </c>
      <c r="M22" s="66">
        <v>54.17</v>
      </c>
      <c r="N22" s="66">
        <v>4.17</v>
      </c>
      <c r="O22" s="47">
        <v>0</v>
      </c>
      <c r="P22" s="47">
        <v>0</v>
      </c>
    </row>
    <row r="23" spans="1:16" ht="14.1" customHeight="1" x14ac:dyDescent="0.25">
      <c r="A23" s="65" t="s">
        <v>24</v>
      </c>
      <c r="B23" s="65" t="s">
        <v>54</v>
      </c>
      <c r="C23" s="66">
        <v>14.2</v>
      </c>
      <c r="D23" s="47">
        <v>16</v>
      </c>
      <c r="E23" s="66">
        <v>0.89</v>
      </c>
      <c r="F23" s="66">
        <v>1.23</v>
      </c>
      <c r="G23" s="47">
        <v>2</v>
      </c>
      <c r="H23" s="47">
        <v>7</v>
      </c>
      <c r="I23" s="81">
        <v>4</v>
      </c>
      <c r="J23" s="47">
        <v>2</v>
      </c>
      <c r="K23" s="47">
        <v>7</v>
      </c>
      <c r="L23" s="66">
        <v>43.75</v>
      </c>
      <c r="M23" s="66">
        <v>56.25</v>
      </c>
      <c r="N23" s="47">
        <v>0</v>
      </c>
      <c r="O23" s="47">
        <v>0</v>
      </c>
      <c r="P23" s="47">
        <v>0</v>
      </c>
    </row>
    <row r="24" spans="1:16" ht="14.1" customHeight="1" x14ac:dyDescent="0.25">
      <c r="A24" s="65" t="s">
        <v>25</v>
      </c>
      <c r="B24" s="65" t="s">
        <v>54</v>
      </c>
      <c r="C24" s="66">
        <v>7.6</v>
      </c>
      <c r="D24" s="47">
        <v>11</v>
      </c>
      <c r="E24" s="66">
        <v>0.69</v>
      </c>
      <c r="F24" s="66">
        <v>0.96</v>
      </c>
      <c r="G24" s="47">
        <v>1</v>
      </c>
      <c r="H24" s="47">
        <v>3</v>
      </c>
      <c r="I24" s="81">
        <v>4</v>
      </c>
      <c r="J24" s="47">
        <v>1</v>
      </c>
      <c r="K24" s="47">
        <v>3</v>
      </c>
      <c r="L24" s="47">
        <v>0</v>
      </c>
      <c r="M24" s="66">
        <v>63.64</v>
      </c>
      <c r="N24" s="66">
        <v>36.36</v>
      </c>
      <c r="O24" s="47">
        <v>0</v>
      </c>
      <c r="P24" s="47">
        <v>0</v>
      </c>
    </row>
    <row r="25" spans="1:16" ht="14.1" customHeight="1" x14ac:dyDescent="0.25">
      <c r="A25" s="65" t="s">
        <v>26</v>
      </c>
      <c r="B25" s="65" t="s">
        <v>54</v>
      </c>
      <c r="C25" s="66">
        <v>11.2</v>
      </c>
      <c r="D25" s="47">
        <v>17</v>
      </c>
      <c r="E25" s="66">
        <v>0.66</v>
      </c>
      <c r="F25" s="66">
        <v>0.98</v>
      </c>
      <c r="G25" s="47">
        <v>5</v>
      </c>
      <c r="H25" s="47">
        <v>7</v>
      </c>
      <c r="I25" s="81">
        <v>4</v>
      </c>
      <c r="J25" s="47">
        <v>5</v>
      </c>
      <c r="K25" s="47">
        <v>7</v>
      </c>
      <c r="L25" s="47">
        <v>0</v>
      </c>
      <c r="M25" s="66">
        <v>52.94</v>
      </c>
      <c r="N25" s="66">
        <v>47.06</v>
      </c>
      <c r="O25" s="47">
        <v>0</v>
      </c>
      <c r="P25" s="47">
        <v>0</v>
      </c>
    </row>
    <row r="26" spans="1:16" ht="14.1" customHeight="1" x14ac:dyDescent="0.25">
      <c r="A26" s="65" t="s">
        <v>27</v>
      </c>
      <c r="B26" s="65" t="s">
        <v>54</v>
      </c>
      <c r="C26" s="66">
        <v>15.4</v>
      </c>
      <c r="D26" s="47">
        <v>16</v>
      </c>
      <c r="E26" s="66">
        <v>0.96</v>
      </c>
      <c r="F26" s="66">
        <v>1.22</v>
      </c>
      <c r="G26" s="47">
        <v>1</v>
      </c>
      <c r="H26" s="47">
        <v>2</v>
      </c>
      <c r="I26" s="81">
        <v>4</v>
      </c>
      <c r="J26" s="47">
        <v>1</v>
      </c>
      <c r="K26" s="47">
        <v>2</v>
      </c>
      <c r="L26" s="66">
        <v>81.25</v>
      </c>
      <c r="M26" s="66">
        <v>18.75</v>
      </c>
      <c r="N26" s="47">
        <v>0</v>
      </c>
      <c r="O26" s="47">
        <v>0</v>
      </c>
      <c r="P26" s="47">
        <v>0</v>
      </c>
    </row>
    <row r="27" spans="1:16" ht="14.1" customHeight="1" x14ac:dyDescent="0.25">
      <c r="A27" s="65" t="s">
        <v>29</v>
      </c>
      <c r="B27" s="65" t="s">
        <v>54</v>
      </c>
      <c r="C27" s="66">
        <v>8.1999999999999993</v>
      </c>
      <c r="D27" s="47">
        <v>13</v>
      </c>
      <c r="E27" s="66">
        <v>0.63</v>
      </c>
      <c r="F27" s="66">
        <v>0.9</v>
      </c>
      <c r="G27" s="47">
        <v>2</v>
      </c>
      <c r="H27" s="47">
        <v>2</v>
      </c>
      <c r="I27" s="81">
        <v>3</v>
      </c>
      <c r="J27" s="47">
        <v>2</v>
      </c>
      <c r="K27" s="47">
        <v>2</v>
      </c>
      <c r="L27" s="66">
        <v>7.69</v>
      </c>
      <c r="M27" s="66">
        <v>38.46</v>
      </c>
      <c r="N27" s="66">
        <v>46.15</v>
      </c>
      <c r="O27" s="66">
        <v>7.69</v>
      </c>
      <c r="P27" s="47">
        <v>0</v>
      </c>
    </row>
    <row r="28" spans="1:16" ht="14.1" customHeight="1" x14ac:dyDescent="0.25">
      <c r="A28" s="65" t="s">
        <v>30</v>
      </c>
      <c r="B28" s="65" t="s">
        <v>54</v>
      </c>
      <c r="C28" s="66">
        <v>19</v>
      </c>
      <c r="D28" s="47">
        <v>30</v>
      </c>
      <c r="E28" s="66">
        <v>0.63</v>
      </c>
      <c r="F28" s="66">
        <v>1.0900000000000001</v>
      </c>
      <c r="G28" s="47">
        <v>2</v>
      </c>
      <c r="H28" s="47">
        <v>6</v>
      </c>
      <c r="I28" s="81">
        <v>4</v>
      </c>
      <c r="J28" s="47">
        <v>2</v>
      </c>
      <c r="K28" s="47">
        <v>6</v>
      </c>
      <c r="L28" s="47">
        <v>10</v>
      </c>
      <c r="M28" s="47">
        <v>40</v>
      </c>
      <c r="N28" s="47">
        <v>40</v>
      </c>
      <c r="O28" s="66">
        <v>6.67</v>
      </c>
      <c r="P28" s="66">
        <v>3.33</v>
      </c>
    </row>
    <row r="29" spans="1:16" ht="14.1" customHeight="1" x14ac:dyDescent="0.25">
      <c r="A29" s="65" t="s">
        <v>31</v>
      </c>
      <c r="B29" s="65" t="s">
        <v>54</v>
      </c>
      <c r="C29" s="66">
        <v>6.7</v>
      </c>
      <c r="D29" s="47">
        <v>11</v>
      </c>
      <c r="E29" s="66">
        <v>0.61</v>
      </c>
      <c r="F29" s="66">
        <v>0.89</v>
      </c>
      <c r="G29" s="47">
        <v>5</v>
      </c>
      <c r="H29" s="47">
        <v>8</v>
      </c>
      <c r="I29" s="81">
        <v>4</v>
      </c>
      <c r="J29" s="47">
        <v>5</v>
      </c>
      <c r="K29" s="47">
        <v>8</v>
      </c>
      <c r="L29" s="47">
        <v>0</v>
      </c>
      <c r="M29" s="66">
        <v>45.45</v>
      </c>
      <c r="N29" s="66">
        <v>45.45</v>
      </c>
      <c r="O29" s="66">
        <v>9.09</v>
      </c>
      <c r="P29" s="47">
        <v>0</v>
      </c>
    </row>
    <row r="30" spans="1:16" ht="14.1" customHeight="1" x14ac:dyDescent="0.25">
      <c r="A30" s="65" t="s">
        <v>34</v>
      </c>
      <c r="B30" s="65" t="s">
        <v>54</v>
      </c>
      <c r="C30" s="66">
        <v>22</v>
      </c>
      <c r="D30" s="47">
        <v>36</v>
      </c>
      <c r="E30" s="66">
        <v>0.61</v>
      </c>
      <c r="F30" s="66">
        <v>1.07</v>
      </c>
      <c r="G30" s="47">
        <v>2</v>
      </c>
      <c r="H30" s="47">
        <v>7</v>
      </c>
      <c r="I30" s="81">
        <v>4</v>
      </c>
      <c r="J30" s="47">
        <v>2</v>
      </c>
      <c r="K30" s="47">
        <v>7</v>
      </c>
      <c r="L30" s="66">
        <v>5.56</v>
      </c>
      <c r="M30" s="47">
        <v>50</v>
      </c>
      <c r="N30" s="66">
        <v>27.78</v>
      </c>
      <c r="O30" s="66">
        <v>8.33</v>
      </c>
      <c r="P30" s="66">
        <v>8.33</v>
      </c>
    </row>
    <row r="31" spans="1:16" ht="14.1" customHeight="1" x14ac:dyDescent="0.25">
      <c r="A31" s="65" t="s">
        <v>23</v>
      </c>
      <c r="B31" s="65" t="s">
        <v>68</v>
      </c>
      <c r="C31" s="66">
        <v>9.5</v>
      </c>
      <c r="D31" s="47">
        <v>12</v>
      </c>
      <c r="E31" s="66">
        <v>0.79</v>
      </c>
      <c r="F31" s="66">
        <v>1.1200000000000001</v>
      </c>
      <c r="G31" s="47">
        <v>6</v>
      </c>
      <c r="H31" s="47">
        <v>18</v>
      </c>
      <c r="I31" s="81">
        <v>3</v>
      </c>
      <c r="J31" s="47">
        <v>2</v>
      </c>
      <c r="K31" s="47">
        <v>6</v>
      </c>
      <c r="L31" s="66">
        <v>33.33</v>
      </c>
      <c r="M31" s="66">
        <v>41.67</v>
      </c>
      <c r="N31" s="47">
        <v>25</v>
      </c>
      <c r="O31" s="47">
        <v>0</v>
      </c>
      <c r="P31" s="47">
        <v>0</v>
      </c>
    </row>
    <row r="32" spans="1:16" ht="14.1" customHeight="1" x14ac:dyDescent="0.25">
      <c r="A32" s="65" t="s">
        <v>15</v>
      </c>
      <c r="B32" s="65" t="s">
        <v>78</v>
      </c>
      <c r="C32" s="66">
        <v>8</v>
      </c>
      <c r="D32" s="47">
        <v>13</v>
      </c>
      <c r="E32" s="66">
        <v>0.62</v>
      </c>
      <c r="F32" s="66">
        <v>0.98</v>
      </c>
      <c r="G32" s="47">
        <v>11</v>
      </c>
      <c r="H32" s="47">
        <v>20</v>
      </c>
      <c r="I32" s="81">
        <v>4</v>
      </c>
      <c r="J32" s="47">
        <v>10</v>
      </c>
      <c r="K32" s="47">
        <v>15</v>
      </c>
      <c r="L32" s="47">
        <v>0</v>
      </c>
      <c r="M32" s="66">
        <v>53.85</v>
      </c>
      <c r="N32" s="66">
        <v>30.77</v>
      </c>
      <c r="O32" s="66">
        <v>15.38</v>
      </c>
      <c r="P32" s="47">
        <v>0</v>
      </c>
    </row>
    <row r="33" spans="1:16" ht="14.1" customHeight="1" x14ac:dyDescent="0.25">
      <c r="A33" s="65" t="s">
        <v>23</v>
      </c>
      <c r="B33" s="65" t="s">
        <v>78</v>
      </c>
      <c r="C33" s="66">
        <v>11.3</v>
      </c>
      <c r="D33" s="47">
        <v>14</v>
      </c>
      <c r="E33" s="66">
        <v>0.81</v>
      </c>
      <c r="F33" s="66">
        <v>1.1399999999999999</v>
      </c>
      <c r="G33" s="47">
        <v>5</v>
      </c>
      <c r="H33" s="47">
        <v>18</v>
      </c>
      <c r="I33" s="81">
        <v>4</v>
      </c>
      <c r="J33" s="47">
        <v>4</v>
      </c>
      <c r="K33" s="47">
        <v>12</v>
      </c>
      <c r="L33" s="66">
        <v>35.71</v>
      </c>
      <c r="M33" s="47">
        <v>50</v>
      </c>
      <c r="N33" s="66">
        <v>7.14</v>
      </c>
      <c r="O33" s="66">
        <v>7.14</v>
      </c>
      <c r="P33" s="47">
        <v>0</v>
      </c>
    </row>
    <row r="34" spans="1:16" ht="14.1" customHeight="1" x14ac:dyDescent="0.25">
      <c r="A34" s="65" t="s">
        <v>15</v>
      </c>
      <c r="B34" s="65" t="s">
        <v>82</v>
      </c>
      <c r="C34" s="66">
        <v>7</v>
      </c>
      <c r="D34" s="47">
        <v>13</v>
      </c>
      <c r="E34" s="66">
        <v>0.54</v>
      </c>
      <c r="F34" s="66">
        <v>0.85</v>
      </c>
      <c r="G34" s="47">
        <v>17</v>
      </c>
      <c r="H34" s="47">
        <v>20</v>
      </c>
      <c r="I34" s="81">
        <v>4</v>
      </c>
      <c r="J34" s="47">
        <v>14</v>
      </c>
      <c r="K34" s="47">
        <v>15</v>
      </c>
      <c r="L34" s="66">
        <v>7.69</v>
      </c>
      <c r="M34" s="66">
        <v>38.46</v>
      </c>
      <c r="N34" s="66">
        <v>30.77</v>
      </c>
      <c r="O34" s="47">
        <v>0</v>
      </c>
      <c r="P34" s="66">
        <v>23.08</v>
      </c>
    </row>
    <row r="35" spans="1:16" ht="14.1" customHeight="1" x14ac:dyDescent="0.25">
      <c r="A35" s="65" t="s">
        <v>30</v>
      </c>
      <c r="B35" s="65" t="s">
        <v>82</v>
      </c>
      <c r="C35" s="66">
        <v>4.5999999999999996</v>
      </c>
      <c r="D35" s="47">
        <v>11</v>
      </c>
      <c r="E35" s="66">
        <v>0.42</v>
      </c>
      <c r="F35" s="66">
        <v>0.72</v>
      </c>
      <c r="G35" s="47">
        <v>5</v>
      </c>
      <c r="H35" s="47">
        <v>6</v>
      </c>
      <c r="I35" s="81">
        <v>4</v>
      </c>
      <c r="J35" s="47">
        <v>5</v>
      </c>
      <c r="K35" s="47">
        <v>6</v>
      </c>
      <c r="L35" s="47">
        <v>0</v>
      </c>
      <c r="M35" s="47">
        <v>0</v>
      </c>
      <c r="N35" s="66">
        <v>72.73</v>
      </c>
      <c r="O35" s="66">
        <v>27.27</v>
      </c>
      <c r="P35" s="47">
        <v>0</v>
      </c>
    </row>
    <row r="36" spans="1:16" ht="14.1" customHeight="1" x14ac:dyDescent="0.25">
      <c r="A36" s="65" t="s">
        <v>23</v>
      </c>
      <c r="B36" s="65" t="s">
        <v>90</v>
      </c>
      <c r="C36" s="47">
        <v>9</v>
      </c>
      <c r="D36" s="47">
        <v>11</v>
      </c>
      <c r="E36" s="66">
        <v>0.82</v>
      </c>
      <c r="F36" s="66">
        <v>1.1599999999999999</v>
      </c>
      <c r="G36" s="47">
        <v>4</v>
      </c>
      <c r="H36" s="47">
        <v>18</v>
      </c>
      <c r="I36" s="81">
        <v>3</v>
      </c>
      <c r="J36" s="47">
        <v>1</v>
      </c>
      <c r="K36" s="47">
        <v>6</v>
      </c>
      <c r="L36" s="66">
        <v>36.36</v>
      </c>
      <c r="M36" s="66">
        <v>54.55</v>
      </c>
      <c r="N36" s="47">
        <v>0</v>
      </c>
      <c r="O36" s="66">
        <v>9.09</v>
      </c>
      <c r="P36" s="47">
        <v>0</v>
      </c>
    </row>
    <row r="37" spans="1:16" ht="14.1" customHeight="1" x14ac:dyDescent="0.25">
      <c r="A37" s="65" t="s">
        <v>15</v>
      </c>
      <c r="B37" s="65" t="s">
        <v>94</v>
      </c>
      <c r="C37" s="66">
        <v>4.5999999999999996</v>
      </c>
      <c r="D37" s="47">
        <v>11</v>
      </c>
      <c r="E37" s="66">
        <v>0.42</v>
      </c>
      <c r="F37" s="66">
        <v>0.66</v>
      </c>
      <c r="G37" s="47">
        <v>20</v>
      </c>
      <c r="H37" s="47">
        <v>20</v>
      </c>
      <c r="I37" s="81">
        <v>3</v>
      </c>
      <c r="J37" s="47">
        <v>5</v>
      </c>
      <c r="K37" s="47">
        <v>5</v>
      </c>
      <c r="L37" s="47">
        <v>0</v>
      </c>
      <c r="M37" s="66">
        <v>9.09</v>
      </c>
      <c r="N37" s="66">
        <v>54.55</v>
      </c>
      <c r="O37" s="66">
        <v>36.36</v>
      </c>
      <c r="P37" s="47">
        <v>0</v>
      </c>
    </row>
    <row r="38" spans="1:16" ht="14.1" customHeight="1" x14ac:dyDescent="0.25">
      <c r="A38" s="65" t="s">
        <v>21</v>
      </c>
      <c r="B38" s="65" t="s">
        <v>94</v>
      </c>
      <c r="C38" s="66">
        <v>7.4</v>
      </c>
      <c r="D38" s="47">
        <v>10</v>
      </c>
      <c r="E38" s="66">
        <v>0.74</v>
      </c>
      <c r="F38" s="66">
        <v>1.05</v>
      </c>
      <c r="G38" s="47">
        <v>11</v>
      </c>
      <c r="H38" s="47">
        <v>19</v>
      </c>
      <c r="I38" s="81">
        <v>3</v>
      </c>
      <c r="J38" s="47">
        <v>4</v>
      </c>
      <c r="K38" s="47">
        <v>6</v>
      </c>
      <c r="L38" s="47">
        <v>30</v>
      </c>
      <c r="M38" s="47">
        <v>30</v>
      </c>
      <c r="N38" s="47">
        <v>40</v>
      </c>
      <c r="O38" s="47">
        <v>0</v>
      </c>
      <c r="P38" s="47">
        <v>0</v>
      </c>
    </row>
    <row r="39" spans="1:16" ht="14.1" customHeight="1" x14ac:dyDescent="0.25">
      <c r="A39" s="65" t="s">
        <v>21</v>
      </c>
      <c r="B39" s="65" t="s">
        <v>122</v>
      </c>
      <c r="C39" s="66">
        <v>8.6</v>
      </c>
      <c r="D39" s="47">
        <v>10</v>
      </c>
      <c r="E39" s="66">
        <v>0.86</v>
      </c>
      <c r="F39" s="66">
        <v>1.22</v>
      </c>
      <c r="G39" s="47">
        <v>1</v>
      </c>
      <c r="H39" s="47">
        <v>19</v>
      </c>
      <c r="I39" s="81">
        <v>3</v>
      </c>
      <c r="J39" s="47">
        <v>1</v>
      </c>
      <c r="K39" s="47">
        <v>6</v>
      </c>
      <c r="L39" s="47">
        <v>60</v>
      </c>
      <c r="M39" s="47">
        <v>20</v>
      </c>
      <c r="N39" s="47">
        <v>20</v>
      </c>
      <c r="O39" s="47">
        <v>0</v>
      </c>
      <c r="P39" s="47">
        <v>0</v>
      </c>
    </row>
    <row r="40" spans="1:16" ht="14.1" customHeight="1" x14ac:dyDescent="0.25">
      <c r="A40" s="65" t="s">
        <v>12</v>
      </c>
      <c r="B40" s="65" t="s">
        <v>129</v>
      </c>
      <c r="C40" s="66">
        <v>6.4</v>
      </c>
      <c r="D40" s="47">
        <v>10</v>
      </c>
      <c r="E40" s="66">
        <v>0.64</v>
      </c>
      <c r="F40" s="66">
        <v>0.95</v>
      </c>
      <c r="G40" s="47">
        <v>6</v>
      </c>
      <c r="H40" s="47">
        <v>8</v>
      </c>
      <c r="I40" s="81">
        <v>4</v>
      </c>
      <c r="J40" s="47">
        <v>6</v>
      </c>
      <c r="K40" s="47">
        <v>8</v>
      </c>
      <c r="L40" s="47">
        <v>10</v>
      </c>
      <c r="M40" s="47">
        <v>30</v>
      </c>
      <c r="N40" s="47">
        <v>60</v>
      </c>
      <c r="O40" s="47">
        <v>0</v>
      </c>
      <c r="P40" s="47">
        <v>0</v>
      </c>
    </row>
    <row r="41" spans="1:16" ht="14.1" customHeight="1" x14ac:dyDescent="0.25">
      <c r="A41" s="65" t="s">
        <v>13</v>
      </c>
      <c r="B41" s="65" t="s">
        <v>129</v>
      </c>
      <c r="C41" s="66">
        <v>9.6</v>
      </c>
      <c r="D41" s="47">
        <v>14</v>
      </c>
      <c r="E41" s="66">
        <v>0.69</v>
      </c>
      <c r="F41" s="66">
        <v>0.97</v>
      </c>
      <c r="G41" s="47">
        <v>6</v>
      </c>
      <c r="H41" s="47">
        <v>6</v>
      </c>
      <c r="I41" s="81">
        <v>4</v>
      </c>
      <c r="J41" s="47">
        <v>6</v>
      </c>
      <c r="K41" s="47">
        <v>6</v>
      </c>
      <c r="L41" s="66">
        <v>7.14</v>
      </c>
      <c r="M41" s="66">
        <v>57.14</v>
      </c>
      <c r="N41" s="66">
        <v>28.57</v>
      </c>
      <c r="O41" s="66">
        <v>7.14</v>
      </c>
      <c r="P41" s="47">
        <v>0</v>
      </c>
    </row>
    <row r="42" spans="1:16" ht="14.1" customHeight="1" x14ac:dyDescent="0.25">
      <c r="A42" s="65" t="s">
        <v>14</v>
      </c>
      <c r="B42" s="65" t="s">
        <v>129</v>
      </c>
      <c r="C42" s="66">
        <v>5.5</v>
      </c>
      <c r="D42" s="47">
        <v>10</v>
      </c>
      <c r="E42" s="66">
        <v>0.55000000000000004</v>
      </c>
      <c r="F42" s="66">
        <v>0.91</v>
      </c>
      <c r="G42" s="47">
        <v>10</v>
      </c>
      <c r="H42" s="47">
        <v>12</v>
      </c>
      <c r="I42" s="81">
        <v>3</v>
      </c>
      <c r="J42" s="47">
        <v>2</v>
      </c>
      <c r="K42" s="47">
        <v>3</v>
      </c>
      <c r="L42" s="47">
        <v>10</v>
      </c>
      <c r="M42" s="47">
        <v>30</v>
      </c>
      <c r="N42" s="47">
        <v>30</v>
      </c>
      <c r="O42" s="47">
        <v>30</v>
      </c>
      <c r="P42" s="47">
        <v>0</v>
      </c>
    </row>
    <row r="43" spans="1:16" ht="14.1" customHeight="1" x14ac:dyDescent="0.25">
      <c r="A43" s="65" t="s">
        <v>15</v>
      </c>
      <c r="B43" s="65" t="s">
        <v>129</v>
      </c>
      <c r="C43" s="66">
        <v>18.5</v>
      </c>
      <c r="D43" s="47">
        <v>23</v>
      </c>
      <c r="E43" s="66">
        <v>0.8</v>
      </c>
      <c r="F43" s="66">
        <v>1.28</v>
      </c>
      <c r="G43" s="47">
        <v>1</v>
      </c>
      <c r="H43" s="47">
        <v>20</v>
      </c>
      <c r="I43" s="81">
        <v>4</v>
      </c>
      <c r="J43" s="47">
        <v>1</v>
      </c>
      <c r="K43" s="47">
        <v>15</v>
      </c>
      <c r="L43" s="66">
        <v>34.78</v>
      </c>
      <c r="M43" s="66">
        <v>47.83</v>
      </c>
      <c r="N43" s="66">
        <v>13.04</v>
      </c>
      <c r="O43" s="66">
        <v>4.3499999999999996</v>
      </c>
      <c r="P43" s="47">
        <v>0</v>
      </c>
    </row>
    <row r="44" spans="1:16" ht="14.1" customHeight="1" x14ac:dyDescent="0.25">
      <c r="A44" s="65" t="s">
        <v>21</v>
      </c>
      <c r="B44" s="65" t="s">
        <v>129</v>
      </c>
      <c r="C44" s="66">
        <v>19.2</v>
      </c>
      <c r="D44" s="47">
        <v>25</v>
      </c>
      <c r="E44" s="66">
        <v>0.77</v>
      </c>
      <c r="F44" s="66">
        <v>1.0900000000000001</v>
      </c>
      <c r="G44" s="47">
        <v>8</v>
      </c>
      <c r="H44" s="47">
        <v>19</v>
      </c>
      <c r="I44" s="81">
        <v>4</v>
      </c>
      <c r="J44" s="47">
        <v>6</v>
      </c>
      <c r="K44" s="47">
        <v>13</v>
      </c>
      <c r="L44" s="47">
        <v>20</v>
      </c>
      <c r="M44" s="66">
        <v>56</v>
      </c>
      <c r="N44" s="47">
        <v>24</v>
      </c>
      <c r="O44" s="47">
        <v>0</v>
      </c>
      <c r="P44" s="47">
        <v>0</v>
      </c>
    </row>
    <row r="45" spans="1:16" ht="14.1" customHeight="1" x14ac:dyDescent="0.25">
      <c r="A45" s="65" t="s">
        <v>23</v>
      </c>
      <c r="B45" s="65" t="s">
        <v>129</v>
      </c>
      <c r="C45" s="66">
        <v>11.7</v>
      </c>
      <c r="D45" s="47">
        <v>16</v>
      </c>
      <c r="E45" s="66">
        <v>0.73</v>
      </c>
      <c r="F45" s="66">
        <v>1.03</v>
      </c>
      <c r="G45" s="47">
        <v>9</v>
      </c>
      <c r="H45" s="47">
        <v>18</v>
      </c>
      <c r="I45" s="81">
        <v>4</v>
      </c>
      <c r="J45" s="47">
        <v>7</v>
      </c>
      <c r="K45" s="47">
        <v>12</v>
      </c>
      <c r="L45" s="66">
        <v>12.5</v>
      </c>
      <c r="M45" s="66">
        <v>56.25</v>
      </c>
      <c r="N45" s="66">
        <v>31.25</v>
      </c>
      <c r="O45" s="47">
        <v>0</v>
      </c>
      <c r="P45" s="47">
        <v>0</v>
      </c>
    </row>
    <row r="46" spans="1:16" ht="14.1" customHeight="1" x14ac:dyDescent="0.25">
      <c r="A46" s="65" t="s">
        <v>24</v>
      </c>
      <c r="B46" s="65" t="s">
        <v>129</v>
      </c>
      <c r="C46" s="66">
        <v>7.8</v>
      </c>
      <c r="D46" s="47">
        <v>10</v>
      </c>
      <c r="E46" s="66">
        <v>0.78</v>
      </c>
      <c r="F46" s="66">
        <v>1.08</v>
      </c>
      <c r="G46" s="47">
        <v>6</v>
      </c>
      <c r="H46" s="47">
        <v>7</v>
      </c>
      <c r="I46" s="81">
        <v>4</v>
      </c>
      <c r="J46" s="47">
        <v>6</v>
      </c>
      <c r="K46" s="47">
        <v>7</v>
      </c>
      <c r="L46" s="47">
        <v>20</v>
      </c>
      <c r="M46" s="47">
        <v>70</v>
      </c>
      <c r="N46" s="47">
        <v>0</v>
      </c>
      <c r="O46" s="47">
        <v>10</v>
      </c>
      <c r="P46" s="47">
        <v>0</v>
      </c>
    </row>
    <row r="47" spans="1:16" ht="14.1" customHeight="1" x14ac:dyDescent="0.25">
      <c r="A47" s="65" t="s">
        <v>31</v>
      </c>
      <c r="B47" s="65" t="s">
        <v>129</v>
      </c>
      <c r="C47" s="47">
        <v>10</v>
      </c>
      <c r="D47" s="47">
        <v>14</v>
      </c>
      <c r="E47" s="66">
        <v>0.71</v>
      </c>
      <c r="F47" s="66">
        <v>1.05</v>
      </c>
      <c r="G47" s="47">
        <v>4</v>
      </c>
      <c r="H47" s="47">
        <v>8</v>
      </c>
      <c r="I47" s="81">
        <v>4</v>
      </c>
      <c r="J47" s="47">
        <v>4</v>
      </c>
      <c r="K47" s="47">
        <v>8</v>
      </c>
      <c r="L47" s="47">
        <v>0</v>
      </c>
      <c r="M47" s="66">
        <v>71.430000000000007</v>
      </c>
      <c r="N47" s="66">
        <v>28.57</v>
      </c>
      <c r="O47" s="47">
        <v>0</v>
      </c>
      <c r="P47" s="47">
        <v>0</v>
      </c>
    </row>
    <row r="48" spans="1:16" ht="14.1" customHeight="1" x14ac:dyDescent="0.25">
      <c r="A48" s="65" t="s">
        <v>21</v>
      </c>
      <c r="B48" s="65" t="s">
        <v>138</v>
      </c>
      <c r="C48" s="66">
        <v>11.7</v>
      </c>
      <c r="D48" s="47">
        <v>15</v>
      </c>
      <c r="E48" s="66">
        <v>0.78</v>
      </c>
      <c r="F48" s="66">
        <v>1.1000000000000001</v>
      </c>
      <c r="G48" s="47">
        <v>6</v>
      </c>
      <c r="H48" s="47">
        <v>19</v>
      </c>
      <c r="I48" s="81">
        <v>4</v>
      </c>
      <c r="J48" s="47">
        <v>4</v>
      </c>
      <c r="K48" s="47">
        <v>13</v>
      </c>
      <c r="L48" s="47">
        <v>40</v>
      </c>
      <c r="M48" s="66">
        <v>26.67</v>
      </c>
      <c r="N48" s="66">
        <v>33.33</v>
      </c>
      <c r="O48" s="47">
        <v>0</v>
      </c>
      <c r="P48" s="47">
        <v>0</v>
      </c>
    </row>
    <row r="49" spans="1:16" ht="14.1" customHeight="1" x14ac:dyDescent="0.25">
      <c r="A49" s="65" t="s">
        <v>11</v>
      </c>
      <c r="B49" s="65" t="s">
        <v>145</v>
      </c>
      <c r="C49" s="66">
        <v>9.4</v>
      </c>
      <c r="D49" s="47">
        <v>11</v>
      </c>
      <c r="E49" s="66">
        <v>0.85</v>
      </c>
      <c r="F49" s="66">
        <v>1.25</v>
      </c>
      <c r="G49" s="47">
        <v>1</v>
      </c>
      <c r="H49" s="47">
        <v>5</v>
      </c>
      <c r="I49" s="81">
        <v>4</v>
      </c>
      <c r="J49" s="47">
        <v>1</v>
      </c>
      <c r="K49" s="47">
        <v>5</v>
      </c>
      <c r="L49" s="66">
        <v>54.55</v>
      </c>
      <c r="M49" s="66">
        <v>27.27</v>
      </c>
      <c r="N49" s="66">
        <v>18.18</v>
      </c>
      <c r="O49" s="47">
        <v>0</v>
      </c>
      <c r="P49" s="47">
        <v>0</v>
      </c>
    </row>
    <row r="50" spans="1:16" ht="14.1" customHeight="1" x14ac:dyDescent="0.25">
      <c r="A50" s="65" t="s">
        <v>14</v>
      </c>
      <c r="B50" s="65" t="s">
        <v>145</v>
      </c>
      <c r="C50" s="66">
        <v>8.1</v>
      </c>
      <c r="D50" s="47">
        <v>12</v>
      </c>
      <c r="E50" s="66">
        <v>0.67</v>
      </c>
      <c r="F50" s="66">
        <v>1.1100000000000001</v>
      </c>
      <c r="G50" s="47">
        <v>6</v>
      </c>
      <c r="H50" s="47">
        <v>12</v>
      </c>
      <c r="I50" s="81">
        <v>4</v>
      </c>
      <c r="J50" s="47">
        <v>5</v>
      </c>
      <c r="K50" s="47">
        <v>9</v>
      </c>
      <c r="L50" s="47">
        <v>25</v>
      </c>
      <c r="M50" s="66">
        <v>33.33</v>
      </c>
      <c r="N50" s="47">
        <v>25</v>
      </c>
      <c r="O50" s="66">
        <v>16.670000000000002</v>
      </c>
      <c r="P50" s="47">
        <v>0</v>
      </c>
    </row>
    <row r="51" spans="1:16" ht="14.1" customHeight="1" x14ac:dyDescent="0.25">
      <c r="A51" s="65" t="s">
        <v>15</v>
      </c>
      <c r="B51" s="65" t="s">
        <v>145</v>
      </c>
      <c r="C51" s="66">
        <v>6.7</v>
      </c>
      <c r="D51" s="47">
        <v>11</v>
      </c>
      <c r="E51" s="66">
        <v>0.61</v>
      </c>
      <c r="F51" s="66">
        <v>0.97</v>
      </c>
      <c r="G51" s="47">
        <v>12</v>
      </c>
      <c r="H51" s="47">
        <v>20</v>
      </c>
      <c r="I51" s="81">
        <v>3</v>
      </c>
      <c r="J51" s="47">
        <v>2</v>
      </c>
      <c r="K51" s="47">
        <v>5</v>
      </c>
      <c r="L51" s="47">
        <v>0</v>
      </c>
      <c r="M51" s="66">
        <v>45.45</v>
      </c>
      <c r="N51" s="66">
        <v>45.45</v>
      </c>
      <c r="O51" s="66">
        <v>9.09</v>
      </c>
      <c r="P51" s="47">
        <v>0</v>
      </c>
    </row>
    <row r="52" spans="1:16" ht="14.1" customHeight="1" x14ac:dyDescent="0.25">
      <c r="A52" s="65" t="s">
        <v>12</v>
      </c>
      <c r="B52" s="65" t="s">
        <v>149</v>
      </c>
      <c r="C52" s="66">
        <v>9.1999999999999993</v>
      </c>
      <c r="D52" s="47">
        <v>10</v>
      </c>
      <c r="E52" s="66">
        <v>0.92</v>
      </c>
      <c r="F52" s="66">
        <v>1.36</v>
      </c>
      <c r="G52" s="47">
        <v>2</v>
      </c>
      <c r="H52" s="47">
        <v>8</v>
      </c>
      <c r="I52" s="81">
        <v>4</v>
      </c>
      <c r="J52" s="47">
        <v>2</v>
      </c>
      <c r="K52" s="47">
        <v>8</v>
      </c>
      <c r="L52" s="47">
        <v>60</v>
      </c>
      <c r="M52" s="47">
        <v>40</v>
      </c>
      <c r="N52" s="47">
        <v>0</v>
      </c>
      <c r="O52" s="47">
        <v>0</v>
      </c>
      <c r="P52" s="47">
        <v>0</v>
      </c>
    </row>
    <row r="53" spans="1:16" ht="14.1" customHeight="1" x14ac:dyDescent="0.25">
      <c r="A53" s="65" t="s">
        <v>21</v>
      </c>
      <c r="B53" s="65" t="s">
        <v>168</v>
      </c>
      <c r="C53" s="66">
        <v>9.6</v>
      </c>
      <c r="D53" s="47">
        <v>13</v>
      </c>
      <c r="E53" s="66">
        <v>0.74</v>
      </c>
      <c r="F53" s="66">
        <v>1.05</v>
      </c>
      <c r="G53" s="47">
        <v>11</v>
      </c>
      <c r="H53" s="47">
        <v>19</v>
      </c>
      <c r="I53" s="81">
        <v>4</v>
      </c>
      <c r="J53" s="47">
        <v>8</v>
      </c>
      <c r="K53" s="47">
        <v>13</v>
      </c>
      <c r="L53" s="66">
        <v>15.38</v>
      </c>
      <c r="M53" s="66">
        <v>53.85</v>
      </c>
      <c r="N53" s="66">
        <v>30.77</v>
      </c>
      <c r="O53" s="47">
        <v>0</v>
      </c>
      <c r="P53" s="47">
        <v>0</v>
      </c>
    </row>
    <row r="54" spans="1:16" ht="14.1" customHeight="1" x14ac:dyDescent="0.25">
      <c r="A54" s="65" t="s">
        <v>23</v>
      </c>
      <c r="B54" s="65" t="s">
        <v>168</v>
      </c>
      <c r="C54" s="66">
        <v>18.399999999999999</v>
      </c>
      <c r="D54" s="47">
        <v>24</v>
      </c>
      <c r="E54" s="66">
        <v>0.77</v>
      </c>
      <c r="F54" s="66">
        <v>1.08</v>
      </c>
      <c r="G54" s="47">
        <v>8</v>
      </c>
      <c r="H54" s="47">
        <v>18</v>
      </c>
      <c r="I54" s="81">
        <v>4</v>
      </c>
      <c r="J54" s="47">
        <v>6</v>
      </c>
      <c r="K54" s="47">
        <v>12</v>
      </c>
      <c r="L54" s="66">
        <v>20.83</v>
      </c>
      <c r="M54" s="66">
        <v>54.17</v>
      </c>
      <c r="N54" s="47">
        <v>25</v>
      </c>
      <c r="O54" s="47">
        <v>0</v>
      </c>
      <c r="P54" s="47">
        <v>0</v>
      </c>
    </row>
    <row r="55" spans="1:16" ht="14.1" customHeight="1" x14ac:dyDescent="0.25">
      <c r="A55" s="65" t="s">
        <v>28</v>
      </c>
      <c r="B55" s="65" t="s">
        <v>168</v>
      </c>
      <c r="C55" s="66">
        <v>12.6</v>
      </c>
      <c r="D55" s="47">
        <v>14</v>
      </c>
      <c r="E55" s="66">
        <v>0.9</v>
      </c>
      <c r="F55" s="66">
        <v>1.29</v>
      </c>
      <c r="G55" s="47">
        <v>1</v>
      </c>
      <c r="H55" s="47">
        <v>8</v>
      </c>
      <c r="I55" s="81">
        <v>3</v>
      </c>
      <c r="J55" s="47">
        <v>1</v>
      </c>
      <c r="K55" s="47">
        <v>8</v>
      </c>
      <c r="L55" s="47">
        <v>50</v>
      </c>
      <c r="M55" s="47">
        <v>50</v>
      </c>
      <c r="N55" s="47">
        <v>0</v>
      </c>
      <c r="O55" s="47">
        <v>0</v>
      </c>
      <c r="P55" s="47">
        <v>0</v>
      </c>
    </row>
    <row r="56" spans="1:16" ht="14.1" customHeight="1" x14ac:dyDescent="0.25">
      <c r="A56" s="65" t="s">
        <v>28</v>
      </c>
      <c r="B56" s="65" t="s">
        <v>175</v>
      </c>
      <c r="C56" s="66">
        <v>5.3</v>
      </c>
      <c r="D56" s="47">
        <v>10</v>
      </c>
      <c r="E56" s="66">
        <v>0.53</v>
      </c>
      <c r="F56" s="66">
        <v>0.76</v>
      </c>
      <c r="G56" s="47">
        <v>7</v>
      </c>
      <c r="H56" s="47">
        <v>8</v>
      </c>
      <c r="I56" s="81">
        <v>3</v>
      </c>
      <c r="J56" s="47">
        <v>7</v>
      </c>
      <c r="K56" s="47">
        <v>8</v>
      </c>
      <c r="L56" s="47">
        <v>0</v>
      </c>
      <c r="M56" s="47">
        <v>20</v>
      </c>
      <c r="N56" s="47">
        <v>70</v>
      </c>
      <c r="O56" s="47">
        <v>10</v>
      </c>
      <c r="P56" s="47">
        <v>0</v>
      </c>
    </row>
    <row r="57" spans="1:16" ht="14.1" customHeight="1" x14ac:dyDescent="0.25">
      <c r="A57" s="65" t="s">
        <v>13</v>
      </c>
      <c r="B57" s="65" t="s">
        <v>180</v>
      </c>
      <c r="C57" s="47">
        <v>8</v>
      </c>
      <c r="D57" s="47">
        <v>10</v>
      </c>
      <c r="E57" s="66">
        <v>0.8</v>
      </c>
      <c r="F57" s="66">
        <v>1.1399999999999999</v>
      </c>
      <c r="G57" s="47">
        <v>1</v>
      </c>
      <c r="H57" s="47">
        <v>6</v>
      </c>
      <c r="I57" s="81">
        <v>4</v>
      </c>
      <c r="J57" s="47">
        <v>1</v>
      </c>
      <c r="K57" s="47">
        <v>6</v>
      </c>
      <c r="L57" s="47">
        <v>30</v>
      </c>
      <c r="M57" s="47">
        <v>50</v>
      </c>
      <c r="N57" s="47">
        <v>20</v>
      </c>
      <c r="O57" s="47">
        <v>0</v>
      </c>
      <c r="P57" s="47">
        <v>0</v>
      </c>
    </row>
    <row r="58" spans="1:16" ht="14.1" customHeight="1" x14ac:dyDescent="0.25">
      <c r="A58" s="65" t="s">
        <v>15</v>
      </c>
      <c r="B58" s="65" t="s">
        <v>180</v>
      </c>
      <c r="C58" s="66">
        <v>7.9</v>
      </c>
      <c r="D58" s="47">
        <v>13</v>
      </c>
      <c r="E58" s="66">
        <v>0.61</v>
      </c>
      <c r="F58" s="66">
        <v>0.96</v>
      </c>
      <c r="G58" s="47">
        <v>15</v>
      </c>
      <c r="H58" s="47">
        <v>20</v>
      </c>
      <c r="I58" s="81">
        <v>4</v>
      </c>
      <c r="J58" s="47">
        <v>13</v>
      </c>
      <c r="K58" s="47">
        <v>15</v>
      </c>
      <c r="L58" s="66">
        <v>15.38</v>
      </c>
      <c r="M58" s="66">
        <v>30.77</v>
      </c>
      <c r="N58" s="66">
        <v>38.46</v>
      </c>
      <c r="O58" s="66">
        <v>7.69</v>
      </c>
      <c r="P58" s="66">
        <v>7.69</v>
      </c>
    </row>
    <row r="59" spans="1:16" ht="14.1" customHeight="1" x14ac:dyDescent="0.25">
      <c r="A59" s="65" t="s">
        <v>26</v>
      </c>
      <c r="B59" s="65" t="s">
        <v>180</v>
      </c>
      <c r="C59" s="66">
        <v>15.1</v>
      </c>
      <c r="D59" s="47">
        <v>20</v>
      </c>
      <c r="E59" s="66">
        <v>0.76</v>
      </c>
      <c r="F59" s="66">
        <v>1.1200000000000001</v>
      </c>
      <c r="G59" s="47">
        <v>3</v>
      </c>
      <c r="H59" s="47">
        <v>7</v>
      </c>
      <c r="I59" s="81">
        <v>4</v>
      </c>
      <c r="J59" s="47">
        <v>3</v>
      </c>
      <c r="K59" s="47">
        <v>7</v>
      </c>
      <c r="L59" s="47">
        <v>30</v>
      </c>
      <c r="M59" s="47">
        <v>35</v>
      </c>
      <c r="N59" s="47">
        <v>35</v>
      </c>
      <c r="O59" s="47">
        <v>0</v>
      </c>
      <c r="P59" s="47">
        <v>0</v>
      </c>
    </row>
    <row r="60" spans="1:16" ht="14.1" customHeight="1" x14ac:dyDescent="0.25">
      <c r="A60" s="65" t="s">
        <v>29</v>
      </c>
      <c r="B60" s="65" t="s">
        <v>180</v>
      </c>
      <c r="C60" s="66">
        <v>14.2</v>
      </c>
      <c r="D60" s="47">
        <v>18</v>
      </c>
      <c r="E60" s="66">
        <v>0.79</v>
      </c>
      <c r="F60" s="66">
        <v>1.1299999999999999</v>
      </c>
      <c r="G60" s="47">
        <v>1</v>
      </c>
      <c r="H60" s="47">
        <v>2</v>
      </c>
      <c r="I60" s="81">
        <v>3</v>
      </c>
      <c r="J60" s="47">
        <v>1</v>
      </c>
      <c r="K60" s="47">
        <v>2</v>
      </c>
      <c r="L60" s="66">
        <v>27.78</v>
      </c>
      <c r="M60" s="47">
        <v>50</v>
      </c>
      <c r="N60" s="66">
        <v>22.22</v>
      </c>
      <c r="O60" s="47">
        <v>0</v>
      </c>
      <c r="P60" s="47">
        <v>0</v>
      </c>
    </row>
    <row r="61" spans="1:16" ht="14.1" customHeight="1" x14ac:dyDescent="0.25">
      <c r="A61" s="65" t="s">
        <v>31</v>
      </c>
      <c r="B61" s="65" t="s">
        <v>180</v>
      </c>
      <c r="C61" s="66">
        <v>8.3000000000000007</v>
      </c>
      <c r="D61" s="47">
        <v>10</v>
      </c>
      <c r="E61" s="66">
        <v>0.83</v>
      </c>
      <c r="F61" s="66">
        <v>1.22</v>
      </c>
      <c r="G61" s="47">
        <v>1</v>
      </c>
      <c r="H61" s="47">
        <v>8</v>
      </c>
      <c r="I61" s="81">
        <v>4</v>
      </c>
      <c r="J61" s="47">
        <v>1</v>
      </c>
      <c r="K61" s="47">
        <v>8</v>
      </c>
      <c r="L61" s="47">
        <v>30</v>
      </c>
      <c r="M61" s="47">
        <v>60</v>
      </c>
      <c r="N61" s="47">
        <v>10</v>
      </c>
      <c r="O61" s="47">
        <v>0</v>
      </c>
      <c r="P61" s="47">
        <v>0</v>
      </c>
    </row>
    <row r="62" spans="1:16" ht="14.1" customHeight="1" x14ac:dyDescent="0.25">
      <c r="A62" s="65" t="s">
        <v>21</v>
      </c>
      <c r="B62" s="65" t="s">
        <v>189</v>
      </c>
      <c r="C62" s="66">
        <v>43.2</v>
      </c>
      <c r="D62" s="47">
        <v>54</v>
      </c>
      <c r="E62" s="66">
        <v>0.8</v>
      </c>
      <c r="F62" s="66">
        <v>1.1299999999999999</v>
      </c>
      <c r="G62" s="47">
        <v>4</v>
      </c>
      <c r="H62" s="47">
        <v>19</v>
      </c>
      <c r="I62" s="81">
        <v>4</v>
      </c>
      <c r="J62" s="47">
        <v>2</v>
      </c>
      <c r="K62" s="47">
        <v>13</v>
      </c>
      <c r="L62" s="66">
        <v>33.33</v>
      </c>
      <c r="M62" s="66">
        <v>44.44</v>
      </c>
      <c r="N62" s="66">
        <v>22.22</v>
      </c>
      <c r="O62" s="47">
        <v>0</v>
      </c>
      <c r="P62" s="47">
        <v>0</v>
      </c>
    </row>
    <row r="63" spans="1:16" ht="14.1" customHeight="1" x14ac:dyDescent="0.25">
      <c r="A63" s="65" t="s">
        <v>23</v>
      </c>
      <c r="B63" s="65" t="s">
        <v>189</v>
      </c>
      <c r="C63" s="66">
        <v>19.7</v>
      </c>
      <c r="D63" s="47">
        <v>27</v>
      </c>
      <c r="E63" s="66">
        <v>0.73</v>
      </c>
      <c r="F63" s="66">
        <v>1.03</v>
      </c>
      <c r="G63" s="47">
        <v>9</v>
      </c>
      <c r="H63" s="47">
        <v>18</v>
      </c>
      <c r="I63" s="81">
        <v>4</v>
      </c>
      <c r="J63" s="47">
        <v>7</v>
      </c>
      <c r="K63" s="47">
        <v>12</v>
      </c>
      <c r="L63" s="66">
        <v>14.81</v>
      </c>
      <c r="M63" s="66">
        <v>59.26</v>
      </c>
      <c r="N63" s="66">
        <v>18.52</v>
      </c>
      <c r="O63" s="66">
        <v>7.41</v>
      </c>
      <c r="P63" s="47">
        <v>0</v>
      </c>
    </row>
    <row r="64" spans="1:16" ht="14.1" customHeight="1" x14ac:dyDescent="0.25">
      <c r="A64" s="65" t="s">
        <v>34</v>
      </c>
      <c r="B64" s="65" t="s">
        <v>189</v>
      </c>
      <c r="C64" s="66">
        <v>12.6</v>
      </c>
      <c r="D64" s="47">
        <v>21</v>
      </c>
      <c r="E64" s="66">
        <v>0.6</v>
      </c>
      <c r="F64" s="66">
        <v>1.05</v>
      </c>
      <c r="G64" s="47">
        <v>3</v>
      </c>
      <c r="H64" s="47">
        <v>7</v>
      </c>
      <c r="I64" s="81">
        <v>4</v>
      </c>
      <c r="J64" s="47">
        <v>3</v>
      </c>
      <c r="K64" s="47">
        <v>7</v>
      </c>
      <c r="L64" s="47">
        <v>0</v>
      </c>
      <c r="M64" s="66">
        <v>42.86</v>
      </c>
      <c r="N64" s="66">
        <v>47.62</v>
      </c>
      <c r="O64" s="66">
        <v>9.52</v>
      </c>
      <c r="P64" s="47">
        <v>0</v>
      </c>
    </row>
    <row r="65" spans="1:16" ht="14.1" customHeight="1" x14ac:dyDescent="0.25">
      <c r="A65" s="65" t="s">
        <v>15</v>
      </c>
      <c r="B65" s="65" t="s">
        <v>194</v>
      </c>
      <c r="C65" s="66">
        <v>6.5</v>
      </c>
      <c r="D65" s="47">
        <v>11</v>
      </c>
      <c r="E65" s="66">
        <v>0.59</v>
      </c>
      <c r="F65" s="66">
        <v>0.94</v>
      </c>
      <c r="G65" s="47">
        <v>16</v>
      </c>
      <c r="H65" s="47">
        <v>20</v>
      </c>
      <c r="I65" s="81">
        <v>3</v>
      </c>
      <c r="J65" s="47">
        <v>3</v>
      </c>
      <c r="K65" s="47">
        <v>5</v>
      </c>
      <c r="L65" s="47">
        <v>0</v>
      </c>
      <c r="M65" s="66">
        <v>45.45</v>
      </c>
      <c r="N65" s="66">
        <v>45.45</v>
      </c>
      <c r="O65" s="47">
        <v>0</v>
      </c>
      <c r="P65" s="66">
        <v>9.09</v>
      </c>
    </row>
    <row r="66" spans="1:16" ht="14.1" customHeight="1" x14ac:dyDescent="0.25">
      <c r="A66" s="65" t="s">
        <v>21</v>
      </c>
      <c r="B66" s="65" t="s">
        <v>194</v>
      </c>
      <c r="C66" s="66">
        <v>21.5</v>
      </c>
      <c r="D66" s="47">
        <v>27</v>
      </c>
      <c r="E66" s="66">
        <v>0.8</v>
      </c>
      <c r="F66" s="66">
        <v>1.1299999999999999</v>
      </c>
      <c r="G66" s="47">
        <v>4</v>
      </c>
      <c r="H66" s="47">
        <v>19</v>
      </c>
      <c r="I66" s="81">
        <v>4</v>
      </c>
      <c r="J66" s="47">
        <v>2</v>
      </c>
      <c r="K66" s="47">
        <v>13</v>
      </c>
      <c r="L66" s="66">
        <v>25.93</v>
      </c>
      <c r="M66" s="66">
        <v>59.26</v>
      </c>
      <c r="N66" s="66">
        <v>11.11</v>
      </c>
      <c r="O66" s="66">
        <v>3.7</v>
      </c>
      <c r="P66" s="47">
        <v>0</v>
      </c>
    </row>
    <row r="67" spans="1:16" ht="14.1" customHeight="1" x14ac:dyDescent="0.25">
      <c r="A67" s="65" t="s">
        <v>23</v>
      </c>
      <c r="B67" s="65" t="s">
        <v>194</v>
      </c>
      <c r="C67" s="66">
        <v>14.9</v>
      </c>
      <c r="D67" s="47">
        <v>17</v>
      </c>
      <c r="E67" s="66">
        <v>0.88</v>
      </c>
      <c r="F67" s="66">
        <v>1.24</v>
      </c>
      <c r="G67" s="47">
        <v>2</v>
      </c>
      <c r="H67" s="47">
        <v>18</v>
      </c>
      <c r="I67" s="81">
        <v>4</v>
      </c>
      <c r="J67" s="47">
        <v>2</v>
      </c>
      <c r="K67" s="47">
        <v>12</v>
      </c>
      <c r="L67" s="66">
        <v>47.06</v>
      </c>
      <c r="M67" s="66">
        <v>47.06</v>
      </c>
      <c r="N67" s="66">
        <v>5.88</v>
      </c>
      <c r="O67" s="47">
        <v>0</v>
      </c>
      <c r="P67" s="47">
        <v>0</v>
      </c>
    </row>
    <row r="68" spans="1:16" ht="14.1" customHeight="1" x14ac:dyDescent="0.25">
      <c r="A68" s="65" t="s">
        <v>28</v>
      </c>
      <c r="B68" s="65" t="s">
        <v>194</v>
      </c>
      <c r="C68" s="66">
        <v>9.1</v>
      </c>
      <c r="D68" s="47">
        <v>13</v>
      </c>
      <c r="E68" s="66">
        <v>0.7</v>
      </c>
      <c r="F68" s="66">
        <v>1.01</v>
      </c>
      <c r="G68" s="47">
        <v>4</v>
      </c>
      <c r="H68" s="47">
        <v>8</v>
      </c>
      <c r="I68" s="81">
        <v>3</v>
      </c>
      <c r="J68" s="47">
        <v>4</v>
      </c>
      <c r="K68" s="47">
        <v>8</v>
      </c>
      <c r="L68" s="66">
        <v>7.69</v>
      </c>
      <c r="M68" s="66">
        <v>61.54</v>
      </c>
      <c r="N68" s="66">
        <v>23.08</v>
      </c>
      <c r="O68" s="66">
        <v>7.69</v>
      </c>
      <c r="P68" s="47">
        <v>0</v>
      </c>
    </row>
    <row r="69" spans="1:16" ht="14.1" customHeight="1" x14ac:dyDescent="0.25">
      <c r="A69" s="65" t="s">
        <v>26</v>
      </c>
      <c r="B69" s="65" t="s">
        <v>204</v>
      </c>
      <c r="C69" s="66">
        <v>8.5</v>
      </c>
      <c r="D69" s="47">
        <v>13</v>
      </c>
      <c r="E69" s="66">
        <v>0.65</v>
      </c>
      <c r="F69" s="66">
        <v>0.97</v>
      </c>
      <c r="G69" s="47">
        <v>6</v>
      </c>
      <c r="H69" s="47">
        <v>7</v>
      </c>
      <c r="I69" s="81">
        <v>4</v>
      </c>
      <c r="J69" s="47">
        <v>6</v>
      </c>
      <c r="K69" s="47">
        <v>7</v>
      </c>
      <c r="L69" s="66">
        <v>7.69</v>
      </c>
      <c r="M69" s="66">
        <v>38.46</v>
      </c>
      <c r="N69" s="66">
        <v>53.85</v>
      </c>
      <c r="O69" s="47">
        <v>0</v>
      </c>
      <c r="P69" s="47">
        <v>0</v>
      </c>
    </row>
    <row r="70" spans="1:16" ht="14.1" customHeight="1" x14ac:dyDescent="0.25">
      <c r="A70" s="65" t="s">
        <v>25</v>
      </c>
      <c r="B70" s="65" t="s">
        <v>210</v>
      </c>
      <c r="C70" s="47">
        <v>8</v>
      </c>
      <c r="D70" s="47">
        <v>12</v>
      </c>
      <c r="E70" s="66">
        <v>0.67</v>
      </c>
      <c r="F70" s="66">
        <v>0.93</v>
      </c>
      <c r="G70" s="47">
        <v>3</v>
      </c>
      <c r="H70" s="47">
        <v>3</v>
      </c>
      <c r="I70" s="81">
        <v>4</v>
      </c>
      <c r="J70" s="47">
        <v>3</v>
      </c>
      <c r="K70" s="47">
        <v>3</v>
      </c>
      <c r="L70" s="66">
        <v>16.670000000000002</v>
      </c>
      <c r="M70" s="66">
        <v>41.67</v>
      </c>
      <c r="N70" s="66">
        <v>33.33</v>
      </c>
      <c r="O70" s="47">
        <v>0</v>
      </c>
      <c r="P70" s="66">
        <v>8.33</v>
      </c>
    </row>
    <row r="71" spans="1:16" ht="14.1" customHeight="1" x14ac:dyDescent="0.25">
      <c r="A71" s="65" t="s">
        <v>28</v>
      </c>
      <c r="B71" s="65" t="s">
        <v>210</v>
      </c>
      <c r="C71" s="47">
        <v>7</v>
      </c>
      <c r="D71" s="47">
        <v>11</v>
      </c>
      <c r="E71" s="66">
        <v>0.64</v>
      </c>
      <c r="F71" s="66">
        <v>0.91</v>
      </c>
      <c r="G71" s="47">
        <v>6</v>
      </c>
      <c r="H71" s="47">
        <v>8</v>
      </c>
      <c r="I71" s="81">
        <v>3</v>
      </c>
      <c r="J71" s="47">
        <v>6</v>
      </c>
      <c r="K71" s="47">
        <v>8</v>
      </c>
      <c r="L71" s="47">
        <v>0</v>
      </c>
      <c r="M71" s="66">
        <v>45.45</v>
      </c>
      <c r="N71" s="66">
        <v>54.55</v>
      </c>
      <c r="O71" s="47">
        <v>0</v>
      </c>
      <c r="P71" s="47">
        <v>0</v>
      </c>
    </row>
    <row r="72" spans="1:16" ht="14.1" customHeight="1" x14ac:dyDescent="0.25">
      <c r="A72" s="65" t="s">
        <v>15</v>
      </c>
      <c r="B72" s="65" t="s">
        <v>212</v>
      </c>
      <c r="C72" s="66">
        <v>7.7</v>
      </c>
      <c r="D72" s="47">
        <v>12</v>
      </c>
      <c r="E72" s="66">
        <v>0.64</v>
      </c>
      <c r="F72" s="66">
        <v>1.02</v>
      </c>
      <c r="G72" s="47">
        <v>9</v>
      </c>
      <c r="H72" s="47">
        <v>20</v>
      </c>
      <c r="I72" s="81">
        <v>4</v>
      </c>
      <c r="J72" s="47">
        <v>8</v>
      </c>
      <c r="K72" s="47">
        <v>15</v>
      </c>
      <c r="L72" s="47">
        <v>25</v>
      </c>
      <c r="M72" s="66">
        <v>33.33</v>
      </c>
      <c r="N72" s="47">
        <v>25</v>
      </c>
      <c r="O72" s="47">
        <v>0</v>
      </c>
      <c r="P72" s="66">
        <v>16.670000000000002</v>
      </c>
    </row>
    <row r="73" spans="1:16" ht="14.1" customHeight="1" x14ac:dyDescent="0.25">
      <c r="A73" s="65" t="s">
        <v>23</v>
      </c>
      <c r="B73" s="65" t="s">
        <v>212</v>
      </c>
      <c r="C73" s="66">
        <v>10.199999999999999</v>
      </c>
      <c r="D73" s="47">
        <v>13</v>
      </c>
      <c r="E73" s="66">
        <v>0.78</v>
      </c>
      <c r="F73" s="66">
        <v>1.1100000000000001</v>
      </c>
      <c r="G73" s="47">
        <v>7</v>
      </c>
      <c r="H73" s="47">
        <v>18</v>
      </c>
      <c r="I73" s="81">
        <v>4</v>
      </c>
      <c r="J73" s="47">
        <v>5</v>
      </c>
      <c r="K73" s="47">
        <v>12</v>
      </c>
      <c r="L73" s="66">
        <v>38.46</v>
      </c>
      <c r="M73" s="66">
        <v>38.46</v>
      </c>
      <c r="N73" s="66">
        <v>15.38</v>
      </c>
      <c r="O73" s="66">
        <v>7.69</v>
      </c>
      <c r="P73" s="47">
        <v>0</v>
      </c>
    </row>
    <row r="74" spans="1:16" ht="14.1" customHeight="1" x14ac:dyDescent="0.25">
      <c r="A74" s="65" t="s">
        <v>21</v>
      </c>
      <c r="B74" s="65" t="s">
        <v>222</v>
      </c>
      <c r="C74" s="66">
        <v>8.4</v>
      </c>
      <c r="D74" s="47">
        <v>12</v>
      </c>
      <c r="E74" s="66">
        <v>0.7</v>
      </c>
      <c r="F74" s="66">
        <v>0.99</v>
      </c>
      <c r="G74" s="47">
        <v>14</v>
      </c>
      <c r="H74" s="47">
        <v>19</v>
      </c>
      <c r="I74" s="81">
        <v>3</v>
      </c>
      <c r="J74" s="47">
        <v>5</v>
      </c>
      <c r="K74" s="47">
        <v>6</v>
      </c>
      <c r="L74" s="47">
        <v>25</v>
      </c>
      <c r="M74" s="66">
        <v>33.33</v>
      </c>
      <c r="N74" s="66">
        <v>33.33</v>
      </c>
      <c r="O74" s="66">
        <v>8.33</v>
      </c>
      <c r="P74" s="47">
        <v>0</v>
      </c>
    </row>
    <row r="75" spans="1:16" ht="14.1" customHeight="1" x14ac:dyDescent="0.25">
      <c r="A75" s="65" t="s">
        <v>12</v>
      </c>
      <c r="B75" s="65" t="s">
        <v>224</v>
      </c>
      <c r="C75" s="47">
        <v>7</v>
      </c>
      <c r="D75" s="47">
        <v>14</v>
      </c>
      <c r="E75" s="66">
        <v>0.5</v>
      </c>
      <c r="F75" s="66">
        <v>0.74</v>
      </c>
      <c r="G75" s="47">
        <v>7</v>
      </c>
      <c r="H75" s="47">
        <v>8</v>
      </c>
      <c r="I75" s="81">
        <v>4</v>
      </c>
      <c r="J75" s="47">
        <v>7</v>
      </c>
      <c r="K75" s="47">
        <v>8</v>
      </c>
      <c r="L75" s="47">
        <v>0</v>
      </c>
      <c r="M75" s="66">
        <v>14.29</v>
      </c>
      <c r="N75" s="66">
        <v>71.430000000000007</v>
      </c>
      <c r="O75" s="66">
        <v>14.29</v>
      </c>
      <c r="P75" s="47">
        <v>0</v>
      </c>
    </row>
    <row r="76" spans="1:16" ht="14.1" customHeight="1" x14ac:dyDescent="0.25">
      <c r="A76" s="65" t="s">
        <v>14</v>
      </c>
      <c r="B76" s="65" t="s">
        <v>224</v>
      </c>
      <c r="C76" s="66">
        <v>10</v>
      </c>
      <c r="D76" s="47">
        <v>13</v>
      </c>
      <c r="E76" s="66">
        <v>0.77</v>
      </c>
      <c r="F76" s="66">
        <v>1.27</v>
      </c>
      <c r="G76" s="47">
        <v>2</v>
      </c>
      <c r="H76" s="47">
        <v>12</v>
      </c>
      <c r="I76" s="81">
        <v>4</v>
      </c>
      <c r="J76" s="47">
        <v>1</v>
      </c>
      <c r="K76" s="47">
        <v>9</v>
      </c>
      <c r="L76" s="66">
        <v>7.69</v>
      </c>
      <c r="M76" s="66">
        <v>76.92</v>
      </c>
      <c r="N76" s="66">
        <v>15.38</v>
      </c>
      <c r="O76" s="47">
        <v>0</v>
      </c>
      <c r="P76" s="47">
        <v>0</v>
      </c>
    </row>
    <row r="77" spans="1:16" ht="14.1" customHeight="1" x14ac:dyDescent="0.25">
      <c r="A77" s="65" t="s">
        <v>15</v>
      </c>
      <c r="B77" s="65" t="s">
        <v>224</v>
      </c>
      <c r="C77" s="66">
        <v>9.6999999999999993</v>
      </c>
      <c r="D77" s="47">
        <v>12</v>
      </c>
      <c r="E77" s="66">
        <v>0.81</v>
      </c>
      <c r="F77" s="66">
        <v>1.28</v>
      </c>
      <c r="G77" s="47">
        <v>1</v>
      </c>
      <c r="H77" s="47">
        <v>20</v>
      </c>
      <c r="I77" s="81">
        <v>4</v>
      </c>
      <c r="J77" s="47">
        <v>1</v>
      </c>
      <c r="K77" s="47">
        <v>15</v>
      </c>
      <c r="L77" s="66">
        <v>16.670000000000002</v>
      </c>
      <c r="M77" s="47">
        <v>75</v>
      </c>
      <c r="N77" s="66">
        <v>8.33</v>
      </c>
      <c r="O77" s="47">
        <v>0</v>
      </c>
      <c r="P77" s="47">
        <v>0</v>
      </c>
    </row>
    <row r="78" spans="1:16" ht="14.1" customHeight="1" x14ac:dyDescent="0.25">
      <c r="A78" s="65" t="s">
        <v>28</v>
      </c>
      <c r="B78" s="65" t="s">
        <v>224</v>
      </c>
      <c r="C78" s="66">
        <v>7.8</v>
      </c>
      <c r="D78" s="47">
        <v>10</v>
      </c>
      <c r="E78" s="66">
        <v>0.78</v>
      </c>
      <c r="F78" s="66">
        <v>1.1200000000000001</v>
      </c>
      <c r="G78" s="47">
        <v>2</v>
      </c>
      <c r="H78" s="47">
        <v>8</v>
      </c>
      <c r="I78" s="81">
        <v>3</v>
      </c>
      <c r="J78" s="47">
        <v>2</v>
      </c>
      <c r="K78" s="47">
        <v>8</v>
      </c>
      <c r="L78" s="47">
        <v>50</v>
      </c>
      <c r="M78" s="47">
        <v>10</v>
      </c>
      <c r="N78" s="47">
        <v>40</v>
      </c>
      <c r="O78" s="47">
        <v>0</v>
      </c>
      <c r="P78" s="47">
        <v>0</v>
      </c>
    </row>
    <row r="79" spans="1:16" ht="14.1" customHeight="1" x14ac:dyDescent="0.25">
      <c r="A79" s="65" t="s">
        <v>31</v>
      </c>
      <c r="B79" s="65" t="s">
        <v>224</v>
      </c>
      <c r="C79" s="66">
        <v>6.4</v>
      </c>
      <c r="D79" s="47">
        <v>11</v>
      </c>
      <c r="E79" s="66">
        <v>0.57999999999999996</v>
      </c>
      <c r="F79" s="66">
        <v>0.85</v>
      </c>
      <c r="G79" s="47">
        <v>7</v>
      </c>
      <c r="H79" s="47">
        <v>8</v>
      </c>
      <c r="I79" s="81">
        <v>4</v>
      </c>
      <c r="J79" s="47">
        <v>7</v>
      </c>
      <c r="K79" s="47">
        <v>8</v>
      </c>
      <c r="L79" s="47">
        <v>0</v>
      </c>
      <c r="M79" s="66">
        <v>36.36</v>
      </c>
      <c r="N79" s="66">
        <v>54.55</v>
      </c>
      <c r="O79" s="66">
        <v>9.09</v>
      </c>
      <c r="P79" s="47">
        <v>0</v>
      </c>
    </row>
    <row r="80" spans="1:16" ht="14.1" customHeight="1" x14ac:dyDescent="0.25">
      <c r="A80" s="65" t="s">
        <v>11</v>
      </c>
      <c r="B80" s="65" t="s">
        <v>228</v>
      </c>
      <c r="C80" s="66">
        <v>6.1</v>
      </c>
      <c r="D80" s="47">
        <v>10</v>
      </c>
      <c r="E80" s="66">
        <v>0.61</v>
      </c>
      <c r="F80" s="66">
        <v>0.89</v>
      </c>
      <c r="G80" s="47">
        <v>5</v>
      </c>
      <c r="H80" s="47">
        <v>5</v>
      </c>
      <c r="I80" s="81">
        <v>4</v>
      </c>
      <c r="J80" s="47">
        <v>5</v>
      </c>
      <c r="K80" s="47">
        <v>5</v>
      </c>
      <c r="L80" s="47">
        <v>10</v>
      </c>
      <c r="M80" s="47">
        <v>20</v>
      </c>
      <c r="N80" s="47">
        <v>70</v>
      </c>
      <c r="O80" s="47">
        <v>0</v>
      </c>
      <c r="P80" s="47">
        <v>0</v>
      </c>
    </row>
    <row r="81" spans="1:16" ht="14.1" customHeight="1" x14ac:dyDescent="0.25">
      <c r="A81" s="65" t="s">
        <v>21</v>
      </c>
      <c r="B81" s="65" t="s">
        <v>234</v>
      </c>
      <c r="C81" s="66">
        <v>7.3</v>
      </c>
      <c r="D81" s="47">
        <v>14</v>
      </c>
      <c r="E81" s="66">
        <v>0.52</v>
      </c>
      <c r="F81" s="66">
        <v>0.74</v>
      </c>
      <c r="G81" s="47">
        <v>19</v>
      </c>
      <c r="H81" s="47">
        <v>19</v>
      </c>
      <c r="I81" s="81">
        <v>4</v>
      </c>
      <c r="J81" s="47">
        <v>13</v>
      </c>
      <c r="K81" s="47">
        <v>13</v>
      </c>
      <c r="L81" s="66">
        <v>7.14</v>
      </c>
      <c r="M81" s="66">
        <v>21.43</v>
      </c>
      <c r="N81" s="47">
        <v>50</v>
      </c>
      <c r="O81" s="66">
        <v>14.29</v>
      </c>
      <c r="P81" s="66">
        <v>7.14</v>
      </c>
    </row>
    <row r="82" spans="1:16" ht="14.1" customHeight="1" x14ac:dyDescent="0.25">
      <c r="A82" s="65" t="s">
        <v>23</v>
      </c>
      <c r="B82" s="65" t="s">
        <v>234</v>
      </c>
      <c r="C82" s="66">
        <v>19.899999999999999</v>
      </c>
      <c r="D82" s="47">
        <v>38</v>
      </c>
      <c r="E82" s="66">
        <v>0.52</v>
      </c>
      <c r="F82" s="66">
        <v>0.74</v>
      </c>
      <c r="G82" s="47">
        <v>15</v>
      </c>
      <c r="H82" s="47">
        <v>18</v>
      </c>
      <c r="I82" s="81">
        <v>4</v>
      </c>
      <c r="J82" s="47">
        <v>12</v>
      </c>
      <c r="K82" s="47">
        <v>12</v>
      </c>
      <c r="L82" s="66">
        <v>2.63</v>
      </c>
      <c r="M82" s="66">
        <v>39.47</v>
      </c>
      <c r="N82" s="66">
        <v>23.68</v>
      </c>
      <c r="O82" s="66">
        <v>31.58</v>
      </c>
      <c r="P82" s="66">
        <v>2.63</v>
      </c>
    </row>
    <row r="83" spans="1:16" ht="14.1" customHeight="1" x14ac:dyDescent="0.25">
      <c r="A83" s="65" t="s">
        <v>24</v>
      </c>
      <c r="B83" s="65" t="s">
        <v>234</v>
      </c>
      <c r="C83" s="66">
        <v>20.100000000000001</v>
      </c>
      <c r="D83" s="47">
        <v>37</v>
      </c>
      <c r="E83" s="66">
        <v>0.54</v>
      </c>
      <c r="F83" s="66">
        <v>0.75</v>
      </c>
      <c r="G83" s="47">
        <v>7</v>
      </c>
      <c r="H83" s="47">
        <v>7</v>
      </c>
      <c r="I83" s="81">
        <v>4</v>
      </c>
      <c r="J83" s="47">
        <v>7</v>
      </c>
      <c r="K83" s="47">
        <v>7</v>
      </c>
      <c r="L83" s="66">
        <v>10.81</v>
      </c>
      <c r="M83" s="66">
        <v>18.920000000000002</v>
      </c>
      <c r="N83" s="66">
        <v>51.35</v>
      </c>
      <c r="O83" s="66">
        <v>13.51</v>
      </c>
      <c r="P83" s="66">
        <v>5.41</v>
      </c>
    </row>
    <row r="84" spans="1:16" ht="14.1" customHeight="1" x14ac:dyDescent="0.25">
      <c r="A84" s="65" t="s">
        <v>23</v>
      </c>
      <c r="B84" s="65" t="s">
        <v>242</v>
      </c>
      <c r="C84" s="66">
        <v>5.9</v>
      </c>
      <c r="D84" s="47">
        <v>12</v>
      </c>
      <c r="E84" s="66">
        <v>0.49</v>
      </c>
      <c r="F84" s="66">
        <v>0.69</v>
      </c>
      <c r="G84" s="47">
        <v>16</v>
      </c>
      <c r="H84" s="47">
        <v>18</v>
      </c>
      <c r="I84" s="81">
        <v>3</v>
      </c>
      <c r="J84" s="47">
        <v>4</v>
      </c>
      <c r="K84" s="47">
        <v>6</v>
      </c>
      <c r="L84" s="66">
        <v>8.33</v>
      </c>
      <c r="M84" s="66">
        <v>8.33</v>
      </c>
      <c r="N84" s="66">
        <v>58.33</v>
      </c>
      <c r="O84" s="47">
        <v>25</v>
      </c>
      <c r="P84" s="47">
        <v>0</v>
      </c>
    </row>
    <row r="85" spans="1:16" ht="14.1" customHeight="1" x14ac:dyDescent="0.25">
      <c r="A85" s="65" t="s">
        <v>11</v>
      </c>
      <c r="B85" s="65" t="s">
        <v>243</v>
      </c>
      <c r="C85" s="66">
        <v>22.5</v>
      </c>
      <c r="D85" s="47">
        <v>28</v>
      </c>
      <c r="E85" s="66">
        <v>0.8</v>
      </c>
      <c r="F85" s="66">
        <v>1.18</v>
      </c>
      <c r="G85" s="47">
        <v>3</v>
      </c>
      <c r="H85" s="47">
        <v>5</v>
      </c>
      <c r="I85" s="81">
        <v>4</v>
      </c>
      <c r="J85" s="47">
        <v>3</v>
      </c>
      <c r="K85" s="47">
        <v>5</v>
      </c>
      <c r="L85" s="47">
        <v>50</v>
      </c>
      <c r="M85" s="66">
        <v>17.86</v>
      </c>
      <c r="N85" s="66">
        <v>32.14</v>
      </c>
      <c r="O85" s="47">
        <v>0</v>
      </c>
      <c r="P85" s="47">
        <v>0</v>
      </c>
    </row>
    <row r="86" spans="1:16" ht="14.1" customHeight="1" x14ac:dyDescent="0.25">
      <c r="A86" s="65" t="s">
        <v>13</v>
      </c>
      <c r="B86" s="65" t="s">
        <v>243</v>
      </c>
      <c r="C86" s="66">
        <v>8.6</v>
      </c>
      <c r="D86" s="47">
        <v>11</v>
      </c>
      <c r="E86" s="66">
        <v>0.78</v>
      </c>
      <c r="F86" s="66">
        <v>1.1100000000000001</v>
      </c>
      <c r="G86" s="47">
        <v>2</v>
      </c>
      <c r="H86" s="47">
        <v>6</v>
      </c>
      <c r="I86" s="81">
        <v>4</v>
      </c>
      <c r="J86" s="47">
        <v>2</v>
      </c>
      <c r="K86" s="47">
        <v>6</v>
      </c>
      <c r="L86" s="66">
        <v>18.18</v>
      </c>
      <c r="M86" s="66">
        <v>63.64</v>
      </c>
      <c r="N86" s="66">
        <v>18.18</v>
      </c>
      <c r="O86" s="47">
        <v>0</v>
      </c>
      <c r="P86" s="47">
        <v>0</v>
      </c>
    </row>
    <row r="87" spans="1:16" ht="14.1" customHeight="1" x14ac:dyDescent="0.25">
      <c r="A87" s="65" t="s">
        <v>14</v>
      </c>
      <c r="B87" s="65" t="s">
        <v>243</v>
      </c>
      <c r="C87" s="66">
        <v>6.4</v>
      </c>
      <c r="D87" s="47">
        <v>15</v>
      </c>
      <c r="E87" s="66">
        <v>0.43</v>
      </c>
      <c r="F87" s="66">
        <v>0.7</v>
      </c>
      <c r="G87" s="47">
        <v>11</v>
      </c>
      <c r="H87" s="47">
        <v>12</v>
      </c>
      <c r="I87" s="81">
        <v>4</v>
      </c>
      <c r="J87" s="47">
        <v>9</v>
      </c>
      <c r="K87" s="47">
        <v>9</v>
      </c>
      <c r="L87" s="47">
        <v>0</v>
      </c>
      <c r="M87" s="66">
        <v>6.67</v>
      </c>
      <c r="N87" s="66">
        <v>66.67</v>
      </c>
      <c r="O87" s="47">
        <v>20</v>
      </c>
      <c r="P87" s="66">
        <v>6.67</v>
      </c>
    </row>
    <row r="88" spans="1:16" ht="14.1" customHeight="1" x14ac:dyDescent="0.25">
      <c r="A88" s="65" t="s">
        <v>15</v>
      </c>
      <c r="B88" s="65" t="s">
        <v>243</v>
      </c>
      <c r="C88" s="66">
        <v>24.5</v>
      </c>
      <c r="D88" s="47">
        <v>33</v>
      </c>
      <c r="E88" s="66">
        <v>0.74</v>
      </c>
      <c r="F88" s="66">
        <v>1.18</v>
      </c>
      <c r="G88" s="47">
        <v>3</v>
      </c>
      <c r="H88" s="47">
        <v>20</v>
      </c>
      <c r="I88" s="81">
        <v>4</v>
      </c>
      <c r="J88" s="47">
        <v>3</v>
      </c>
      <c r="K88" s="47">
        <v>15</v>
      </c>
      <c r="L88" s="66">
        <v>12.12</v>
      </c>
      <c r="M88" s="66">
        <v>60.61</v>
      </c>
      <c r="N88" s="66">
        <v>27.27</v>
      </c>
      <c r="O88" s="47">
        <v>0</v>
      </c>
      <c r="P88" s="47">
        <v>0</v>
      </c>
    </row>
    <row r="89" spans="1:16" ht="14.1" customHeight="1" x14ac:dyDescent="0.25">
      <c r="A89" s="65" t="s">
        <v>21</v>
      </c>
      <c r="B89" s="65" t="s">
        <v>243</v>
      </c>
      <c r="C89" s="66">
        <v>10.1</v>
      </c>
      <c r="D89" s="47">
        <v>16</v>
      </c>
      <c r="E89" s="66">
        <v>0.63</v>
      </c>
      <c r="F89" s="66">
        <v>0.89</v>
      </c>
      <c r="G89" s="47">
        <v>18</v>
      </c>
      <c r="H89" s="47">
        <v>19</v>
      </c>
      <c r="I89" s="81">
        <v>4</v>
      </c>
      <c r="J89" s="47">
        <v>12</v>
      </c>
      <c r="K89" s="47">
        <v>13</v>
      </c>
      <c r="L89" s="66">
        <v>6.25</v>
      </c>
      <c r="M89" s="66">
        <v>43.75</v>
      </c>
      <c r="N89" s="66">
        <v>43.75</v>
      </c>
      <c r="O89" s="47">
        <v>0</v>
      </c>
      <c r="P89" s="66">
        <v>6.25</v>
      </c>
    </row>
    <row r="90" spans="1:16" ht="14.1" customHeight="1" x14ac:dyDescent="0.25">
      <c r="A90" s="65" t="s">
        <v>22</v>
      </c>
      <c r="B90" s="65" t="s">
        <v>243</v>
      </c>
      <c r="C90" s="66">
        <v>7.8</v>
      </c>
      <c r="D90" s="47">
        <v>11</v>
      </c>
      <c r="E90" s="66">
        <v>0.71</v>
      </c>
      <c r="F90" s="66">
        <v>1.07</v>
      </c>
      <c r="G90" s="47">
        <v>3</v>
      </c>
      <c r="H90" s="47">
        <v>5</v>
      </c>
      <c r="I90" s="81">
        <v>4</v>
      </c>
      <c r="J90" s="47">
        <v>3</v>
      </c>
      <c r="K90" s="47">
        <v>5</v>
      </c>
      <c r="L90" s="66">
        <v>36.36</v>
      </c>
      <c r="M90" s="66">
        <v>27.27</v>
      </c>
      <c r="N90" s="66">
        <v>18.18</v>
      </c>
      <c r="O90" s="66">
        <v>18.18</v>
      </c>
      <c r="P90" s="47">
        <v>0</v>
      </c>
    </row>
    <row r="91" spans="1:16" ht="14.1" customHeight="1" x14ac:dyDescent="0.25">
      <c r="A91" s="65" t="s">
        <v>23</v>
      </c>
      <c r="B91" s="65" t="s">
        <v>243</v>
      </c>
      <c r="C91" s="66">
        <v>14.5</v>
      </c>
      <c r="D91" s="47">
        <v>21</v>
      </c>
      <c r="E91" s="66">
        <v>0.69</v>
      </c>
      <c r="F91" s="66">
        <v>0.98</v>
      </c>
      <c r="G91" s="47">
        <v>12</v>
      </c>
      <c r="H91" s="47">
        <v>18</v>
      </c>
      <c r="I91" s="81">
        <v>4</v>
      </c>
      <c r="J91" s="47">
        <v>10</v>
      </c>
      <c r="K91" s="47">
        <v>12</v>
      </c>
      <c r="L91" s="66">
        <v>9.52</v>
      </c>
      <c r="M91" s="66">
        <v>52.38</v>
      </c>
      <c r="N91" s="66">
        <v>33.33</v>
      </c>
      <c r="O91" s="66">
        <v>4.76</v>
      </c>
      <c r="P91" s="47">
        <v>0</v>
      </c>
    </row>
    <row r="92" spans="1:16" ht="14.1" customHeight="1" x14ac:dyDescent="0.25">
      <c r="A92" s="65" t="s">
        <v>24</v>
      </c>
      <c r="B92" s="65" t="s">
        <v>243</v>
      </c>
      <c r="C92" s="66">
        <v>14.5</v>
      </c>
      <c r="D92" s="47">
        <v>18</v>
      </c>
      <c r="E92" s="66">
        <v>0.81</v>
      </c>
      <c r="F92" s="66">
        <v>1.1100000000000001</v>
      </c>
      <c r="G92" s="47">
        <v>5</v>
      </c>
      <c r="H92" s="47">
        <v>7</v>
      </c>
      <c r="I92" s="81">
        <v>4</v>
      </c>
      <c r="J92" s="47">
        <v>5</v>
      </c>
      <c r="K92" s="47">
        <v>7</v>
      </c>
      <c r="L92" s="66">
        <v>33.33</v>
      </c>
      <c r="M92" s="66">
        <v>55.56</v>
      </c>
      <c r="N92" s="66">
        <v>5.56</v>
      </c>
      <c r="O92" s="47">
        <v>0</v>
      </c>
      <c r="P92" s="66">
        <v>5.56</v>
      </c>
    </row>
    <row r="93" spans="1:16" ht="14.1" customHeight="1" x14ac:dyDescent="0.25">
      <c r="A93" s="65" t="s">
        <v>26</v>
      </c>
      <c r="B93" s="65" t="s">
        <v>243</v>
      </c>
      <c r="C93" s="66">
        <v>12.8</v>
      </c>
      <c r="D93" s="47">
        <v>17</v>
      </c>
      <c r="E93" s="66">
        <v>0.75</v>
      </c>
      <c r="F93" s="66">
        <v>1.1200000000000001</v>
      </c>
      <c r="G93" s="47">
        <v>3</v>
      </c>
      <c r="H93" s="47">
        <v>7</v>
      </c>
      <c r="I93" s="81">
        <v>4</v>
      </c>
      <c r="J93" s="47">
        <v>3</v>
      </c>
      <c r="K93" s="47">
        <v>7</v>
      </c>
      <c r="L93" s="66">
        <v>11.76</v>
      </c>
      <c r="M93" s="66">
        <v>64.709999999999994</v>
      </c>
      <c r="N93" s="66">
        <v>23.53</v>
      </c>
      <c r="O93" s="47">
        <v>0</v>
      </c>
      <c r="P93" s="47">
        <v>0</v>
      </c>
    </row>
    <row r="94" spans="1:16" ht="14.1" customHeight="1" x14ac:dyDescent="0.25">
      <c r="A94" s="65" t="s">
        <v>27</v>
      </c>
      <c r="B94" s="65" t="s">
        <v>243</v>
      </c>
      <c r="C94" s="66">
        <v>7.7</v>
      </c>
      <c r="D94" s="47">
        <v>11</v>
      </c>
      <c r="E94" s="66">
        <v>0.7</v>
      </c>
      <c r="F94" s="66">
        <v>0.89</v>
      </c>
      <c r="G94" s="47">
        <v>2</v>
      </c>
      <c r="H94" s="47">
        <v>2</v>
      </c>
      <c r="I94" s="81">
        <v>4</v>
      </c>
      <c r="J94" s="47">
        <v>2</v>
      </c>
      <c r="K94" s="47">
        <v>2</v>
      </c>
      <c r="L94" s="66">
        <v>18.18</v>
      </c>
      <c r="M94" s="66">
        <v>36.36</v>
      </c>
      <c r="N94" s="66">
        <v>45.45</v>
      </c>
      <c r="O94" s="47">
        <v>0</v>
      </c>
      <c r="P94" s="47">
        <v>0</v>
      </c>
    </row>
    <row r="95" spans="1:16" ht="14.1" customHeight="1" x14ac:dyDescent="0.25">
      <c r="A95" s="65" t="s">
        <v>28</v>
      </c>
      <c r="B95" s="65" t="s">
        <v>243</v>
      </c>
      <c r="C95" s="47">
        <v>11</v>
      </c>
      <c r="D95" s="47">
        <v>15</v>
      </c>
      <c r="E95" s="66">
        <v>0.73</v>
      </c>
      <c r="F95" s="66">
        <v>1.05</v>
      </c>
      <c r="G95" s="47">
        <v>3</v>
      </c>
      <c r="H95" s="47">
        <v>8</v>
      </c>
      <c r="I95" s="81">
        <v>3</v>
      </c>
      <c r="J95" s="47">
        <v>3</v>
      </c>
      <c r="K95" s="47">
        <v>8</v>
      </c>
      <c r="L95" s="66">
        <v>6.67</v>
      </c>
      <c r="M95" s="66">
        <v>66.67</v>
      </c>
      <c r="N95" s="66">
        <v>26.67</v>
      </c>
      <c r="O95" s="47">
        <v>0</v>
      </c>
      <c r="P95" s="47">
        <v>0</v>
      </c>
    </row>
    <row r="96" spans="1:16" ht="14.1" customHeight="1" x14ac:dyDescent="0.25">
      <c r="A96" s="65" t="s">
        <v>31</v>
      </c>
      <c r="B96" s="65" t="s">
        <v>243</v>
      </c>
      <c r="C96" s="66">
        <v>7.2</v>
      </c>
      <c r="D96" s="47">
        <v>12</v>
      </c>
      <c r="E96" s="66">
        <v>0.6</v>
      </c>
      <c r="F96" s="66">
        <v>0.88</v>
      </c>
      <c r="G96" s="47">
        <v>6</v>
      </c>
      <c r="H96" s="47">
        <v>8</v>
      </c>
      <c r="I96" s="81">
        <v>4</v>
      </c>
      <c r="J96" s="47">
        <v>6</v>
      </c>
      <c r="K96" s="47">
        <v>8</v>
      </c>
      <c r="L96" s="47">
        <v>0</v>
      </c>
      <c r="M96" s="66">
        <v>33.33</v>
      </c>
      <c r="N96" s="66">
        <v>66.67</v>
      </c>
      <c r="O96" s="47">
        <v>0</v>
      </c>
      <c r="P96" s="47">
        <v>0</v>
      </c>
    </row>
    <row r="97" spans="1:16" ht="14.1" customHeight="1" x14ac:dyDescent="0.25">
      <c r="A97" s="65" t="s">
        <v>15</v>
      </c>
      <c r="B97" s="65" t="s">
        <v>253</v>
      </c>
      <c r="C97" s="66">
        <v>6.3</v>
      </c>
      <c r="D97" s="47">
        <v>12</v>
      </c>
      <c r="E97" s="66">
        <v>0.53</v>
      </c>
      <c r="F97" s="66">
        <v>0.83</v>
      </c>
      <c r="G97" s="47">
        <v>19</v>
      </c>
      <c r="H97" s="47">
        <v>20</v>
      </c>
      <c r="I97" s="81">
        <v>4</v>
      </c>
      <c r="J97" s="47">
        <v>15</v>
      </c>
      <c r="K97" s="47">
        <v>15</v>
      </c>
      <c r="L97" s="47">
        <v>0</v>
      </c>
      <c r="M97" s="66">
        <v>16.670000000000002</v>
      </c>
      <c r="N97" s="47">
        <v>75</v>
      </c>
      <c r="O97" s="66">
        <v>8.33</v>
      </c>
      <c r="P97" s="47">
        <v>0</v>
      </c>
    </row>
    <row r="98" spans="1:16" ht="14.1" customHeight="1" x14ac:dyDescent="0.25">
      <c r="A98" s="65" t="s">
        <v>21</v>
      </c>
      <c r="B98" s="65" t="s">
        <v>253</v>
      </c>
      <c r="C98" s="66">
        <v>9.1</v>
      </c>
      <c r="D98" s="47">
        <v>13</v>
      </c>
      <c r="E98" s="66">
        <v>0.7</v>
      </c>
      <c r="F98" s="66">
        <v>0.99</v>
      </c>
      <c r="G98" s="47">
        <v>14</v>
      </c>
      <c r="H98" s="47">
        <v>19</v>
      </c>
      <c r="I98" s="81">
        <v>4</v>
      </c>
      <c r="J98" s="47">
        <v>10</v>
      </c>
      <c r="K98" s="47">
        <v>13</v>
      </c>
      <c r="L98" s="66">
        <v>30.77</v>
      </c>
      <c r="M98" s="66">
        <v>23.08</v>
      </c>
      <c r="N98" s="66">
        <v>38.46</v>
      </c>
      <c r="O98" s="66">
        <v>7.69</v>
      </c>
      <c r="P98" s="47">
        <v>0</v>
      </c>
    </row>
    <row r="99" spans="1:16" ht="14.1" customHeight="1" x14ac:dyDescent="0.25">
      <c r="A99" s="65" t="s">
        <v>23</v>
      </c>
      <c r="B99" s="65" t="s">
        <v>253</v>
      </c>
      <c r="C99" s="66">
        <v>8.1999999999999993</v>
      </c>
      <c r="D99" s="47">
        <v>12</v>
      </c>
      <c r="E99" s="66">
        <v>0.68</v>
      </c>
      <c r="F99" s="66">
        <v>0.97</v>
      </c>
      <c r="G99" s="47">
        <v>13</v>
      </c>
      <c r="H99" s="47">
        <v>18</v>
      </c>
      <c r="I99" s="81">
        <v>3</v>
      </c>
      <c r="J99" s="47">
        <v>3</v>
      </c>
      <c r="K99" s="47">
        <v>6</v>
      </c>
      <c r="L99" s="66">
        <v>16.670000000000002</v>
      </c>
      <c r="M99" s="66">
        <v>41.67</v>
      </c>
      <c r="N99" s="66">
        <v>33.33</v>
      </c>
      <c r="O99" s="66">
        <v>8.33</v>
      </c>
      <c r="P99" s="47">
        <v>0</v>
      </c>
    </row>
    <row r="100" spans="1:16" ht="14.1" customHeight="1" x14ac:dyDescent="0.25">
      <c r="A100" s="65" t="s">
        <v>25</v>
      </c>
      <c r="B100" s="65" t="s">
        <v>253</v>
      </c>
      <c r="C100" s="66">
        <v>8.1999999999999993</v>
      </c>
      <c r="D100" s="47">
        <v>12</v>
      </c>
      <c r="E100" s="66">
        <v>0.68</v>
      </c>
      <c r="F100" s="66">
        <v>0.95</v>
      </c>
      <c r="G100" s="47">
        <v>2</v>
      </c>
      <c r="H100" s="47">
        <v>3</v>
      </c>
      <c r="I100" s="81">
        <v>4</v>
      </c>
      <c r="J100" s="47">
        <v>2</v>
      </c>
      <c r="K100" s="47">
        <v>3</v>
      </c>
      <c r="L100" s="66">
        <v>16.670000000000002</v>
      </c>
      <c r="M100" s="66">
        <v>33.33</v>
      </c>
      <c r="N100" s="47">
        <v>50</v>
      </c>
      <c r="O100" s="47">
        <v>0</v>
      </c>
      <c r="P100" s="47">
        <v>0</v>
      </c>
    </row>
    <row r="101" spans="1:16" ht="14.1" customHeight="1" x14ac:dyDescent="0.25">
      <c r="A101" s="65" t="s">
        <v>30</v>
      </c>
      <c r="B101" s="65" t="s">
        <v>253</v>
      </c>
      <c r="C101" s="66">
        <v>7.3</v>
      </c>
      <c r="D101" s="47">
        <v>14</v>
      </c>
      <c r="E101" s="66">
        <v>0.52</v>
      </c>
      <c r="F101" s="66">
        <v>0.9</v>
      </c>
      <c r="G101" s="47">
        <v>3</v>
      </c>
      <c r="H101" s="47">
        <v>6</v>
      </c>
      <c r="I101" s="81">
        <v>4</v>
      </c>
      <c r="J101" s="47">
        <v>3</v>
      </c>
      <c r="K101" s="47">
        <v>6</v>
      </c>
      <c r="L101" s="47">
        <v>0</v>
      </c>
      <c r="M101" s="66">
        <v>28.57</v>
      </c>
      <c r="N101" s="47">
        <v>50</v>
      </c>
      <c r="O101" s="66">
        <v>21.43</v>
      </c>
      <c r="P101" s="47">
        <v>0</v>
      </c>
    </row>
    <row r="102" spans="1:16" ht="14.1" customHeight="1" x14ac:dyDescent="0.25">
      <c r="A102" s="65" t="s">
        <v>12</v>
      </c>
      <c r="B102" s="65" t="s">
        <v>271</v>
      </c>
      <c r="C102" s="66">
        <v>6.8</v>
      </c>
      <c r="D102" s="47">
        <v>10</v>
      </c>
      <c r="E102" s="66">
        <v>0.68</v>
      </c>
      <c r="F102" s="66">
        <v>1.01</v>
      </c>
      <c r="G102" s="47">
        <v>5</v>
      </c>
      <c r="H102" s="47">
        <v>8</v>
      </c>
      <c r="I102" s="81">
        <v>4</v>
      </c>
      <c r="J102" s="47">
        <v>5</v>
      </c>
      <c r="K102" s="47">
        <v>8</v>
      </c>
      <c r="L102" s="47">
        <v>0</v>
      </c>
      <c r="M102" s="47">
        <v>60</v>
      </c>
      <c r="N102" s="47">
        <v>40</v>
      </c>
      <c r="O102" s="47">
        <v>0</v>
      </c>
      <c r="P102" s="47">
        <v>0</v>
      </c>
    </row>
    <row r="103" spans="1:16" ht="14.1" customHeight="1" x14ac:dyDescent="0.25">
      <c r="A103" s="65" t="s">
        <v>13</v>
      </c>
      <c r="B103" s="65" t="s">
        <v>276</v>
      </c>
      <c r="C103" s="66">
        <v>10.199999999999999</v>
      </c>
      <c r="D103" s="47">
        <v>14</v>
      </c>
      <c r="E103" s="66">
        <v>0.73</v>
      </c>
      <c r="F103" s="66">
        <v>1.03</v>
      </c>
      <c r="G103" s="47">
        <v>4</v>
      </c>
      <c r="H103" s="47">
        <v>6</v>
      </c>
      <c r="I103" s="81">
        <v>4</v>
      </c>
      <c r="J103" s="47">
        <v>4</v>
      </c>
      <c r="K103" s="47">
        <v>6</v>
      </c>
      <c r="L103" s="66">
        <v>28.57</v>
      </c>
      <c r="M103" s="66">
        <v>42.86</v>
      </c>
      <c r="N103" s="66">
        <v>14.29</v>
      </c>
      <c r="O103" s="66">
        <v>14.29</v>
      </c>
      <c r="P103" s="47">
        <v>0</v>
      </c>
    </row>
    <row r="104" spans="1:16" ht="14.1" customHeight="1" x14ac:dyDescent="0.25">
      <c r="A104" s="65" t="s">
        <v>15</v>
      </c>
      <c r="B104" s="65" t="s">
        <v>276</v>
      </c>
      <c r="C104" s="66">
        <v>9.1999999999999993</v>
      </c>
      <c r="D104" s="47">
        <v>15</v>
      </c>
      <c r="E104" s="66">
        <v>0.61</v>
      </c>
      <c r="F104" s="66">
        <v>0.97</v>
      </c>
      <c r="G104" s="47">
        <v>12</v>
      </c>
      <c r="H104" s="47">
        <v>20</v>
      </c>
      <c r="I104" s="81">
        <v>4</v>
      </c>
      <c r="J104" s="47">
        <v>11</v>
      </c>
      <c r="K104" s="47">
        <v>15</v>
      </c>
      <c r="L104" s="66">
        <v>13.33</v>
      </c>
      <c r="M104" s="66">
        <v>33.33</v>
      </c>
      <c r="N104" s="47">
        <v>40</v>
      </c>
      <c r="O104" s="66">
        <v>6.67</v>
      </c>
      <c r="P104" s="66">
        <v>6.67</v>
      </c>
    </row>
    <row r="105" spans="1:16" ht="14.1" customHeight="1" x14ac:dyDescent="0.25">
      <c r="A105" s="65" t="s">
        <v>12</v>
      </c>
      <c r="B105" s="65" t="s">
        <v>292</v>
      </c>
      <c r="C105" s="66">
        <v>17.899999999999999</v>
      </c>
      <c r="D105" s="47">
        <v>23</v>
      </c>
      <c r="E105" s="66">
        <v>0.78</v>
      </c>
      <c r="F105" s="66">
        <v>1.1499999999999999</v>
      </c>
      <c r="G105" s="47">
        <v>4</v>
      </c>
      <c r="H105" s="47">
        <v>8</v>
      </c>
      <c r="I105" s="81">
        <v>4</v>
      </c>
      <c r="J105" s="47">
        <v>4</v>
      </c>
      <c r="K105" s="47">
        <v>8</v>
      </c>
      <c r="L105" s="66">
        <v>34.78</v>
      </c>
      <c r="M105" s="66">
        <v>34.78</v>
      </c>
      <c r="N105" s="66">
        <v>30.43</v>
      </c>
      <c r="O105" s="47">
        <v>0</v>
      </c>
      <c r="P105" s="47">
        <v>0</v>
      </c>
    </row>
    <row r="106" spans="1:16" ht="14.1" customHeight="1" x14ac:dyDescent="0.25">
      <c r="A106" s="65" t="s">
        <v>14</v>
      </c>
      <c r="B106" s="65" t="s">
        <v>292</v>
      </c>
      <c r="C106" s="66">
        <v>10.8</v>
      </c>
      <c r="D106" s="47">
        <v>16</v>
      </c>
      <c r="E106" s="66">
        <v>0.68</v>
      </c>
      <c r="F106" s="66">
        <v>1.1100000000000001</v>
      </c>
      <c r="G106" s="47">
        <v>6</v>
      </c>
      <c r="H106" s="47">
        <v>12</v>
      </c>
      <c r="I106" s="81">
        <v>4</v>
      </c>
      <c r="J106" s="47">
        <v>5</v>
      </c>
      <c r="K106" s="47">
        <v>9</v>
      </c>
      <c r="L106" s="66">
        <v>12.5</v>
      </c>
      <c r="M106" s="66">
        <v>43.75</v>
      </c>
      <c r="N106" s="66">
        <v>37.5</v>
      </c>
      <c r="O106" s="66">
        <v>6.25</v>
      </c>
      <c r="P106" s="47">
        <v>0</v>
      </c>
    </row>
    <row r="107" spans="1:16" ht="14.1" customHeight="1" x14ac:dyDescent="0.25">
      <c r="A107" s="65" t="s">
        <v>15</v>
      </c>
      <c r="B107" s="65" t="s">
        <v>292</v>
      </c>
      <c r="C107" s="66">
        <v>20.8</v>
      </c>
      <c r="D107" s="47">
        <v>32</v>
      </c>
      <c r="E107" s="66">
        <v>0.65</v>
      </c>
      <c r="F107" s="66">
        <v>1.03</v>
      </c>
      <c r="G107" s="47">
        <v>8</v>
      </c>
      <c r="H107" s="47">
        <v>20</v>
      </c>
      <c r="I107" s="81">
        <v>4</v>
      </c>
      <c r="J107" s="47">
        <v>7</v>
      </c>
      <c r="K107" s="47">
        <v>15</v>
      </c>
      <c r="L107" s="66">
        <v>9.3800000000000008</v>
      </c>
      <c r="M107" s="66">
        <v>40.630000000000003</v>
      </c>
      <c r="N107" s="66">
        <v>43.75</v>
      </c>
      <c r="O107" s="66">
        <v>6.25</v>
      </c>
      <c r="P107" s="47">
        <v>0</v>
      </c>
    </row>
    <row r="108" spans="1:16" ht="14.1" customHeight="1" x14ac:dyDescent="0.25">
      <c r="A108" s="65" t="s">
        <v>17</v>
      </c>
      <c r="B108" s="65" t="s">
        <v>292</v>
      </c>
      <c r="C108" s="66">
        <v>7.9</v>
      </c>
      <c r="D108" s="47">
        <v>11</v>
      </c>
      <c r="E108" s="66">
        <v>0.72</v>
      </c>
      <c r="F108" s="66">
        <v>1.02</v>
      </c>
      <c r="G108" s="47">
        <v>1</v>
      </c>
      <c r="H108" s="47">
        <v>1</v>
      </c>
      <c r="I108" s="81">
        <v>4</v>
      </c>
      <c r="J108" s="47">
        <v>1</v>
      </c>
      <c r="K108" s="47">
        <v>1</v>
      </c>
      <c r="L108" s="47">
        <v>0</v>
      </c>
      <c r="M108" s="66">
        <v>72.73</v>
      </c>
      <c r="N108" s="66">
        <v>27.27</v>
      </c>
      <c r="O108" s="47">
        <v>0</v>
      </c>
      <c r="P108" s="47">
        <v>0</v>
      </c>
    </row>
    <row r="109" spans="1:16" ht="14.1" customHeight="1" x14ac:dyDescent="0.25">
      <c r="A109" s="65" t="s">
        <v>18</v>
      </c>
      <c r="B109" s="65" t="s">
        <v>292</v>
      </c>
      <c r="C109" s="66">
        <v>10.9</v>
      </c>
      <c r="D109" s="47">
        <v>14</v>
      </c>
      <c r="E109" s="66">
        <v>0.78</v>
      </c>
      <c r="F109" s="66">
        <v>1.0900000000000001</v>
      </c>
      <c r="G109" s="47">
        <v>1</v>
      </c>
      <c r="H109" s="47">
        <v>1</v>
      </c>
      <c r="I109" s="81">
        <v>4</v>
      </c>
      <c r="J109" s="47">
        <v>1</v>
      </c>
      <c r="K109" s="47">
        <v>1</v>
      </c>
      <c r="L109" s="66">
        <v>21.43</v>
      </c>
      <c r="M109" s="66">
        <v>57.14</v>
      </c>
      <c r="N109" s="66">
        <v>21.43</v>
      </c>
      <c r="O109" s="47">
        <v>0</v>
      </c>
      <c r="P109" s="47">
        <v>0</v>
      </c>
    </row>
    <row r="110" spans="1:16" ht="14.1" customHeight="1" x14ac:dyDescent="0.25">
      <c r="A110" s="65" t="s">
        <v>26</v>
      </c>
      <c r="B110" s="65" t="s">
        <v>292</v>
      </c>
      <c r="C110" s="66">
        <v>7.2</v>
      </c>
      <c r="D110" s="47">
        <v>13</v>
      </c>
      <c r="E110" s="66">
        <v>0.55000000000000004</v>
      </c>
      <c r="F110" s="66">
        <v>0.82</v>
      </c>
      <c r="G110" s="47">
        <v>7</v>
      </c>
      <c r="H110" s="47">
        <v>7</v>
      </c>
      <c r="I110" s="81">
        <v>4</v>
      </c>
      <c r="J110" s="47">
        <v>7</v>
      </c>
      <c r="K110" s="47">
        <v>7</v>
      </c>
      <c r="L110" s="47">
        <v>0</v>
      </c>
      <c r="M110" s="66">
        <v>30.77</v>
      </c>
      <c r="N110" s="66">
        <v>61.54</v>
      </c>
      <c r="O110" s="47">
        <v>0</v>
      </c>
      <c r="P110" s="66">
        <v>7.69</v>
      </c>
    </row>
    <row r="111" spans="1:16" ht="14.1" customHeight="1" x14ac:dyDescent="0.25">
      <c r="A111" s="65" t="s">
        <v>28</v>
      </c>
      <c r="B111" s="65" t="s">
        <v>292</v>
      </c>
      <c r="C111" s="66">
        <v>8.8000000000000007</v>
      </c>
      <c r="D111" s="47">
        <v>17</v>
      </c>
      <c r="E111" s="66">
        <v>0.52</v>
      </c>
      <c r="F111" s="66">
        <v>0.74</v>
      </c>
      <c r="G111" s="47">
        <v>8</v>
      </c>
      <c r="H111" s="47">
        <v>8</v>
      </c>
      <c r="I111" s="81">
        <v>3</v>
      </c>
      <c r="J111" s="47">
        <v>8</v>
      </c>
      <c r="K111" s="47">
        <v>8</v>
      </c>
      <c r="L111" s="47">
        <v>0</v>
      </c>
      <c r="M111" s="66">
        <v>35.29</v>
      </c>
      <c r="N111" s="66">
        <v>35.29</v>
      </c>
      <c r="O111" s="66">
        <v>29.41</v>
      </c>
      <c r="P111" s="47">
        <v>0</v>
      </c>
    </row>
    <row r="112" spans="1:16" ht="14.1" customHeight="1" x14ac:dyDescent="0.25">
      <c r="A112" s="65" t="s">
        <v>30</v>
      </c>
      <c r="B112" s="65" t="s">
        <v>292</v>
      </c>
      <c r="C112" s="66">
        <v>5.2</v>
      </c>
      <c r="D112" s="47">
        <v>11</v>
      </c>
      <c r="E112" s="66">
        <v>0.47</v>
      </c>
      <c r="F112" s="66">
        <v>0.82</v>
      </c>
      <c r="G112" s="47">
        <v>4</v>
      </c>
      <c r="H112" s="47">
        <v>6</v>
      </c>
      <c r="I112" s="81">
        <v>4</v>
      </c>
      <c r="J112" s="47">
        <v>4</v>
      </c>
      <c r="K112" s="47">
        <v>6</v>
      </c>
      <c r="L112" s="47">
        <v>0</v>
      </c>
      <c r="M112" s="66">
        <v>18.18</v>
      </c>
      <c r="N112" s="66">
        <v>54.55</v>
      </c>
      <c r="O112" s="66">
        <v>27.27</v>
      </c>
      <c r="P112" s="47">
        <v>0</v>
      </c>
    </row>
    <row r="113" spans="1:16" ht="14.1" customHeight="1" x14ac:dyDescent="0.25">
      <c r="A113" s="65" t="s">
        <v>34</v>
      </c>
      <c r="B113" s="65" t="s">
        <v>292</v>
      </c>
      <c r="C113" s="66">
        <v>6.3</v>
      </c>
      <c r="D113" s="47">
        <v>11</v>
      </c>
      <c r="E113" s="66">
        <v>0.56999999999999995</v>
      </c>
      <c r="F113" s="47">
        <v>1</v>
      </c>
      <c r="G113" s="47">
        <v>4</v>
      </c>
      <c r="H113" s="47">
        <v>7</v>
      </c>
      <c r="I113" s="81">
        <v>4</v>
      </c>
      <c r="J113" s="47">
        <v>4</v>
      </c>
      <c r="K113" s="47">
        <v>7</v>
      </c>
      <c r="L113" s="66">
        <v>9.09</v>
      </c>
      <c r="M113" s="66">
        <v>36.36</v>
      </c>
      <c r="N113" s="66">
        <v>27.27</v>
      </c>
      <c r="O113" s="66">
        <v>27.27</v>
      </c>
      <c r="P113" s="47">
        <v>0</v>
      </c>
    </row>
    <row r="114" spans="1:16" ht="14.1" customHeight="1" x14ac:dyDescent="0.25">
      <c r="A114" s="65" t="s">
        <v>23</v>
      </c>
      <c r="B114" s="65" t="s">
        <v>304</v>
      </c>
      <c r="C114" s="66">
        <v>4.8</v>
      </c>
      <c r="D114" s="47">
        <v>12</v>
      </c>
      <c r="E114" s="66">
        <v>0.4</v>
      </c>
      <c r="F114" s="66">
        <v>0.56999999999999995</v>
      </c>
      <c r="G114" s="47">
        <v>17</v>
      </c>
      <c r="H114" s="47">
        <v>18</v>
      </c>
      <c r="I114" s="81">
        <v>3</v>
      </c>
      <c r="J114" s="47">
        <v>5</v>
      </c>
      <c r="K114" s="47">
        <v>6</v>
      </c>
      <c r="L114" s="47">
        <v>0</v>
      </c>
      <c r="M114" s="66">
        <v>8.33</v>
      </c>
      <c r="N114" s="47">
        <v>50</v>
      </c>
      <c r="O114" s="66">
        <v>41.67</v>
      </c>
      <c r="P114" s="47">
        <v>0</v>
      </c>
    </row>
    <row r="115" spans="1:16" ht="14.1" customHeight="1" x14ac:dyDescent="0.25">
      <c r="A115" s="65" t="s">
        <v>15</v>
      </c>
      <c r="B115" s="65" t="s">
        <v>316</v>
      </c>
      <c r="C115" s="66">
        <v>7.8</v>
      </c>
      <c r="D115" s="47">
        <v>11</v>
      </c>
      <c r="E115" s="66">
        <v>0.71</v>
      </c>
      <c r="F115" s="66">
        <v>1.1200000000000001</v>
      </c>
      <c r="G115" s="47">
        <v>6</v>
      </c>
      <c r="H115" s="47">
        <v>20</v>
      </c>
      <c r="I115" s="81">
        <v>3</v>
      </c>
      <c r="J115" s="47">
        <v>1</v>
      </c>
      <c r="K115" s="47">
        <v>5</v>
      </c>
      <c r="L115" s="66">
        <v>9.09</v>
      </c>
      <c r="M115" s="66">
        <v>54.55</v>
      </c>
      <c r="N115" s="66">
        <v>36.36</v>
      </c>
      <c r="O115" s="47">
        <v>0</v>
      </c>
      <c r="P115" s="47">
        <v>0</v>
      </c>
    </row>
    <row r="116" spans="1:16" ht="14.1" customHeight="1" x14ac:dyDescent="0.25">
      <c r="A116" s="65" t="s">
        <v>14</v>
      </c>
      <c r="B116" s="65" t="s">
        <v>320</v>
      </c>
      <c r="C116" s="66">
        <v>8.9</v>
      </c>
      <c r="D116" s="47">
        <v>13</v>
      </c>
      <c r="E116" s="66">
        <v>0.68</v>
      </c>
      <c r="F116" s="66">
        <v>1.1299999999999999</v>
      </c>
      <c r="G116" s="47">
        <v>5</v>
      </c>
      <c r="H116" s="47">
        <v>12</v>
      </c>
      <c r="I116" s="81">
        <v>4</v>
      </c>
      <c r="J116" s="47">
        <v>4</v>
      </c>
      <c r="K116" s="47">
        <v>9</v>
      </c>
      <c r="L116" s="47">
        <v>0</v>
      </c>
      <c r="M116" s="66">
        <v>61.54</v>
      </c>
      <c r="N116" s="66">
        <v>38.46</v>
      </c>
      <c r="O116" s="47">
        <v>0</v>
      </c>
      <c r="P116" s="47">
        <v>0</v>
      </c>
    </row>
    <row r="117" spans="1:16" ht="14.1" customHeight="1" x14ac:dyDescent="0.25">
      <c r="A117" s="65" t="s">
        <v>15</v>
      </c>
      <c r="B117" s="65" t="s">
        <v>320</v>
      </c>
      <c r="C117" s="66">
        <v>19.8</v>
      </c>
      <c r="D117" s="47">
        <v>27</v>
      </c>
      <c r="E117" s="66">
        <v>0.73</v>
      </c>
      <c r="F117" s="66">
        <v>1.1599999999999999</v>
      </c>
      <c r="G117" s="47">
        <v>5</v>
      </c>
      <c r="H117" s="47">
        <v>20</v>
      </c>
      <c r="I117" s="81">
        <v>4</v>
      </c>
      <c r="J117" s="47">
        <v>5</v>
      </c>
      <c r="K117" s="47">
        <v>15</v>
      </c>
      <c r="L117" s="66">
        <v>11.11</v>
      </c>
      <c r="M117" s="66">
        <v>59.26</v>
      </c>
      <c r="N117" s="66">
        <v>29.63</v>
      </c>
      <c r="O117" s="47">
        <v>0</v>
      </c>
      <c r="P117" s="47">
        <v>0</v>
      </c>
    </row>
    <row r="118" spans="1:16" ht="14.1" customHeight="1" x14ac:dyDescent="0.25">
      <c r="A118" s="65" t="s">
        <v>21</v>
      </c>
      <c r="B118" s="65" t="s">
        <v>320</v>
      </c>
      <c r="C118" s="66">
        <v>29</v>
      </c>
      <c r="D118" s="47">
        <v>41</v>
      </c>
      <c r="E118" s="66">
        <v>0.71</v>
      </c>
      <c r="F118" s="47">
        <v>1</v>
      </c>
      <c r="G118" s="47">
        <v>13</v>
      </c>
      <c r="H118" s="47">
        <v>19</v>
      </c>
      <c r="I118" s="81">
        <v>4</v>
      </c>
      <c r="J118" s="47">
        <v>9</v>
      </c>
      <c r="K118" s="47">
        <v>13</v>
      </c>
      <c r="L118" s="66">
        <v>12.2</v>
      </c>
      <c r="M118" s="66">
        <v>51.22</v>
      </c>
      <c r="N118" s="66">
        <v>34.15</v>
      </c>
      <c r="O118" s="66">
        <v>2.44</v>
      </c>
      <c r="P118" s="47">
        <v>0</v>
      </c>
    </row>
    <row r="119" spans="1:16" ht="14.1" customHeight="1" x14ac:dyDescent="0.25">
      <c r="A119" s="65" t="s">
        <v>22</v>
      </c>
      <c r="B119" s="65" t="s">
        <v>320</v>
      </c>
      <c r="C119" s="66">
        <v>12.2</v>
      </c>
      <c r="D119" s="47">
        <v>18</v>
      </c>
      <c r="E119" s="66">
        <v>0.68</v>
      </c>
      <c r="F119" s="66">
        <v>1.02</v>
      </c>
      <c r="G119" s="47">
        <v>4</v>
      </c>
      <c r="H119" s="47">
        <v>5</v>
      </c>
      <c r="I119" s="81">
        <v>4</v>
      </c>
      <c r="J119" s="47">
        <v>4</v>
      </c>
      <c r="K119" s="47">
        <v>5</v>
      </c>
      <c r="L119" s="66">
        <v>5.56</v>
      </c>
      <c r="M119" s="47">
        <v>50</v>
      </c>
      <c r="N119" s="66">
        <v>44.44</v>
      </c>
      <c r="O119" s="47">
        <v>0</v>
      </c>
      <c r="P119" s="47">
        <v>0</v>
      </c>
    </row>
    <row r="120" spans="1:16" ht="14.1" customHeight="1" x14ac:dyDescent="0.25">
      <c r="A120" s="65" t="s">
        <v>23</v>
      </c>
      <c r="B120" s="65" t="s">
        <v>320</v>
      </c>
      <c r="C120" s="66">
        <v>17.100000000000001</v>
      </c>
      <c r="D120" s="47">
        <v>24</v>
      </c>
      <c r="E120" s="66">
        <v>0.71</v>
      </c>
      <c r="F120" s="66">
        <v>1.01</v>
      </c>
      <c r="G120" s="47">
        <v>11</v>
      </c>
      <c r="H120" s="47">
        <v>18</v>
      </c>
      <c r="I120" s="81">
        <v>4</v>
      </c>
      <c r="J120" s="47">
        <v>9</v>
      </c>
      <c r="K120" s="47">
        <v>12</v>
      </c>
      <c r="L120" s="66">
        <v>12.5</v>
      </c>
      <c r="M120" s="47">
        <v>50</v>
      </c>
      <c r="N120" s="66">
        <v>37.5</v>
      </c>
      <c r="O120" s="47">
        <v>0</v>
      </c>
      <c r="P120" s="47">
        <v>0</v>
      </c>
    </row>
    <row r="121" spans="1:16" ht="14.1" customHeight="1" x14ac:dyDescent="0.25">
      <c r="A121" s="65" t="s">
        <v>24</v>
      </c>
      <c r="B121" s="65" t="s">
        <v>320</v>
      </c>
      <c r="C121" s="66">
        <v>11.5</v>
      </c>
      <c r="D121" s="47">
        <v>14</v>
      </c>
      <c r="E121" s="66">
        <v>0.82</v>
      </c>
      <c r="F121" s="66">
        <v>1.1299999999999999</v>
      </c>
      <c r="G121" s="47">
        <v>4</v>
      </c>
      <c r="H121" s="47">
        <v>7</v>
      </c>
      <c r="I121" s="81">
        <v>4</v>
      </c>
      <c r="J121" s="47">
        <v>4</v>
      </c>
      <c r="K121" s="47">
        <v>7</v>
      </c>
      <c r="L121" s="66">
        <v>42.86</v>
      </c>
      <c r="M121" s="66">
        <v>35.71</v>
      </c>
      <c r="N121" s="66">
        <v>21.43</v>
      </c>
      <c r="O121" s="47">
        <v>0</v>
      </c>
      <c r="P121" s="47">
        <v>0</v>
      </c>
    </row>
    <row r="122" spans="1:16" ht="14.1" customHeight="1" x14ac:dyDescent="0.25">
      <c r="A122" s="65" t="s">
        <v>14</v>
      </c>
      <c r="B122" s="65" t="s">
        <v>339</v>
      </c>
      <c r="C122" s="66">
        <v>3.4</v>
      </c>
      <c r="D122" s="47">
        <v>10</v>
      </c>
      <c r="E122" s="66">
        <v>0.34</v>
      </c>
      <c r="F122" s="66">
        <v>0.56000000000000005</v>
      </c>
      <c r="G122" s="47">
        <v>12</v>
      </c>
      <c r="H122" s="47">
        <v>12</v>
      </c>
      <c r="I122" s="81">
        <v>3</v>
      </c>
      <c r="J122" s="47">
        <v>3</v>
      </c>
      <c r="K122" s="47">
        <v>3</v>
      </c>
      <c r="L122" s="47">
        <v>0</v>
      </c>
      <c r="M122" s="47">
        <v>0</v>
      </c>
      <c r="N122" s="47">
        <v>60</v>
      </c>
      <c r="O122" s="47">
        <v>20</v>
      </c>
      <c r="P122" s="47">
        <v>20</v>
      </c>
    </row>
    <row r="123" spans="1:16" ht="14.1" customHeight="1" x14ac:dyDescent="0.25">
      <c r="A123" s="65" t="s">
        <v>15</v>
      </c>
      <c r="B123" s="65" t="s">
        <v>339</v>
      </c>
      <c r="C123" s="66">
        <v>9.6999999999999993</v>
      </c>
      <c r="D123" s="47">
        <v>13</v>
      </c>
      <c r="E123" s="66">
        <v>0.75</v>
      </c>
      <c r="F123" s="66">
        <v>1.18</v>
      </c>
      <c r="G123" s="47">
        <v>3</v>
      </c>
      <c r="H123" s="47">
        <v>20</v>
      </c>
      <c r="I123" s="81">
        <v>4</v>
      </c>
      <c r="J123" s="47">
        <v>3</v>
      </c>
      <c r="K123" s="47">
        <v>15</v>
      </c>
      <c r="L123" s="66">
        <v>30.77</v>
      </c>
      <c r="M123" s="66">
        <v>38.46</v>
      </c>
      <c r="N123" s="66">
        <v>23.08</v>
      </c>
      <c r="O123" s="66">
        <v>7.69</v>
      </c>
      <c r="P123" s="47">
        <v>0</v>
      </c>
    </row>
    <row r="124" spans="1:16" ht="14.1" customHeight="1" x14ac:dyDescent="0.25">
      <c r="A124" s="65" t="s">
        <v>21</v>
      </c>
      <c r="B124" s="65" t="s">
        <v>339</v>
      </c>
      <c r="C124" s="66">
        <v>10.5</v>
      </c>
      <c r="D124" s="47">
        <v>13</v>
      </c>
      <c r="E124" s="66">
        <v>0.81</v>
      </c>
      <c r="F124" s="66">
        <v>1.1399999999999999</v>
      </c>
      <c r="G124" s="47">
        <v>2</v>
      </c>
      <c r="H124" s="47">
        <v>19</v>
      </c>
      <c r="I124" s="81">
        <v>4</v>
      </c>
      <c r="J124" s="47">
        <v>1</v>
      </c>
      <c r="K124" s="47">
        <v>13</v>
      </c>
      <c r="L124" s="66">
        <v>15.38</v>
      </c>
      <c r="M124" s="66">
        <v>76.92</v>
      </c>
      <c r="N124" s="66">
        <v>7.69</v>
      </c>
      <c r="O124" s="47">
        <v>0</v>
      </c>
      <c r="P124" s="47">
        <v>0</v>
      </c>
    </row>
    <row r="125" spans="1:16" ht="14.1" customHeight="1" x14ac:dyDescent="0.25">
      <c r="A125" s="65" t="s">
        <v>23</v>
      </c>
      <c r="B125" s="65" t="s">
        <v>339</v>
      </c>
      <c r="C125" s="66">
        <v>38.1</v>
      </c>
      <c r="D125" s="47">
        <v>43</v>
      </c>
      <c r="E125" s="66">
        <v>0.89</v>
      </c>
      <c r="F125" s="66">
        <v>1.25</v>
      </c>
      <c r="G125" s="47">
        <v>1</v>
      </c>
      <c r="H125" s="47">
        <v>18</v>
      </c>
      <c r="I125" s="81">
        <v>4</v>
      </c>
      <c r="J125" s="47">
        <v>1</v>
      </c>
      <c r="K125" s="47">
        <v>12</v>
      </c>
      <c r="L125" s="66">
        <v>46.51</v>
      </c>
      <c r="M125" s="66">
        <v>51.16</v>
      </c>
      <c r="N125" s="66">
        <v>2.33</v>
      </c>
      <c r="O125" s="47">
        <v>0</v>
      </c>
      <c r="P125" s="47">
        <v>0</v>
      </c>
    </row>
    <row r="126" spans="1:16" ht="14.1" customHeight="1" x14ac:dyDescent="0.25">
      <c r="A126" s="65" t="s">
        <v>24</v>
      </c>
      <c r="B126" s="65" t="s">
        <v>339</v>
      </c>
      <c r="C126" s="66">
        <v>10.8</v>
      </c>
      <c r="D126" s="47">
        <v>12</v>
      </c>
      <c r="E126" s="66">
        <v>0.9</v>
      </c>
      <c r="F126" s="66">
        <v>1.24</v>
      </c>
      <c r="G126" s="47">
        <v>1</v>
      </c>
      <c r="H126" s="47">
        <v>7</v>
      </c>
      <c r="I126" s="81">
        <v>4</v>
      </c>
      <c r="J126" s="47">
        <v>1</v>
      </c>
      <c r="K126" s="47">
        <v>7</v>
      </c>
      <c r="L126" s="47">
        <v>50</v>
      </c>
      <c r="M126" s="47">
        <v>50</v>
      </c>
      <c r="N126" s="47">
        <v>0</v>
      </c>
      <c r="O126" s="47">
        <v>0</v>
      </c>
      <c r="P126" s="47">
        <v>0</v>
      </c>
    </row>
    <row r="127" spans="1:16" ht="14.1" customHeight="1" x14ac:dyDescent="0.25">
      <c r="A127" s="65" t="s">
        <v>31</v>
      </c>
      <c r="B127" s="65" t="s">
        <v>339</v>
      </c>
      <c r="C127" s="66">
        <v>5.6</v>
      </c>
      <c r="D127" s="47">
        <v>10</v>
      </c>
      <c r="E127" s="66">
        <v>0.56000000000000005</v>
      </c>
      <c r="F127" s="66">
        <v>0.82</v>
      </c>
      <c r="G127" s="47">
        <v>8</v>
      </c>
      <c r="H127" s="47">
        <v>8</v>
      </c>
      <c r="I127" s="81">
        <v>4</v>
      </c>
      <c r="J127" s="47">
        <v>8</v>
      </c>
      <c r="K127" s="47">
        <v>8</v>
      </c>
      <c r="L127" s="47">
        <v>0</v>
      </c>
      <c r="M127" s="47">
        <v>20</v>
      </c>
      <c r="N127" s="47">
        <v>80</v>
      </c>
      <c r="O127" s="47">
        <v>0</v>
      </c>
      <c r="P127" s="47">
        <v>0</v>
      </c>
    </row>
    <row r="128" spans="1:16" ht="14.1" customHeight="1" x14ac:dyDescent="0.25">
      <c r="A128" s="65" t="s">
        <v>12</v>
      </c>
      <c r="B128" s="65" t="s">
        <v>349</v>
      </c>
      <c r="C128" s="66">
        <v>8.1999999999999993</v>
      </c>
      <c r="D128" s="47">
        <v>17</v>
      </c>
      <c r="E128" s="66">
        <v>0.48</v>
      </c>
      <c r="F128" s="66">
        <v>0.71</v>
      </c>
      <c r="G128" s="47">
        <v>8</v>
      </c>
      <c r="H128" s="47">
        <v>8</v>
      </c>
      <c r="I128" s="81">
        <v>4</v>
      </c>
      <c r="J128" s="47">
        <v>8</v>
      </c>
      <c r="K128" s="47">
        <v>8</v>
      </c>
      <c r="L128" s="47">
        <v>0</v>
      </c>
      <c r="M128" s="66">
        <v>11.76</v>
      </c>
      <c r="N128" s="66">
        <v>70.59</v>
      </c>
      <c r="O128" s="66">
        <v>17.649999999999999</v>
      </c>
      <c r="P128" s="47">
        <v>0</v>
      </c>
    </row>
    <row r="129" spans="1:16" ht="14.1" customHeight="1" x14ac:dyDescent="0.25">
      <c r="A129" s="65" t="s">
        <v>22</v>
      </c>
      <c r="B129" s="65" t="s">
        <v>349</v>
      </c>
      <c r="C129" s="66">
        <v>8.3000000000000007</v>
      </c>
      <c r="D129" s="47">
        <v>10</v>
      </c>
      <c r="E129" s="66">
        <v>0.83</v>
      </c>
      <c r="F129" s="66">
        <v>1.26</v>
      </c>
      <c r="G129" s="47">
        <v>1</v>
      </c>
      <c r="H129" s="47">
        <v>5</v>
      </c>
      <c r="I129" s="81">
        <v>4</v>
      </c>
      <c r="J129" s="47">
        <v>1</v>
      </c>
      <c r="K129" s="47">
        <v>5</v>
      </c>
      <c r="L129" s="47">
        <v>30</v>
      </c>
      <c r="M129" s="47">
        <v>60</v>
      </c>
      <c r="N129" s="47">
        <v>10</v>
      </c>
      <c r="O129" s="47">
        <v>0</v>
      </c>
      <c r="P129" s="47">
        <v>0</v>
      </c>
    </row>
    <row r="130" spans="1:16" ht="14.1" customHeight="1" x14ac:dyDescent="0.25">
      <c r="A130" s="65" t="s">
        <v>34</v>
      </c>
      <c r="B130" s="65" t="s">
        <v>349</v>
      </c>
      <c r="C130" s="66">
        <v>5.4</v>
      </c>
      <c r="D130" s="47">
        <v>10</v>
      </c>
      <c r="E130" s="66">
        <v>0.54</v>
      </c>
      <c r="F130" s="66">
        <v>0.94</v>
      </c>
      <c r="G130" s="47">
        <v>5</v>
      </c>
      <c r="H130" s="47">
        <v>7</v>
      </c>
      <c r="I130" s="81">
        <v>4</v>
      </c>
      <c r="J130" s="47">
        <v>5</v>
      </c>
      <c r="K130" s="47">
        <v>7</v>
      </c>
      <c r="L130" s="47">
        <v>0</v>
      </c>
      <c r="M130" s="47">
        <v>30</v>
      </c>
      <c r="N130" s="47">
        <v>60</v>
      </c>
      <c r="O130" s="47">
        <v>0</v>
      </c>
      <c r="P130" s="47">
        <v>10</v>
      </c>
    </row>
    <row r="131" spans="1:16" ht="14.1" customHeight="1" x14ac:dyDescent="0.25">
      <c r="A131" s="65" t="s">
        <v>15</v>
      </c>
      <c r="B131" s="65" t="s">
        <v>355</v>
      </c>
      <c r="C131" s="66">
        <v>11.6</v>
      </c>
      <c r="D131" s="47">
        <v>19</v>
      </c>
      <c r="E131" s="66">
        <v>0.61</v>
      </c>
      <c r="F131" s="66">
        <v>0.97</v>
      </c>
      <c r="G131" s="47">
        <v>12</v>
      </c>
      <c r="H131" s="47">
        <v>20</v>
      </c>
      <c r="I131" s="81">
        <v>4</v>
      </c>
      <c r="J131" s="47">
        <v>11</v>
      </c>
      <c r="K131" s="47">
        <v>15</v>
      </c>
      <c r="L131" s="47">
        <v>0</v>
      </c>
      <c r="M131" s="66">
        <v>42.11</v>
      </c>
      <c r="N131" s="66">
        <v>52.63</v>
      </c>
      <c r="O131" s="66">
        <v>5.26</v>
      </c>
      <c r="P131" s="47">
        <v>0</v>
      </c>
    </row>
    <row r="132" spans="1:16" ht="14.1" customHeight="1" x14ac:dyDescent="0.25">
      <c r="A132" s="65" t="s">
        <v>14</v>
      </c>
      <c r="B132" s="65" t="s">
        <v>366</v>
      </c>
      <c r="C132" s="66">
        <v>8.6999999999999993</v>
      </c>
      <c r="D132" s="47">
        <v>12</v>
      </c>
      <c r="E132" s="66">
        <v>0.73</v>
      </c>
      <c r="F132" s="66">
        <v>1.19</v>
      </c>
      <c r="G132" s="47">
        <v>4</v>
      </c>
      <c r="H132" s="47">
        <v>12</v>
      </c>
      <c r="I132" s="81">
        <v>4</v>
      </c>
      <c r="J132" s="47">
        <v>3</v>
      </c>
      <c r="K132" s="47">
        <v>9</v>
      </c>
      <c r="L132" s="47">
        <v>0</v>
      </c>
      <c r="M132" s="47">
        <v>75</v>
      </c>
      <c r="N132" s="47">
        <v>25</v>
      </c>
      <c r="O132" s="47">
        <v>0</v>
      </c>
      <c r="P132" s="47">
        <v>0</v>
      </c>
    </row>
    <row r="133" spans="1:16" ht="14.1" customHeight="1" x14ac:dyDescent="0.25">
      <c r="A133" s="65" t="s">
        <v>12</v>
      </c>
      <c r="B133" s="65" t="s">
        <v>369</v>
      </c>
      <c r="C133" s="66">
        <v>13.6</v>
      </c>
      <c r="D133" s="47">
        <v>16</v>
      </c>
      <c r="E133" s="66">
        <v>0.85</v>
      </c>
      <c r="F133" s="66">
        <v>1.26</v>
      </c>
      <c r="G133" s="47">
        <v>3</v>
      </c>
      <c r="H133" s="47">
        <v>8</v>
      </c>
      <c r="I133" s="81">
        <v>4</v>
      </c>
      <c r="J133" s="47">
        <v>3</v>
      </c>
      <c r="K133" s="47">
        <v>8</v>
      </c>
      <c r="L133" s="66">
        <v>62.5</v>
      </c>
      <c r="M133" s="66">
        <v>12.5</v>
      </c>
      <c r="N133" s="47">
        <v>25</v>
      </c>
      <c r="O133" s="47">
        <v>0</v>
      </c>
      <c r="P133" s="47">
        <v>0</v>
      </c>
    </row>
    <row r="134" spans="1:16" ht="14.1" customHeight="1" x14ac:dyDescent="0.25">
      <c r="A134" s="65" t="s">
        <v>13</v>
      </c>
      <c r="B134" s="65" t="s">
        <v>369</v>
      </c>
      <c r="C134" s="66">
        <v>14.9</v>
      </c>
      <c r="D134" s="47">
        <v>19</v>
      </c>
      <c r="E134" s="66">
        <v>0.78</v>
      </c>
      <c r="F134" s="66">
        <v>1.1100000000000001</v>
      </c>
      <c r="G134" s="47">
        <v>2</v>
      </c>
      <c r="H134" s="47">
        <v>6</v>
      </c>
      <c r="I134" s="81">
        <v>4</v>
      </c>
      <c r="J134" s="47">
        <v>2</v>
      </c>
      <c r="K134" s="47">
        <v>6</v>
      </c>
      <c r="L134" s="66">
        <v>36.840000000000003</v>
      </c>
      <c r="M134" s="66">
        <v>42.11</v>
      </c>
      <c r="N134" s="66">
        <v>15.79</v>
      </c>
      <c r="O134" s="47">
        <v>0</v>
      </c>
      <c r="P134" s="66">
        <v>5.26</v>
      </c>
    </row>
    <row r="135" spans="1:16" ht="14.1" customHeight="1" x14ac:dyDescent="0.25">
      <c r="A135" s="65" t="s">
        <v>14</v>
      </c>
      <c r="B135" s="65" t="s">
        <v>369</v>
      </c>
      <c r="C135" s="66">
        <v>14</v>
      </c>
      <c r="D135" s="47">
        <v>22</v>
      </c>
      <c r="E135" s="66">
        <v>0.64</v>
      </c>
      <c r="F135" s="66">
        <v>1.05</v>
      </c>
      <c r="G135" s="47">
        <v>9</v>
      </c>
      <c r="H135" s="47">
        <v>12</v>
      </c>
      <c r="I135" s="81">
        <v>4</v>
      </c>
      <c r="J135" s="47">
        <v>8</v>
      </c>
      <c r="K135" s="47">
        <v>9</v>
      </c>
      <c r="L135" s="47">
        <v>0</v>
      </c>
      <c r="M135" s="47">
        <v>50</v>
      </c>
      <c r="N135" s="66">
        <v>45.45</v>
      </c>
      <c r="O135" s="66">
        <v>4.55</v>
      </c>
      <c r="P135" s="47">
        <v>0</v>
      </c>
    </row>
    <row r="136" spans="1:16" ht="14.1" customHeight="1" x14ac:dyDescent="0.25">
      <c r="A136" s="65" t="s">
        <v>15</v>
      </c>
      <c r="B136" s="65" t="s">
        <v>369</v>
      </c>
      <c r="C136" s="66">
        <v>20.8</v>
      </c>
      <c r="D136" s="47">
        <v>33</v>
      </c>
      <c r="E136" s="66">
        <v>0.63</v>
      </c>
      <c r="F136" s="47">
        <v>1</v>
      </c>
      <c r="G136" s="47">
        <v>10</v>
      </c>
      <c r="H136" s="47">
        <v>20</v>
      </c>
      <c r="I136" s="81">
        <v>4</v>
      </c>
      <c r="J136" s="47">
        <v>9</v>
      </c>
      <c r="K136" s="47">
        <v>15</v>
      </c>
      <c r="L136" s="66">
        <v>6.06</v>
      </c>
      <c r="M136" s="66">
        <v>33.33</v>
      </c>
      <c r="N136" s="66">
        <v>60.61</v>
      </c>
      <c r="O136" s="47">
        <v>0</v>
      </c>
      <c r="P136" s="47">
        <v>0</v>
      </c>
    </row>
    <row r="137" spans="1:16" ht="14.1" customHeight="1" x14ac:dyDescent="0.25">
      <c r="A137" s="65" t="s">
        <v>19</v>
      </c>
      <c r="B137" s="65" t="s">
        <v>369</v>
      </c>
      <c r="C137" s="66">
        <v>7.7</v>
      </c>
      <c r="D137" s="47">
        <v>13</v>
      </c>
      <c r="E137" s="66">
        <v>0.59</v>
      </c>
      <c r="F137" s="66">
        <v>1.01</v>
      </c>
      <c r="G137" s="47">
        <v>1</v>
      </c>
      <c r="H137" s="47">
        <v>1</v>
      </c>
      <c r="I137" s="81">
        <v>3</v>
      </c>
      <c r="J137" s="47">
        <v>1</v>
      </c>
      <c r="K137" s="47">
        <v>1</v>
      </c>
      <c r="L137" s="47">
        <v>0</v>
      </c>
      <c r="M137" s="66">
        <v>46.15</v>
      </c>
      <c r="N137" s="66">
        <v>38.46</v>
      </c>
      <c r="O137" s="66">
        <v>15.38</v>
      </c>
      <c r="P137" s="47">
        <v>0</v>
      </c>
    </row>
    <row r="138" spans="1:16" ht="14.1" customHeight="1" x14ac:dyDescent="0.25">
      <c r="A138" s="65" t="s">
        <v>21</v>
      </c>
      <c r="B138" s="65" t="s">
        <v>369</v>
      </c>
      <c r="C138" s="47">
        <v>13</v>
      </c>
      <c r="D138" s="47">
        <v>17</v>
      </c>
      <c r="E138" s="66">
        <v>0.76</v>
      </c>
      <c r="F138" s="66">
        <v>1.08</v>
      </c>
      <c r="G138" s="47">
        <v>10</v>
      </c>
      <c r="H138" s="47">
        <v>19</v>
      </c>
      <c r="I138" s="81">
        <v>4</v>
      </c>
      <c r="J138" s="47">
        <v>7</v>
      </c>
      <c r="K138" s="47">
        <v>13</v>
      </c>
      <c r="L138" s="66">
        <v>35.29</v>
      </c>
      <c r="M138" s="66">
        <v>29.41</v>
      </c>
      <c r="N138" s="66">
        <v>35.29</v>
      </c>
      <c r="O138" s="47">
        <v>0</v>
      </c>
      <c r="P138" s="47">
        <v>0</v>
      </c>
    </row>
    <row r="139" spans="1:16" ht="14.1" customHeight="1" x14ac:dyDescent="0.25">
      <c r="A139" s="65" t="s">
        <v>23</v>
      </c>
      <c r="B139" s="65" t="s">
        <v>369</v>
      </c>
      <c r="C139" s="66">
        <v>9.1</v>
      </c>
      <c r="D139" s="47">
        <v>14</v>
      </c>
      <c r="E139" s="66">
        <v>0.65</v>
      </c>
      <c r="F139" s="66">
        <v>0.92</v>
      </c>
      <c r="G139" s="47">
        <v>14</v>
      </c>
      <c r="H139" s="47">
        <v>18</v>
      </c>
      <c r="I139" s="81">
        <v>4</v>
      </c>
      <c r="J139" s="47">
        <v>11</v>
      </c>
      <c r="K139" s="47">
        <v>12</v>
      </c>
      <c r="L139" s="47">
        <v>0</v>
      </c>
      <c r="M139" s="47">
        <v>50</v>
      </c>
      <c r="N139" s="47">
        <v>50</v>
      </c>
      <c r="O139" s="47">
        <v>0</v>
      </c>
      <c r="P139" s="47">
        <v>0</v>
      </c>
    </row>
    <row r="140" spans="1:16" ht="14.1" customHeight="1" x14ac:dyDescent="0.25">
      <c r="A140" s="65" t="s">
        <v>26</v>
      </c>
      <c r="B140" s="65" t="s">
        <v>369</v>
      </c>
      <c r="C140" s="66">
        <v>9.4</v>
      </c>
      <c r="D140" s="47">
        <v>12</v>
      </c>
      <c r="E140" s="66">
        <v>0.78</v>
      </c>
      <c r="F140" s="66">
        <v>1.17</v>
      </c>
      <c r="G140" s="47">
        <v>1</v>
      </c>
      <c r="H140" s="47">
        <v>7</v>
      </c>
      <c r="I140" s="81">
        <v>4</v>
      </c>
      <c r="J140" s="47">
        <v>1</v>
      </c>
      <c r="K140" s="47">
        <v>7</v>
      </c>
      <c r="L140" s="66">
        <v>16.670000000000002</v>
      </c>
      <c r="M140" s="66">
        <v>66.67</v>
      </c>
      <c r="N140" s="66">
        <v>16.670000000000002</v>
      </c>
      <c r="O140" s="47">
        <v>0</v>
      </c>
      <c r="P140" s="47">
        <v>0</v>
      </c>
    </row>
    <row r="141" spans="1:16" ht="14.1" customHeight="1" x14ac:dyDescent="0.25">
      <c r="A141" s="65" t="s">
        <v>28</v>
      </c>
      <c r="B141" s="65" t="s">
        <v>369</v>
      </c>
      <c r="C141" s="66">
        <v>11.5</v>
      </c>
      <c r="D141" s="47">
        <v>17</v>
      </c>
      <c r="E141" s="66">
        <v>0.68</v>
      </c>
      <c r="F141" s="66">
        <v>0.97</v>
      </c>
      <c r="G141" s="47">
        <v>5</v>
      </c>
      <c r="H141" s="47">
        <v>8</v>
      </c>
      <c r="I141" s="81">
        <v>3</v>
      </c>
      <c r="J141" s="47">
        <v>5</v>
      </c>
      <c r="K141" s="47">
        <v>8</v>
      </c>
      <c r="L141" s="47">
        <v>0</v>
      </c>
      <c r="M141" s="66">
        <v>58.82</v>
      </c>
      <c r="N141" s="66">
        <v>41.18</v>
      </c>
      <c r="O141" s="47">
        <v>0</v>
      </c>
      <c r="P141" s="47">
        <v>0</v>
      </c>
    </row>
    <row r="142" spans="1:16" ht="14.1" customHeight="1" x14ac:dyDescent="0.25">
      <c r="A142" s="65" t="s">
        <v>30</v>
      </c>
      <c r="B142" s="65" t="s">
        <v>369</v>
      </c>
      <c r="C142" s="66">
        <v>17.899999999999999</v>
      </c>
      <c r="D142" s="47">
        <v>27</v>
      </c>
      <c r="E142" s="66">
        <v>0.66</v>
      </c>
      <c r="F142" s="66">
        <v>1.1399999999999999</v>
      </c>
      <c r="G142" s="47">
        <v>1</v>
      </c>
      <c r="H142" s="47">
        <v>6</v>
      </c>
      <c r="I142" s="81">
        <v>4</v>
      </c>
      <c r="J142" s="47">
        <v>1</v>
      </c>
      <c r="K142" s="47">
        <v>6</v>
      </c>
      <c r="L142" s="66">
        <v>3.7</v>
      </c>
      <c r="M142" s="66">
        <v>48.15</v>
      </c>
      <c r="N142" s="66">
        <v>48.15</v>
      </c>
      <c r="O142" s="47">
        <v>0</v>
      </c>
      <c r="P142" s="47">
        <v>0</v>
      </c>
    </row>
    <row r="143" spans="1:16" ht="14.1" customHeight="1" x14ac:dyDescent="0.25">
      <c r="A143" s="65" t="s">
        <v>31</v>
      </c>
      <c r="B143" s="65" t="s">
        <v>369</v>
      </c>
      <c r="C143" s="47">
        <v>11</v>
      </c>
      <c r="D143" s="47">
        <v>14</v>
      </c>
      <c r="E143" s="66">
        <v>0.79</v>
      </c>
      <c r="F143" s="66">
        <v>1.1499999999999999</v>
      </c>
      <c r="G143" s="47">
        <v>2</v>
      </c>
      <c r="H143" s="47">
        <v>8</v>
      </c>
      <c r="I143" s="81">
        <v>4</v>
      </c>
      <c r="J143" s="47">
        <v>2</v>
      </c>
      <c r="K143" s="47">
        <v>8</v>
      </c>
      <c r="L143" s="66">
        <v>14.29</v>
      </c>
      <c r="M143" s="66">
        <v>71.430000000000007</v>
      </c>
      <c r="N143" s="66">
        <v>14.29</v>
      </c>
      <c r="O143" s="47">
        <v>0</v>
      </c>
      <c r="P143" s="47">
        <v>0</v>
      </c>
    </row>
    <row r="144" spans="1:16" ht="14.1" customHeight="1" x14ac:dyDescent="0.25">
      <c r="A144" s="65" t="s">
        <v>34</v>
      </c>
      <c r="B144" s="65" t="s">
        <v>369</v>
      </c>
      <c r="C144" s="66">
        <v>8.3000000000000007</v>
      </c>
      <c r="D144" s="47">
        <v>17</v>
      </c>
      <c r="E144" s="66">
        <v>0.49</v>
      </c>
      <c r="F144" s="66">
        <v>0.85</v>
      </c>
      <c r="G144" s="47">
        <v>7</v>
      </c>
      <c r="H144" s="47">
        <v>7</v>
      </c>
      <c r="I144" s="81">
        <v>4</v>
      </c>
      <c r="J144" s="47">
        <v>7</v>
      </c>
      <c r="K144" s="47">
        <v>7</v>
      </c>
      <c r="L144" s="47">
        <v>0</v>
      </c>
      <c r="M144" s="66">
        <v>23.53</v>
      </c>
      <c r="N144" s="66">
        <v>52.94</v>
      </c>
      <c r="O144" s="66">
        <v>17.649999999999999</v>
      </c>
      <c r="P144" s="66">
        <v>5.88</v>
      </c>
    </row>
    <row r="145" spans="1:16" ht="14.1" customHeight="1" x14ac:dyDescent="0.25">
      <c r="A145" s="65" t="s">
        <v>12</v>
      </c>
      <c r="B145" s="65" t="s">
        <v>376</v>
      </c>
      <c r="C145" s="66">
        <v>11.8</v>
      </c>
      <c r="D145" s="47">
        <v>12</v>
      </c>
      <c r="E145" s="66">
        <v>0.98</v>
      </c>
      <c r="F145" s="66">
        <v>1.46</v>
      </c>
      <c r="G145" s="47">
        <v>1</v>
      </c>
      <c r="H145" s="47">
        <v>8</v>
      </c>
      <c r="I145" s="81">
        <v>4</v>
      </c>
      <c r="J145" s="47">
        <v>1</v>
      </c>
      <c r="K145" s="47">
        <v>8</v>
      </c>
      <c r="L145" s="66">
        <v>91.67</v>
      </c>
      <c r="M145" s="66">
        <v>8.33</v>
      </c>
      <c r="N145" s="47">
        <v>0</v>
      </c>
      <c r="O145" s="47">
        <v>0</v>
      </c>
      <c r="P145" s="47">
        <v>0</v>
      </c>
    </row>
    <row r="146" spans="1:16" ht="14.1" customHeight="1" x14ac:dyDescent="0.25">
      <c r="A146" s="65" t="s">
        <v>14</v>
      </c>
      <c r="B146" s="65" t="s">
        <v>382</v>
      </c>
      <c r="C146" s="66">
        <v>8.1</v>
      </c>
      <c r="D146" s="47">
        <v>10</v>
      </c>
      <c r="E146" s="66">
        <v>0.81</v>
      </c>
      <c r="F146" s="66">
        <v>1.33</v>
      </c>
      <c r="G146" s="47">
        <v>1</v>
      </c>
      <c r="H146" s="47">
        <v>12</v>
      </c>
      <c r="I146" s="81">
        <v>3</v>
      </c>
      <c r="J146" s="47">
        <v>1</v>
      </c>
      <c r="K146" s="47">
        <v>3</v>
      </c>
      <c r="L146" s="47">
        <v>20</v>
      </c>
      <c r="M146" s="47">
        <v>70</v>
      </c>
      <c r="N146" s="47">
        <v>10</v>
      </c>
      <c r="O146" s="47">
        <v>0</v>
      </c>
      <c r="P146" s="47">
        <v>0</v>
      </c>
    </row>
    <row r="147" spans="1:16" ht="14.1" customHeight="1" x14ac:dyDescent="0.25">
      <c r="A147" s="65" t="s">
        <v>11</v>
      </c>
      <c r="B147" s="65" t="s">
        <v>386</v>
      </c>
      <c r="C147" s="66">
        <v>7.8</v>
      </c>
      <c r="D147" s="47">
        <v>10</v>
      </c>
      <c r="E147" s="66">
        <v>0.78</v>
      </c>
      <c r="F147" s="66">
        <v>1.1399999999999999</v>
      </c>
      <c r="G147" s="47">
        <v>4</v>
      </c>
      <c r="H147" s="47">
        <v>5</v>
      </c>
      <c r="I147" s="81">
        <v>4</v>
      </c>
      <c r="J147" s="47">
        <v>4</v>
      </c>
      <c r="K147" s="47">
        <v>5</v>
      </c>
      <c r="L147" s="47">
        <v>20</v>
      </c>
      <c r="M147" s="47">
        <v>60</v>
      </c>
      <c r="N147" s="47">
        <v>20</v>
      </c>
      <c r="O147" s="47">
        <v>0</v>
      </c>
      <c r="P147" s="47">
        <v>0</v>
      </c>
    </row>
    <row r="148" spans="1:16" ht="14.1" customHeight="1" x14ac:dyDescent="0.25">
      <c r="A148" s="65" t="s">
        <v>21</v>
      </c>
      <c r="B148" s="65" t="s">
        <v>386</v>
      </c>
      <c r="C148" s="66">
        <v>8.3000000000000007</v>
      </c>
      <c r="D148" s="47">
        <v>12</v>
      </c>
      <c r="E148" s="66">
        <v>0.69</v>
      </c>
      <c r="F148" s="66">
        <v>0.98</v>
      </c>
      <c r="G148" s="47">
        <v>16</v>
      </c>
      <c r="H148" s="47">
        <v>19</v>
      </c>
      <c r="I148" s="81">
        <v>3</v>
      </c>
      <c r="J148" s="47">
        <v>6</v>
      </c>
      <c r="K148" s="47">
        <v>6</v>
      </c>
      <c r="L148" s="66">
        <v>8.33</v>
      </c>
      <c r="M148" s="47">
        <v>50</v>
      </c>
      <c r="N148" s="66">
        <v>41.67</v>
      </c>
      <c r="O148" s="47">
        <v>0</v>
      </c>
      <c r="P148" s="47">
        <v>0</v>
      </c>
    </row>
    <row r="149" spans="1:16" ht="14.1" customHeight="1" x14ac:dyDescent="0.25">
      <c r="A149" s="65" t="s">
        <v>23</v>
      </c>
      <c r="B149" s="65" t="s">
        <v>397</v>
      </c>
      <c r="C149" s="66">
        <v>3.8</v>
      </c>
      <c r="D149" s="47">
        <v>12</v>
      </c>
      <c r="E149" s="66">
        <v>0.32</v>
      </c>
      <c r="F149" s="66">
        <v>0.45</v>
      </c>
      <c r="G149" s="47">
        <v>18</v>
      </c>
      <c r="H149" s="47">
        <v>18</v>
      </c>
      <c r="I149" s="81">
        <v>3</v>
      </c>
      <c r="J149" s="47">
        <v>6</v>
      </c>
      <c r="K149" s="47">
        <v>6</v>
      </c>
      <c r="L149" s="47">
        <v>0</v>
      </c>
      <c r="M149" s="66">
        <v>8.33</v>
      </c>
      <c r="N149" s="66">
        <v>33.33</v>
      </c>
      <c r="O149" s="66">
        <v>41.67</v>
      </c>
      <c r="P149" s="66">
        <v>16.670000000000002</v>
      </c>
    </row>
    <row r="150" spans="1:16" ht="14.1" customHeight="1" x14ac:dyDescent="0.25">
      <c r="A150" s="65" t="s">
        <v>14</v>
      </c>
      <c r="B150" s="65" t="s">
        <v>402</v>
      </c>
      <c r="C150" s="66">
        <v>13.7</v>
      </c>
      <c r="D150" s="47">
        <v>21</v>
      </c>
      <c r="E150" s="66">
        <v>0.65</v>
      </c>
      <c r="F150" s="66">
        <v>1.07</v>
      </c>
      <c r="G150" s="47">
        <v>8</v>
      </c>
      <c r="H150" s="47">
        <v>12</v>
      </c>
      <c r="I150" s="81">
        <v>4</v>
      </c>
      <c r="J150" s="47">
        <v>7</v>
      </c>
      <c r="K150" s="47">
        <v>9</v>
      </c>
      <c r="L150" s="66">
        <v>4.76</v>
      </c>
      <c r="M150" s="66">
        <v>47.62</v>
      </c>
      <c r="N150" s="66">
        <v>42.86</v>
      </c>
      <c r="O150" s="66">
        <v>4.76</v>
      </c>
      <c r="P150" s="47">
        <v>0</v>
      </c>
    </row>
    <row r="151" spans="1:16" ht="14.1" customHeight="1" x14ac:dyDescent="0.25">
      <c r="A151" s="65" t="s">
        <v>26</v>
      </c>
      <c r="B151" s="65" t="s">
        <v>402</v>
      </c>
      <c r="C151" s="66">
        <v>7.6</v>
      </c>
      <c r="D151" s="47">
        <v>10</v>
      </c>
      <c r="E151" s="66">
        <v>0.76</v>
      </c>
      <c r="F151" s="66">
        <v>1.1299999999999999</v>
      </c>
      <c r="G151" s="47">
        <v>2</v>
      </c>
      <c r="H151" s="47">
        <v>7</v>
      </c>
      <c r="I151" s="81">
        <v>4</v>
      </c>
      <c r="J151" s="47">
        <v>2</v>
      </c>
      <c r="K151" s="47">
        <v>7</v>
      </c>
      <c r="L151" s="47">
        <v>10</v>
      </c>
      <c r="M151" s="47">
        <v>70</v>
      </c>
      <c r="N151" s="47">
        <v>20</v>
      </c>
      <c r="O151" s="47">
        <v>0</v>
      </c>
      <c r="P151" s="47">
        <v>0</v>
      </c>
    </row>
    <row r="152" spans="1:16" ht="14.1" customHeight="1" x14ac:dyDescent="0.25">
      <c r="A152" s="65" t="s">
        <v>31</v>
      </c>
      <c r="B152" s="65" t="s">
        <v>402</v>
      </c>
      <c r="C152" s="66">
        <v>10.5</v>
      </c>
      <c r="D152" s="47">
        <v>14</v>
      </c>
      <c r="E152" s="66">
        <v>0.75</v>
      </c>
      <c r="F152" s="66">
        <v>1.1000000000000001</v>
      </c>
      <c r="G152" s="47">
        <v>3</v>
      </c>
      <c r="H152" s="47">
        <v>8</v>
      </c>
      <c r="I152" s="81">
        <v>4</v>
      </c>
      <c r="J152" s="47">
        <v>3</v>
      </c>
      <c r="K152" s="47">
        <v>8</v>
      </c>
      <c r="L152" s="66">
        <v>14.29</v>
      </c>
      <c r="M152" s="66">
        <v>71.430000000000007</v>
      </c>
      <c r="N152" s="66">
        <v>7.14</v>
      </c>
      <c r="O152" s="47">
        <v>0</v>
      </c>
      <c r="P152" s="66">
        <v>7.14</v>
      </c>
    </row>
    <row r="153" spans="1:16" ht="14.1" customHeight="1" x14ac:dyDescent="0.25">
      <c r="A153" s="65" t="s">
        <v>34</v>
      </c>
      <c r="B153" s="65" t="s">
        <v>402</v>
      </c>
      <c r="C153" s="66">
        <v>13.7</v>
      </c>
      <c r="D153" s="47">
        <v>21</v>
      </c>
      <c r="E153" s="66">
        <v>0.65</v>
      </c>
      <c r="F153" s="66">
        <v>1.1399999999999999</v>
      </c>
      <c r="G153" s="47">
        <v>1</v>
      </c>
      <c r="H153" s="47">
        <v>7</v>
      </c>
      <c r="I153" s="81">
        <v>4</v>
      </c>
      <c r="J153" s="47">
        <v>1</v>
      </c>
      <c r="K153" s="47">
        <v>7</v>
      </c>
      <c r="L153" s="66">
        <v>4.76</v>
      </c>
      <c r="M153" s="66">
        <v>52.38</v>
      </c>
      <c r="N153" s="66">
        <v>33.33</v>
      </c>
      <c r="O153" s="66">
        <v>9.52</v>
      </c>
      <c r="P153" s="47">
        <v>0</v>
      </c>
    </row>
    <row r="154" spans="1:16" ht="14.1" customHeight="1" x14ac:dyDescent="0.25">
      <c r="A154" s="65" t="s">
        <v>21</v>
      </c>
      <c r="B154" s="65" t="s">
        <v>408</v>
      </c>
      <c r="C154" s="66">
        <v>9.6999999999999993</v>
      </c>
      <c r="D154" s="47">
        <v>12</v>
      </c>
      <c r="E154" s="66">
        <v>0.81</v>
      </c>
      <c r="F154" s="66">
        <v>1.1399999999999999</v>
      </c>
      <c r="G154" s="47">
        <v>2</v>
      </c>
      <c r="H154" s="47">
        <v>19</v>
      </c>
      <c r="I154" s="81">
        <v>3</v>
      </c>
      <c r="J154" s="47">
        <v>2</v>
      </c>
      <c r="K154" s="47">
        <v>6</v>
      </c>
      <c r="L154" s="66">
        <v>41.67</v>
      </c>
      <c r="M154" s="66">
        <v>41.67</v>
      </c>
      <c r="N154" s="66">
        <v>8.33</v>
      </c>
      <c r="O154" s="66">
        <v>8.33</v>
      </c>
      <c r="P154" s="47">
        <v>0</v>
      </c>
    </row>
    <row r="155" spans="1:16" ht="14.1" customHeight="1" x14ac:dyDescent="0.3"/>
    <row r="156" spans="1:16" ht="14.1" customHeight="1" x14ac:dyDescent="0.3"/>
    <row r="157" spans="1:16" ht="14.1" customHeight="1" x14ac:dyDescent="0.3"/>
    <row r="158" spans="1:16" ht="14.1" customHeight="1" x14ac:dyDescent="0.3"/>
    <row r="159" spans="1:16" ht="14.1" customHeight="1" x14ac:dyDescent="0.3"/>
    <row r="160" spans="1:16"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P298"/>
  <sheetViews>
    <sheetView topLeftCell="A8" zoomScaleNormal="100" zoomScalePageLayoutView="125" workbookViewId="0">
      <selection activeCell="A8" sqref="A8"/>
    </sheetView>
  </sheetViews>
  <sheetFormatPr defaultColWidth="8.88671875" defaultRowHeight="13.8" x14ac:dyDescent="0.3"/>
  <cols>
    <col min="1" max="1" width="25.21875" style="10" customWidth="1"/>
    <col min="2" max="2" width="26" style="10" customWidth="1"/>
    <col min="3" max="13" width="11.88671875" style="16" customWidth="1"/>
    <col min="14" max="16" width="8.88671875" style="10"/>
  </cols>
  <sheetData>
    <row r="1" spans="1:16" ht="12.75" customHeight="1" x14ac:dyDescent="0.25">
      <c r="A1" s="141" t="s">
        <v>701</v>
      </c>
      <c r="B1" s="127"/>
      <c r="C1" s="139"/>
      <c r="D1" s="139"/>
      <c r="E1" s="139"/>
      <c r="F1" s="139"/>
      <c r="G1" s="139"/>
      <c r="H1" s="139"/>
      <c r="I1" s="139"/>
      <c r="J1" s="139"/>
      <c r="K1" s="139"/>
      <c r="L1" s="139"/>
      <c r="M1" s="139"/>
      <c r="N1" s="127"/>
      <c r="O1" s="127"/>
      <c r="P1" s="127"/>
    </row>
    <row r="2" spans="1:16" ht="12.75" customHeight="1" x14ac:dyDescent="0.25">
      <c r="A2" s="142"/>
      <c r="B2" s="127"/>
      <c r="C2" s="139"/>
      <c r="D2" s="139"/>
      <c r="E2" s="139"/>
      <c r="F2" s="139"/>
      <c r="G2" s="139"/>
      <c r="H2" s="139"/>
      <c r="I2" s="139"/>
      <c r="J2" s="139"/>
      <c r="K2" s="139"/>
      <c r="L2" s="139"/>
      <c r="M2" s="139"/>
      <c r="N2" s="127"/>
      <c r="O2" s="127"/>
      <c r="P2" s="127"/>
    </row>
    <row r="3" spans="1:16" ht="12.75" customHeight="1" x14ac:dyDescent="0.25">
      <c r="A3" s="142"/>
      <c r="B3" s="127"/>
      <c r="C3" s="139"/>
      <c r="D3" s="139"/>
      <c r="E3" s="139"/>
      <c r="F3" s="139"/>
      <c r="G3" s="139"/>
      <c r="H3" s="139"/>
      <c r="I3" s="139"/>
      <c r="J3" s="139"/>
      <c r="K3" s="139"/>
      <c r="L3" s="139"/>
      <c r="M3" s="139"/>
      <c r="N3" s="127"/>
      <c r="O3" s="127"/>
      <c r="P3" s="127"/>
    </row>
    <row r="4" spans="1:16" ht="12.75" customHeight="1" x14ac:dyDescent="0.25">
      <c r="A4" s="142"/>
      <c r="B4" s="127"/>
      <c r="C4" s="139"/>
      <c r="D4" s="139"/>
      <c r="E4" s="139"/>
      <c r="F4" s="139"/>
      <c r="G4" s="139"/>
      <c r="H4" s="139"/>
      <c r="I4" s="139"/>
      <c r="J4" s="139"/>
      <c r="K4" s="139"/>
      <c r="L4" s="139"/>
      <c r="M4" s="139"/>
      <c r="N4" s="127"/>
      <c r="O4" s="127"/>
      <c r="P4" s="127"/>
    </row>
    <row r="5" spans="1:16" ht="12.75" customHeight="1" x14ac:dyDescent="0.25">
      <c r="A5" s="142"/>
      <c r="B5" s="127"/>
      <c r="C5" s="139"/>
      <c r="D5" s="139"/>
      <c r="E5" s="139"/>
      <c r="F5" s="139"/>
      <c r="G5" s="139"/>
      <c r="H5" s="139"/>
      <c r="I5" s="139"/>
      <c r="J5" s="139"/>
      <c r="K5" s="139"/>
      <c r="L5" s="139"/>
      <c r="M5" s="139"/>
      <c r="N5" s="127"/>
      <c r="O5" s="127"/>
      <c r="P5" s="127"/>
    </row>
    <row r="6" spans="1:16" ht="12.75" customHeight="1" x14ac:dyDescent="0.25">
      <c r="A6" s="142"/>
      <c r="B6" s="127"/>
      <c r="C6" s="139"/>
      <c r="D6" s="139"/>
      <c r="E6" s="139"/>
      <c r="F6" s="139"/>
      <c r="G6" s="139"/>
      <c r="H6" s="139"/>
      <c r="I6" s="139"/>
      <c r="J6" s="139"/>
      <c r="K6" s="139"/>
      <c r="L6" s="139"/>
      <c r="M6" s="139"/>
      <c r="N6" s="127"/>
      <c r="O6" s="127"/>
      <c r="P6" s="127"/>
    </row>
    <row r="7" spans="1:16" ht="12.75" customHeight="1" x14ac:dyDescent="0.25">
      <c r="A7" s="143"/>
      <c r="B7" s="144"/>
      <c r="C7" s="144"/>
      <c r="D7" s="144"/>
      <c r="E7" s="144"/>
      <c r="F7" s="144"/>
      <c r="G7" s="144"/>
      <c r="H7" s="144"/>
      <c r="I7" s="144"/>
      <c r="J7" s="144"/>
      <c r="K7" s="144"/>
      <c r="L7" s="144"/>
      <c r="M7" s="144"/>
      <c r="N7" s="144"/>
      <c r="O7" s="144"/>
      <c r="P7" s="144"/>
    </row>
    <row r="8" spans="1:16" s="2" customFormat="1" ht="42.9" customHeight="1" x14ac:dyDescent="0.25">
      <c r="A8" s="96" t="s">
        <v>444</v>
      </c>
      <c r="B8" s="95" t="s">
        <v>486</v>
      </c>
      <c r="C8" s="96" t="s">
        <v>487</v>
      </c>
      <c r="D8" s="96" t="s">
        <v>488</v>
      </c>
      <c r="E8" s="96" t="s">
        <v>489</v>
      </c>
      <c r="F8" s="96" t="s">
        <v>500</v>
      </c>
      <c r="G8" s="96" t="s">
        <v>492</v>
      </c>
      <c r="H8" s="96" t="s">
        <v>493</v>
      </c>
      <c r="I8" s="96" t="s">
        <v>494</v>
      </c>
      <c r="J8" s="96" t="s">
        <v>495</v>
      </c>
      <c r="K8" s="96" t="s">
        <v>496</v>
      </c>
      <c r="L8" s="96" t="s">
        <v>480</v>
      </c>
      <c r="M8" s="96" t="s">
        <v>481</v>
      </c>
      <c r="N8" s="96" t="s">
        <v>482</v>
      </c>
      <c r="O8" s="96" t="s">
        <v>483</v>
      </c>
      <c r="P8" s="96" t="s">
        <v>484</v>
      </c>
    </row>
    <row r="9" spans="1:16" ht="14.1" customHeight="1" x14ac:dyDescent="0.25">
      <c r="A9" s="65" t="s">
        <v>12</v>
      </c>
      <c r="B9" s="65" t="s">
        <v>39</v>
      </c>
      <c r="C9" s="66">
        <v>5.2</v>
      </c>
      <c r="D9" s="47">
        <v>11</v>
      </c>
      <c r="E9" s="66">
        <v>0.47</v>
      </c>
      <c r="F9" s="66">
        <v>0.72</v>
      </c>
      <c r="G9" s="47">
        <v>11</v>
      </c>
      <c r="H9" s="47">
        <v>12</v>
      </c>
      <c r="I9" s="81">
        <v>4</v>
      </c>
      <c r="J9" s="47">
        <v>11</v>
      </c>
      <c r="K9" s="47">
        <v>12</v>
      </c>
      <c r="L9" s="47">
        <v>0</v>
      </c>
      <c r="M9" s="66">
        <v>9.09</v>
      </c>
      <c r="N9" s="66">
        <v>72.73</v>
      </c>
      <c r="O9" s="66">
        <v>18.18</v>
      </c>
      <c r="P9" s="47">
        <v>0</v>
      </c>
    </row>
    <row r="10" spans="1:16" ht="14.1" customHeight="1" x14ac:dyDescent="0.25">
      <c r="A10" s="65" t="s">
        <v>15</v>
      </c>
      <c r="B10" s="65" t="s">
        <v>39</v>
      </c>
      <c r="C10" s="66">
        <v>5.7</v>
      </c>
      <c r="D10" s="47">
        <v>14</v>
      </c>
      <c r="E10" s="66">
        <v>0.41</v>
      </c>
      <c r="F10" s="66">
        <v>0.69</v>
      </c>
      <c r="G10" s="47">
        <v>31</v>
      </c>
      <c r="H10" s="47">
        <v>32</v>
      </c>
      <c r="I10" s="81">
        <v>3</v>
      </c>
      <c r="J10" s="47">
        <v>15</v>
      </c>
      <c r="K10" s="47">
        <v>16</v>
      </c>
      <c r="L10" s="47">
        <v>0</v>
      </c>
      <c r="M10" s="66">
        <v>14.29</v>
      </c>
      <c r="N10" s="47">
        <v>50</v>
      </c>
      <c r="O10" s="66">
        <v>21.43</v>
      </c>
      <c r="P10" s="66">
        <v>14.29</v>
      </c>
    </row>
    <row r="11" spans="1:16" ht="14.1" customHeight="1" x14ac:dyDescent="0.25">
      <c r="A11" s="65" t="s">
        <v>18</v>
      </c>
      <c r="B11" s="65" t="s">
        <v>39</v>
      </c>
      <c r="C11" s="66">
        <v>8</v>
      </c>
      <c r="D11" s="47">
        <v>13</v>
      </c>
      <c r="E11" s="66">
        <v>0.62</v>
      </c>
      <c r="F11" s="66">
        <v>0.87</v>
      </c>
      <c r="G11" s="47">
        <v>4</v>
      </c>
      <c r="H11" s="47">
        <v>4</v>
      </c>
      <c r="I11" s="81">
        <v>4</v>
      </c>
      <c r="J11" s="47">
        <v>4</v>
      </c>
      <c r="K11" s="47">
        <v>4</v>
      </c>
      <c r="L11" s="47">
        <v>0</v>
      </c>
      <c r="M11" s="66">
        <v>53.85</v>
      </c>
      <c r="N11" s="66">
        <v>30.77</v>
      </c>
      <c r="O11" s="66">
        <v>15.38</v>
      </c>
      <c r="P11" s="47">
        <v>0</v>
      </c>
    </row>
    <row r="12" spans="1:16" ht="14.1" customHeight="1" x14ac:dyDescent="0.25">
      <c r="A12" s="65" t="s">
        <v>21</v>
      </c>
      <c r="B12" s="65" t="s">
        <v>39</v>
      </c>
      <c r="C12" s="66">
        <v>20.7</v>
      </c>
      <c r="D12" s="47">
        <v>30</v>
      </c>
      <c r="E12" s="66">
        <v>0.69</v>
      </c>
      <c r="F12" s="66">
        <v>0.97</v>
      </c>
      <c r="G12" s="47">
        <v>21</v>
      </c>
      <c r="H12" s="47">
        <v>26</v>
      </c>
      <c r="I12" s="81">
        <v>4</v>
      </c>
      <c r="J12" s="47">
        <v>14</v>
      </c>
      <c r="K12" s="47">
        <v>14</v>
      </c>
      <c r="L12" s="47">
        <v>10</v>
      </c>
      <c r="M12" s="47">
        <v>50</v>
      </c>
      <c r="N12" s="66">
        <v>36.67</v>
      </c>
      <c r="O12" s="66">
        <v>3.33</v>
      </c>
      <c r="P12" s="47">
        <v>0</v>
      </c>
    </row>
    <row r="13" spans="1:16" ht="14.1" customHeight="1" x14ac:dyDescent="0.25">
      <c r="A13" s="65" t="s">
        <v>23</v>
      </c>
      <c r="B13" s="65" t="s">
        <v>39</v>
      </c>
      <c r="C13" s="66">
        <v>11.2</v>
      </c>
      <c r="D13" s="47">
        <v>16</v>
      </c>
      <c r="E13" s="66">
        <v>0.7</v>
      </c>
      <c r="F13" s="66">
        <v>0.98</v>
      </c>
      <c r="G13" s="47">
        <v>21</v>
      </c>
      <c r="H13" s="47">
        <v>30</v>
      </c>
      <c r="I13" s="81">
        <v>4</v>
      </c>
      <c r="J13" s="47">
        <v>13</v>
      </c>
      <c r="K13" s="47">
        <v>17</v>
      </c>
      <c r="L13" s="47">
        <v>25</v>
      </c>
      <c r="M13" s="66">
        <v>31.25</v>
      </c>
      <c r="N13" s="66">
        <v>37.5</v>
      </c>
      <c r="O13" s="66">
        <v>6.25</v>
      </c>
      <c r="P13" s="47">
        <v>0</v>
      </c>
    </row>
    <row r="14" spans="1:16" ht="14.1" customHeight="1" x14ac:dyDescent="0.25">
      <c r="A14" s="65" t="s">
        <v>24</v>
      </c>
      <c r="B14" s="65" t="s">
        <v>39</v>
      </c>
      <c r="C14" s="66">
        <v>8.6</v>
      </c>
      <c r="D14" s="47">
        <v>10</v>
      </c>
      <c r="E14" s="66">
        <v>0.86</v>
      </c>
      <c r="F14" s="66">
        <v>1.17</v>
      </c>
      <c r="G14" s="47">
        <v>2</v>
      </c>
      <c r="H14" s="47">
        <v>9</v>
      </c>
      <c r="I14" s="81">
        <v>4</v>
      </c>
      <c r="J14" s="47">
        <v>2</v>
      </c>
      <c r="K14" s="47">
        <v>9</v>
      </c>
      <c r="L14" s="47">
        <v>30</v>
      </c>
      <c r="M14" s="47">
        <v>70</v>
      </c>
      <c r="N14" s="47">
        <v>0</v>
      </c>
      <c r="O14" s="47">
        <v>0</v>
      </c>
      <c r="P14" s="47">
        <v>0</v>
      </c>
    </row>
    <row r="15" spans="1:16" ht="14.1" customHeight="1" x14ac:dyDescent="0.25">
      <c r="A15" s="65" t="s">
        <v>30</v>
      </c>
      <c r="B15" s="65" t="s">
        <v>39</v>
      </c>
      <c r="C15" s="66">
        <v>4.8</v>
      </c>
      <c r="D15" s="47">
        <v>10</v>
      </c>
      <c r="E15" s="66">
        <v>0.48</v>
      </c>
      <c r="F15" s="66">
        <v>0.79</v>
      </c>
      <c r="G15" s="47">
        <v>12</v>
      </c>
      <c r="H15" s="47">
        <v>14</v>
      </c>
      <c r="I15" s="81">
        <v>3</v>
      </c>
      <c r="J15" s="47">
        <v>1</v>
      </c>
      <c r="K15" s="47">
        <v>2</v>
      </c>
      <c r="L15" s="47">
        <v>0</v>
      </c>
      <c r="M15" s="47">
        <v>20</v>
      </c>
      <c r="N15" s="47">
        <v>60</v>
      </c>
      <c r="O15" s="47">
        <v>10</v>
      </c>
      <c r="P15" s="47">
        <v>10</v>
      </c>
    </row>
    <row r="16" spans="1:16" ht="14.1" customHeight="1" x14ac:dyDescent="0.25">
      <c r="A16" s="65" t="s">
        <v>31</v>
      </c>
      <c r="B16" s="65" t="s">
        <v>39</v>
      </c>
      <c r="C16" s="66">
        <v>10.9</v>
      </c>
      <c r="D16" s="47">
        <v>14</v>
      </c>
      <c r="E16" s="66">
        <v>0.78</v>
      </c>
      <c r="F16" s="66">
        <v>1.1499999999999999</v>
      </c>
      <c r="G16" s="47">
        <v>2</v>
      </c>
      <c r="H16" s="47">
        <v>19</v>
      </c>
      <c r="I16" s="81">
        <v>4</v>
      </c>
      <c r="J16" s="47">
        <v>2</v>
      </c>
      <c r="K16" s="47">
        <v>13</v>
      </c>
      <c r="L16" s="66">
        <v>21.43</v>
      </c>
      <c r="M16" s="66">
        <v>64.290000000000006</v>
      </c>
      <c r="N16" s="66">
        <v>7.14</v>
      </c>
      <c r="O16" s="66">
        <v>7.14</v>
      </c>
      <c r="P16" s="47">
        <v>0</v>
      </c>
    </row>
    <row r="17" spans="1:16" ht="14.1" customHeight="1" x14ac:dyDescent="0.25">
      <c r="A17" s="65" t="s">
        <v>34</v>
      </c>
      <c r="B17" s="65" t="s">
        <v>46</v>
      </c>
      <c r="C17" s="47">
        <v>5</v>
      </c>
      <c r="D17" s="47">
        <v>10</v>
      </c>
      <c r="E17" s="66">
        <v>0.5</v>
      </c>
      <c r="F17" s="66">
        <v>0.9</v>
      </c>
      <c r="G17" s="47">
        <v>10</v>
      </c>
      <c r="H17" s="47">
        <v>15</v>
      </c>
      <c r="I17" s="81">
        <v>3</v>
      </c>
      <c r="J17" s="47">
        <v>4</v>
      </c>
      <c r="K17" s="47">
        <v>5</v>
      </c>
      <c r="L17" s="47">
        <v>0</v>
      </c>
      <c r="M17" s="47">
        <v>20</v>
      </c>
      <c r="N17" s="47">
        <v>60</v>
      </c>
      <c r="O17" s="47">
        <v>20</v>
      </c>
      <c r="P17" s="47">
        <v>0</v>
      </c>
    </row>
    <row r="18" spans="1:16" ht="14.1" customHeight="1" x14ac:dyDescent="0.25">
      <c r="A18" s="65" t="s">
        <v>15</v>
      </c>
      <c r="B18" s="65" t="s">
        <v>51</v>
      </c>
      <c r="C18" s="66">
        <v>6.9</v>
      </c>
      <c r="D18" s="47">
        <v>13</v>
      </c>
      <c r="E18" s="66">
        <v>0.53</v>
      </c>
      <c r="F18" s="66">
        <v>0.89</v>
      </c>
      <c r="G18" s="47">
        <v>26</v>
      </c>
      <c r="H18" s="47">
        <v>32</v>
      </c>
      <c r="I18" s="81">
        <v>3</v>
      </c>
      <c r="J18" s="47">
        <v>11</v>
      </c>
      <c r="K18" s="47">
        <v>16</v>
      </c>
      <c r="L18" s="47">
        <v>0</v>
      </c>
      <c r="M18" s="66">
        <v>30.77</v>
      </c>
      <c r="N18" s="66">
        <v>53.85</v>
      </c>
      <c r="O18" s="66">
        <v>7.69</v>
      </c>
      <c r="P18" s="66">
        <v>7.69</v>
      </c>
    </row>
    <row r="19" spans="1:16" ht="14.1" customHeight="1" x14ac:dyDescent="0.25">
      <c r="A19" s="65" t="s">
        <v>21</v>
      </c>
      <c r="B19" s="65" t="s">
        <v>51</v>
      </c>
      <c r="C19" s="66">
        <v>8.1999999999999993</v>
      </c>
      <c r="D19" s="47">
        <v>11</v>
      </c>
      <c r="E19" s="66">
        <v>0.75</v>
      </c>
      <c r="F19" s="66">
        <v>1.05</v>
      </c>
      <c r="G19" s="47">
        <v>10</v>
      </c>
      <c r="H19" s="47">
        <v>26</v>
      </c>
      <c r="I19" s="81">
        <v>3</v>
      </c>
      <c r="J19" s="47">
        <v>5</v>
      </c>
      <c r="K19" s="47">
        <v>12</v>
      </c>
      <c r="L19" s="66">
        <v>27.27</v>
      </c>
      <c r="M19" s="66">
        <v>36.36</v>
      </c>
      <c r="N19" s="66">
        <v>36.36</v>
      </c>
      <c r="O19" s="47">
        <v>0</v>
      </c>
      <c r="P19" s="47">
        <v>0</v>
      </c>
    </row>
    <row r="20" spans="1:16" ht="14.1" customHeight="1" x14ac:dyDescent="0.25">
      <c r="A20" s="65" t="s">
        <v>22</v>
      </c>
      <c r="B20" s="65" t="s">
        <v>51</v>
      </c>
      <c r="C20" s="66">
        <v>8.1999999999999993</v>
      </c>
      <c r="D20" s="47">
        <v>10</v>
      </c>
      <c r="E20" s="66">
        <v>0.82</v>
      </c>
      <c r="F20" s="66">
        <v>1.18</v>
      </c>
      <c r="G20" s="47">
        <v>4</v>
      </c>
      <c r="H20" s="47">
        <v>11</v>
      </c>
      <c r="I20" s="81">
        <v>4</v>
      </c>
      <c r="J20" s="47">
        <v>4</v>
      </c>
      <c r="K20" s="47">
        <v>11</v>
      </c>
      <c r="L20" s="47">
        <v>40</v>
      </c>
      <c r="M20" s="47">
        <v>40</v>
      </c>
      <c r="N20" s="47">
        <v>20</v>
      </c>
      <c r="O20" s="47">
        <v>0</v>
      </c>
      <c r="P20" s="47">
        <v>0</v>
      </c>
    </row>
    <row r="21" spans="1:16" ht="14.1" customHeight="1" x14ac:dyDescent="0.25">
      <c r="A21" s="65" t="s">
        <v>23</v>
      </c>
      <c r="B21" s="65" t="s">
        <v>51</v>
      </c>
      <c r="C21" s="47">
        <v>10</v>
      </c>
      <c r="D21" s="47">
        <v>12</v>
      </c>
      <c r="E21" s="66">
        <v>0.83</v>
      </c>
      <c r="F21" s="66">
        <v>1.17</v>
      </c>
      <c r="G21" s="47">
        <v>4</v>
      </c>
      <c r="H21" s="47">
        <v>30</v>
      </c>
      <c r="I21" s="81">
        <v>3</v>
      </c>
      <c r="J21" s="47">
        <v>1</v>
      </c>
      <c r="K21" s="47">
        <v>13</v>
      </c>
      <c r="L21" s="66">
        <v>41.67</v>
      </c>
      <c r="M21" s="66">
        <v>41.67</v>
      </c>
      <c r="N21" s="66">
        <v>16.670000000000002</v>
      </c>
      <c r="O21" s="47">
        <v>0</v>
      </c>
      <c r="P21" s="47">
        <v>0</v>
      </c>
    </row>
    <row r="22" spans="1:16" ht="14.1" customHeight="1" x14ac:dyDescent="0.25">
      <c r="A22" s="65" t="s">
        <v>26</v>
      </c>
      <c r="B22" s="65" t="s">
        <v>51</v>
      </c>
      <c r="C22" s="66">
        <v>7.2</v>
      </c>
      <c r="D22" s="47">
        <v>13</v>
      </c>
      <c r="E22" s="66">
        <v>0.55000000000000004</v>
      </c>
      <c r="F22" s="66">
        <v>0.83</v>
      </c>
      <c r="G22" s="47">
        <v>11</v>
      </c>
      <c r="H22" s="47">
        <v>12</v>
      </c>
      <c r="I22" s="81">
        <v>4</v>
      </c>
      <c r="J22" s="47">
        <v>11</v>
      </c>
      <c r="K22" s="47">
        <v>12</v>
      </c>
      <c r="L22" s="47">
        <v>0</v>
      </c>
      <c r="M22" s="66">
        <v>30.77</v>
      </c>
      <c r="N22" s="66">
        <v>61.54</v>
      </c>
      <c r="O22" s="47">
        <v>0</v>
      </c>
      <c r="P22" s="66">
        <v>7.69</v>
      </c>
    </row>
    <row r="23" spans="1:16" ht="14.1" customHeight="1" x14ac:dyDescent="0.25">
      <c r="A23" s="65" t="s">
        <v>30</v>
      </c>
      <c r="B23" s="65" t="s">
        <v>51</v>
      </c>
      <c r="C23" s="66">
        <v>3.9</v>
      </c>
      <c r="D23" s="47">
        <v>10</v>
      </c>
      <c r="E23" s="66">
        <v>0.39</v>
      </c>
      <c r="F23" s="66">
        <v>0.64</v>
      </c>
      <c r="G23" s="47">
        <v>14</v>
      </c>
      <c r="H23" s="47">
        <v>14</v>
      </c>
      <c r="I23" s="81">
        <v>3</v>
      </c>
      <c r="J23" s="47">
        <v>2</v>
      </c>
      <c r="K23" s="47">
        <v>2</v>
      </c>
      <c r="L23" s="47">
        <v>0</v>
      </c>
      <c r="M23" s="47">
        <v>0</v>
      </c>
      <c r="N23" s="47">
        <v>70</v>
      </c>
      <c r="O23" s="47">
        <v>20</v>
      </c>
      <c r="P23" s="47">
        <v>10</v>
      </c>
    </row>
    <row r="24" spans="1:16" ht="14.1" customHeight="1" x14ac:dyDescent="0.25">
      <c r="A24" s="65" t="s">
        <v>34</v>
      </c>
      <c r="B24" s="65" t="s">
        <v>51</v>
      </c>
      <c r="C24" s="66">
        <v>6.5</v>
      </c>
      <c r="D24" s="47">
        <v>13</v>
      </c>
      <c r="E24" s="66">
        <v>0.5</v>
      </c>
      <c r="F24" s="66">
        <v>0.9</v>
      </c>
      <c r="G24" s="47">
        <v>10</v>
      </c>
      <c r="H24" s="47">
        <v>15</v>
      </c>
      <c r="I24" s="81">
        <v>4</v>
      </c>
      <c r="J24" s="47">
        <v>7</v>
      </c>
      <c r="K24" s="47">
        <v>10</v>
      </c>
      <c r="L24" s="66">
        <v>7.69</v>
      </c>
      <c r="M24" s="66">
        <v>15.38</v>
      </c>
      <c r="N24" s="66">
        <v>53.85</v>
      </c>
      <c r="O24" s="66">
        <v>15.38</v>
      </c>
      <c r="P24" s="66">
        <v>7.69</v>
      </c>
    </row>
    <row r="25" spans="1:16" ht="14.1" customHeight="1" x14ac:dyDescent="0.25">
      <c r="A25" s="65" t="s">
        <v>11</v>
      </c>
      <c r="B25" s="65" t="s">
        <v>54</v>
      </c>
      <c r="C25" s="66">
        <v>25.9</v>
      </c>
      <c r="D25" s="47">
        <v>33</v>
      </c>
      <c r="E25" s="66">
        <v>0.78</v>
      </c>
      <c r="F25" s="66">
        <v>1.18</v>
      </c>
      <c r="G25" s="47">
        <v>3</v>
      </c>
      <c r="H25" s="47">
        <v>18</v>
      </c>
      <c r="I25" s="81">
        <v>4</v>
      </c>
      <c r="J25" s="47">
        <v>3</v>
      </c>
      <c r="K25" s="47">
        <v>15</v>
      </c>
      <c r="L25" s="66">
        <v>42.42</v>
      </c>
      <c r="M25" s="66">
        <v>27.27</v>
      </c>
      <c r="N25" s="66">
        <v>27.27</v>
      </c>
      <c r="O25" s="66">
        <v>3.03</v>
      </c>
      <c r="P25" s="47">
        <v>0</v>
      </c>
    </row>
    <row r="26" spans="1:16" ht="14.1" customHeight="1" x14ac:dyDescent="0.25">
      <c r="A26" s="65" t="s">
        <v>13</v>
      </c>
      <c r="B26" s="65" t="s">
        <v>54</v>
      </c>
      <c r="C26" s="66">
        <v>23.7</v>
      </c>
      <c r="D26" s="47">
        <v>37</v>
      </c>
      <c r="E26" s="66">
        <v>0.64</v>
      </c>
      <c r="F26" s="66">
        <v>0.95</v>
      </c>
      <c r="G26" s="47">
        <v>8</v>
      </c>
      <c r="H26" s="47">
        <v>11</v>
      </c>
      <c r="I26" s="81">
        <v>4</v>
      </c>
      <c r="J26" s="47">
        <v>8</v>
      </c>
      <c r="K26" s="47">
        <v>11</v>
      </c>
      <c r="L26" s="66">
        <v>13.51</v>
      </c>
      <c r="M26" s="66">
        <v>35.14</v>
      </c>
      <c r="N26" s="66">
        <v>40.54</v>
      </c>
      <c r="O26" s="66">
        <v>10.81</v>
      </c>
      <c r="P26" s="47">
        <v>0</v>
      </c>
    </row>
    <row r="27" spans="1:16" ht="14.1" customHeight="1" x14ac:dyDescent="0.25">
      <c r="A27" s="65" t="s">
        <v>14</v>
      </c>
      <c r="B27" s="65" t="s">
        <v>54</v>
      </c>
      <c r="C27" s="66">
        <v>17.100000000000001</v>
      </c>
      <c r="D27" s="47">
        <v>23</v>
      </c>
      <c r="E27" s="66">
        <v>0.74</v>
      </c>
      <c r="F27" s="66">
        <v>1.25</v>
      </c>
      <c r="G27" s="47">
        <v>3</v>
      </c>
      <c r="H27" s="47">
        <v>23</v>
      </c>
      <c r="I27" s="81">
        <v>4</v>
      </c>
      <c r="J27" s="47">
        <v>2</v>
      </c>
      <c r="K27" s="47">
        <v>13</v>
      </c>
      <c r="L27" s="66">
        <v>34.78</v>
      </c>
      <c r="M27" s="66">
        <v>34.78</v>
      </c>
      <c r="N27" s="66">
        <v>21.74</v>
      </c>
      <c r="O27" s="66">
        <v>4.3499999999999996</v>
      </c>
      <c r="P27" s="66">
        <v>4.3499999999999996</v>
      </c>
    </row>
    <row r="28" spans="1:16" ht="14.1" customHeight="1" x14ac:dyDescent="0.25">
      <c r="A28" s="65" t="s">
        <v>15</v>
      </c>
      <c r="B28" s="65" t="s">
        <v>54</v>
      </c>
      <c r="C28" s="66">
        <v>43.3</v>
      </c>
      <c r="D28" s="47">
        <v>65</v>
      </c>
      <c r="E28" s="66">
        <v>0.67</v>
      </c>
      <c r="F28" s="66">
        <v>1.1200000000000001</v>
      </c>
      <c r="G28" s="47">
        <v>6</v>
      </c>
      <c r="H28" s="47">
        <v>32</v>
      </c>
      <c r="I28" s="81">
        <v>4</v>
      </c>
      <c r="J28" s="47">
        <v>3</v>
      </c>
      <c r="K28" s="47">
        <v>16</v>
      </c>
      <c r="L28" s="66">
        <v>10.77</v>
      </c>
      <c r="M28" s="66">
        <v>47.69</v>
      </c>
      <c r="N28" s="66">
        <v>32.31</v>
      </c>
      <c r="O28" s="66">
        <v>7.69</v>
      </c>
      <c r="P28" s="66">
        <v>1.54</v>
      </c>
    </row>
    <row r="29" spans="1:16" ht="14.1" customHeight="1" x14ac:dyDescent="0.25">
      <c r="A29" s="65" t="s">
        <v>18</v>
      </c>
      <c r="B29" s="65" t="s">
        <v>54</v>
      </c>
      <c r="C29" s="66">
        <v>9.5</v>
      </c>
      <c r="D29" s="47">
        <v>13</v>
      </c>
      <c r="E29" s="66">
        <v>0.73</v>
      </c>
      <c r="F29" s="66">
        <v>1.04</v>
      </c>
      <c r="G29" s="47">
        <v>3</v>
      </c>
      <c r="H29" s="47">
        <v>4</v>
      </c>
      <c r="I29" s="81">
        <v>4</v>
      </c>
      <c r="J29" s="47">
        <v>3</v>
      </c>
      <c r="K29" s="47">
        <v>4</v>
      </c>
      <c r="L29" s="47">
        <v>0</v>
      </c>
      <c r="M29" s="66">
        <v>76.92</v>
      </c>
      <c r="N29" s="66">
        <v>23.08</v>
      </c>
      <c r="O29" s="47">
        <v>0</v>
      </c>
      <c r="P29" s="47">
        <v>0</v>
      </c>
    </row>
    <row r="30" spans="1:16" ht="14.1" customHeight="1" x14ac:dyDescent="0.25">
      <c r="A30" s="65" t="s">
        <v>19</v>
      </c>
      <c r="B30" s="65" t="s">
        <v>54</v>
      </c>
      <c r="C30" s="66">
        <v>9.3000000000000007</v>
      </c>
      <c r="D30" s="47">
        <v>14</v>
      </c>
      <c r="E30" s="66">
        <v>0.66</v>
      </c>
      <c r="F30" s="66">
        <v>1.1100000000000001</v>
      </c>
      <c r="G30" s="47">
        <v>4</v>
      </c>
      <c r="H30" s="47">
        <v>7</v>
      </c>
      <c r="I30" s="81">
        <v>4</v>
      </c>
      <c r="J30" s="47">
        <v>4</v>
      </c>
      <c r="K30" s="47">
        <v>7</v>
      </c>
      <c r="L30" s="66">
        <v>14.29</v>
      </c>
      <c r="M30" s="66">
        <v>42.86</v>
      </c>
      <c r="N30" s="66">
        <v>35.71</v>
      </c>
      <c r="O30" s="47">
        <v>0</v>
      </c>
      <c r="P30" s="66">
        <v>7.14</v>
      </c>
    </row>
    <row r="31" spans="1:16" ht="14.1" customHeight="1" x14ac:dyDescent="0.25">
      <c r="A31" s="65" t="s">
        <v>20</v>
      </c>
      <c r="B31" s="65" t="s">
        <v>54</v>
      </c>
      <c r="C31" s="66">
        <v>6.8</v>
      </c>
      <c r="D31" s="47">
        <v>10</v>
      </c>
      <c r="E31" s="66">
        <v>0.68</v>
      </c>
      <c r="F31" s="66">
        <v>0.97</v>
      </c>
      <c r="G31" s="47">
        <v>2</v>
      </c>
      <c r="H31" s="47">
        <v>2</v>
      </c>
      <c r="I31" s="81">
        <v>4</v>
      </c>
      <c r="J31" s="47">
        <v>2</v>
      </c>
      <c r="K31" s="47">
        <v>2</v>
      </c>
      <c r="L31" s="47">
        <v>0</v>
      </c>
      <c r="M31" s="47">
        <v>60</v>
      </c>
      <c r="N31" s="47">
        <v>40</v>
      </c>
      <c r="O31" s="47">
        <v>0</v>
      </c>
      <c r="P31" s="47">
        <v>0</v>
      </c>
    </row>
    <row r="32" spans="1:16" ht="14.1" customHeight="1" x14ac:dyDescent="0.25">
      <c r="A32" s="65" t="s">
        <v>21</v>
      </c>
      <c r="B32" s="65" t="s">
        <v>54</v>
      </c>
      <c r="C32" s="66">
        <v>40.299999999999997</v>
      </c>
      <c r="D32" s="47">
        <v>50</v>
      </c>
      <c r="E32" s="66">
        <v>0.81</v>
      </c>
      <c r="F32" s="66">
        <v>1.1299999999999999</v>
      </c>
      <c r="G32" s="47">
        <v>4</v>
      </c>
      <c r="H32" s="47">
        <v>26</v>
      </c>
      <c r="I32" s="81">
        <v>4</v>
      </c>
      <c r="J32" s="47">
        <v>3</v>
      </c>
      <c r="K32" s="47">
        <v>14</v>
      </c>
      <c r="L32" s="47">
        <v>36</v>
      </c>
      <c r="M32" s="47">
        <v>42</v>
      </c>
      <c r="N32" s="47">
        <v>22</v>
      </c>
      <c r="O32" s="47">
        <v>0</v>
      </c>
      <c r="P32" s="47">
        <v>0</v>
      </c>
    </row>
    <row r="33" spans="1:16" ht="14.1" customHeight="1" x14ac:dyDescent="0.25">
      <c r="A33" s="65" t="s">
        <v>22</v>
      </c>
      <c r="B33" s="65" t="s">
        <v>54</v>
      </c>
      <c r="C33" s="66">
        <v>13.4</v>
      </c>
      <c r="D33" s="47">
        <v>19</v>
      </c>
      <c r="E33" s="66">
        <v>0.71</v>
      </c>
      <c r="F33" s="66">
        <v>1.01</v>
      </c>
      <c r="G33" s="47">
        <v>9</v>
      </c>
      <c r="H33" s="47">
        <v>11</v>
      </c>
      <c r="I33" s="81">
        <v>4</v>
      </c>
      <c r="J33" s="47">
        <v>9</v>
      </c>
      <c r="K33" s="47">
        <v>11</v>
      </c>
      <c r="L33" s="66">
        <v>31.58</v>
      </c>
      <c r="M33" s="66">
        <v>26.32</v>
      </c>
      <c r="N33" s="66">
        <v>31.58</v>
      </c>
      <c r="O33" s="66">
        <v>10.53</v>
      </c>
      <c r="P33" s="47">
        <v>0</v>
      </c>
    </row>
    <row r="34" spans="1:16" ht="14.1" customHeight="1" x14ac:dyDescent="0.25">
      <c r="A34" s="65" t="s">
        <v>23</v>
      </c>
      <c r="B34" s="65" t="s">
        <v>54</v>
      </c>
      <c r="C34" s="66">
        <v>55.8</v>
      </c>
      <c r="D34" s="47">
        <v>64</v>
      </c>
      <c r="E34" s="66">
        <v>0.87</v>
      </c>
      <c r="F34" s="66">
        <v>1.22</v>
      </c>
      <c r="G34" s="47">
        <v>3</v>
      </c>
      <c r="H34" s="47">
        <v>30</v>
      </c>
      <c r="I34" s="81">
        <v>4</v>
      </c>
      <c r="J34" s="47">
        <v>3</v>
      </c>
      <c r="K34" s="47">
        <v>17</v>
      </c>
      <c r="L34" s="66">
        <v>40.630000000000003</v>
      </c>
      <c r="M34" s="66">
        <v>56.25</v>
      </c>
      <c r="N34" s="66">
        <v>3.13</v>
      </c>
      <c r="O34" s="47">
        <v>0</v>
      </c>
      <c r="P34" s="47">
        <v>0</v>
      </c>
    </row>
    <row r="35" spans="1:16" ht="14.1" customHeight="1" x14ac:dyDescent="0.25">
      <c r="A35" s="65" t="s">
        <v>24</v>
      </c>
      <c r="B35" s="65" t="s">
        <v>54</v>
      </c>
      <c r="C35" s="66">
        <v>17</v>
      </c>
      <c r="D35" s="47">
        <v>19</v>
      </c>
      <c r="E35" s="66">
        <v>0.89</v>
      </c>
      <c r="F35" s="66">
        <v>1.21</v>
      </c>
      <c r="G35" s="47">
        <v>1</v>
      </c>
      <c r="H35" s="47">
        <v>9</v>
      </c>
      <c r="I35" s="81">
        <v>4</v>
      </c>
      <c r="J35" s="47">
        <v>1</v>
      </c>
      <c r="K35" s="47">
        <v>9</v>
      </c>
      <c r="L35" s="66">
        <v>47.37</v>
      </c>
      <c r="M35" s="66">
        <v>52.63</v>
      </c>
      <c r="N35" s="47">
        <v>0</v>
      </c>
      <c r="O35" s="47">
        <v>0</v>
      </c>
      <c r="P35" s="47">
        <v>0</v>
      </c>
    </row>
    <row r="36" spans="1:16" ht="14.1" customHeight="1" x14ac:dyDescent="0.25">
      <c r="A36" s="65" t="s">
        <v>25</v>
      </c>
      <c r="B36" s="65" t="s">
        <v>54</v>
      </c>
      <c r="C36" s="66">
        <v>8.1</v>
      </c>
      <c r="D36" s="47">
        <v>12</v>
      </c>
      <c r="E36" s="66">
        <v>0.67</v>
      </c>
      <c r="F36" s="66">
        <v>0.93</v>
      </c>
      <c r="G36" s="47">
        <v>11</v>
      </c>
      <c r="H36" s="47">
        <v>17</v>
      </c>
      <c r="I36" s="81">
        <v>4</v>
      </c>
      <c r="J36" s="47">
        <v>8</v>
      </c>
      <c r="K36" s="47">
        <v>11</v>
      </c>
      <c r="L36" s="47">
        <v>0</v>
      </c>
      <c r="M36" s="66">
        <v>58.33</v>
      </c>
      <c r="N36" s="66">
        <v>41.67</v>
      </c>
      <c r="O36" s="47">
        <v>0</v>
      </c>
      <c r="P36" s="47">
        <v>0</v>
      </c>
    </row>
    <row r="37" spans="1:16" ht="14.1" customHeight="1" x14ac:dyDescent="0.25">
      <c r="A37" s="65" t="s">
        <v>26</v>
      </c>
      <c r="B37" s="65" t="s">
        <v>54</v>
      </c>
      <c r="C37" s="66">
        <v>14.6</v>
      </c>
      <c r="D37" s="47">
        <v>22</v>
      </c>
      <c r="E37" s="66">
        <v>0.66</v>
      </c>
      <c r="F37" s="66">
        <v>0.99</v>
      </c>
      <c r="G37" s="47">
        <v>7</v>
      </c>
      <c r="H37" s="47">
        <v>12</v>
      </c>
      <c r="I37" s="81">
        <v>4</v>
      </c>
      <c r="J37" s="47">
        <v>7</v>
      </c>
      <c r="K37" s="47">
        <v>12</v>
      </c>
      <c r="L37" s="47">
        <v>0</v>
      </c>
      <c r="M37" s="66">
        <v>54.55</v>
      </c>
      <c r="N37" s="66">
        <v>45.45</v>
      </c>
      <c r="O37" s="47">
        <v>0</v>
      </c>
      <c r="P37" s="47">
        <v>0</v>
      </c>
    </row>
    <row r="38" spans="1:16" ht="14.1" customHeight="1" x14ac:dyDescent="0.25">
      <c r="A38" s="65" t="s">
        <v>27</v>
      </c>
      <c r="B38" s="65" t="s">
        <v>54</v>
      </c>
      <c r="C38" s="66">
        <v>23.8</v>
      </c>
      <c r="D38" s="47">
        <v>27</v>
      </c>
      <c r="E38" s="66">
        <v>0.88</v>
      </c>
      <c r="F38" s="66">
        <v>1.1399999999999999</v>
      </c>
      <c r="G38" s="47">
        <v>1</v>
      </c>
      <c r="H38" s="47">
        <v>4</v>
      </c>
      <c r="I38" s="81">
        <v>4</v>
      </c>
      <c r="J38" s="47">
        <v>1</v>
      </c>
      <c r="K38" s="47">
        <v>4</v>
      </c>
      <c r="L38" s="66">
        <v>62.96</v>
      </c>
      <c r="M38" s="66">
        <v>25.93</v>
      </c>
      <c r="N38" s="66">
        <v>7.41</v>
      </c>
      <c r="O38" s="66">
        <v>3.7</v>
      </c>
      <c r="P38" s="47">
        <v>0</v>
      </c>
    </row>
    <row r="39" spans="1:16" ht="14.1" customHeight="1" x14ac:dyDescent="0.25">
      <c r="A39" s="65" t="s">
        <v>29</v>
      </c>
      <c r="B39" s="65" t="s">
        <v>54</v>
      </c>
      <c r="C39" s="66">
        <v>14.2</v>
      </c>
      <c r="D39" s="47">
        <v>20</v>
      </c>
      <c r="E39" s="66">
        <v>0.71</v>
      </c>
      <c r="F39" s="66">
        <v>0.97</v>
      </c>
      <c r="G39" s="47">
        <v>4</v>
      </c>
      <c r="H39" s="47">
        <v>8</v>
      </c>
      <c r="I39" s="81">
        <v>4</v>
      </c>
      <c r="J39" s="47">
        <v>4</v>
      </c>
      <c r="K39" s="47">
        <v>8</v>
      </c>
      <c r="L39" s="47">
        <v>15</v>
      </c>
      <c r="M39" s="47">
        <v>50</v>
      </c>
      <c r="N39" s="47">
        <v>30</v>
      </c>
      <c r="O39" s="47">
        <v>5</v>
      </c>
      <c r="P39" s="47">
        <v>0</v>
      </c>
    </row>
    <row r="40" spans="1:16" ht="14.1" customHeight="1" x14ac:dyDescent="0.25">
      <c r="A40" s="65" t="s">
        <v>30</v>
      </c>
      <c r="B40" s="65" t="s">
        <v>54</v>
      </c>
      <c r="C40" s="66">
        <v>25.4</v>
      </c>
      <c r="D40" s="47">
        <v>38</v>
      </c>
      <c r="E40" s="66">
        <v>0.67</v>
      </c>
      <c r="F40" s="66">
        <v>1.1000000000000001</v>
      </c>
      <c r="G40" s="47">
        <v>5</v>
      </c>
      <c r="H40" s="47">
        <v>14</v>
      </c>
      <c r="I40" s="81">
        <v>4</v>
      </c>
      <c r="J40" s="47">
        <v>5</v>
      </c>
      <c r="K40" s="47">
        <v>12</v>
      </c>
      <c r="L40" s="66">
        <v>15.79</v>
      </c>
      <c r="M40" s="66">
        <v>39.47</v>
      </c>
      <c r="N40" s="66">
        <v>36.840000000000003</v>
      </c>
      <c r="O40" s="66">
        <v>5.26</v>
      </c>
      <c r="P40" s="66">
        <v>2.63</v>
      </c>
    </row>
    <row r="41" spans="1:16" ht="14.1" customHeight="1" x14ac:dyDescent="0.25">
      <c r="A41" s="65" t="s">
        <v>31</v>
      </c>
      <c r="B41" s="65" t="s">
        <v>54</v>
      </c>
      <c r="C41" s="66">
        <v>11.4</v>
      </c>
      <c r="D41" s="47">
        <v>18</v>
      </c>
      <c r="E41" s="66">
        <v>0.63</v>
      </c>
      <c r="F41" s="66">
        <v>0.94</v>
      </c>
      <c r="G41" s="47">
        <v>13</v>
      </c>
      <c r="H41" s="47">
        <v>19</v>
      </c>
      <c r="I41" s="81">
        <v>4</v>
      </c>
      <c r="J41" s="47">
        <v>9</v>
      </c>
      <c r="K41" s="47">
        <v>13</v>
      </c>
      <c r="L41" s="47">
        <v>0</v>
      </c>
      <c r="M41" s="47">
        <v>50</v>
      </c>
      <c r="N41" s="66">
        <v>44.44</v>
      </c>
      <c r="O41" s="66">
        <v>5.56</v>
      </c>
      <c r="P41" s="47">
        <v>0</v>
      </c>
    </row>
    <row r="42" spans="1:16" ht="14.1" customHeight="1" x14ac:dyDescent="0.25">
      <c r="A42" s="65" t="s">
        <v>34</v>
      </c>
      <c r="B42" s="65" t="s">
        <v>54</v>
      </c>
      <c r="C42" s="66">
        <v>29.7</v>
      </c>
      <c r="D42" s="47">
        <v>49</v>
      </c>
      <c r="E42" s="66">
        <v>0.61</v>
      </c>
      <c r="F42" s="66">
        <v>1.0900000000000001</v>
      </c>
      <c r="G42" s="47">
        <v>5</v>
      </c>
      <c r="H42" s="47">
        <v>15</v>
      </c>
      <c r="I42" s="81">
        <v>4</v>
      </c>
      <c r="J42" s="47">
        <v>4</v>
      </c>
      <c r="K42" s="47">
        <v>10</v>
      </c>
      <c r="L42" s="66">
        <v>6.12</v>
      </c>
      <c r="M42" s="66">
        <v>44.9</v>
      </c>
      <c r="N42" s="66">
        <v>34.69</v>
      </c>
      <c r="O42" s="66">
        <v>6.12</v>
      </c>
      <c r="P42" s="66">
        <v>8.16</v>
      </c>
    </row>
    <row r="43" spans="1:16" ht="14.1" customHeight="1" x14ac:dyDescent="0.25">
      <c r="A43" s="65" t="s">
        <v>23</v>
      </c>
      <c r="B43" s="65" t="s">
        <v>68</v>
      </c>
      <c r="C43" s="66">
        <v>17</v>
      </c>
      <c r="D43" s="47">
        <v>23</v>
      </c>
      <c r="E43" s="66">
        <v>0.74</v>
      </c>
      <c r="F43" s="66">
        <v>1.04</v>
      </c>
      <c r="G43" s="47">
        <v>11</v>
      </c>
      <c r="H43" s="47">
        <v>30</v>
      </c>
      <c r="I43" s="81">
        <v>4</v>
      </c>
      <c r="J43" s="47">
        <v>8</v>
      </c>
      <c r="K43" s="47">
        <v>17</v>
      </c>
      <c r="L43" s="66">
        <v>21.74</v>
      </c>
      <c r="M43" s="66">
        <v>43.48</v>
      </c>
      <c r="N43" s="66">
        <v>34.78</v>
      </c>
      <c r="O43" s="47">
        <v>0</v>
      </c>
      <c r="P43" s="47">
        <v>0</v>
      </c>
    </row>
    <row r="44" spans="1:16" ht="14.1" customHeight="1" x14ac:dyDescent="0.25">
      <c r="A44" s="65" t="s">
        <v>24</v>
      </c>
      <c r="B44" s="65" t="s">
        <v>68</v>
      </c>
      <c r="C44" s="66">
        <v>6.2</v>
      </c>
      <c r="D44" s="47">
        <v>10</v>
      </c>
      <c r="E44" s="66">
        <v>0.62</v>
      </c>
      <c r="F44" s="66">
        <v>0.84</v>
      </c>
      <c r="G44" s="47">
        <v>8</v>
      </c>
      <c r="H44" s="47">
        <v>9</v>
      </c>
      <c r="I44" s="81">
        <v>4</v>
      </c>
      <c r="J44" s="47">
        <v>8</v>
      </c>
      <c r="K44" s="47">
        <v>9</v>
      </c>
      <c r="L44" s="47">
        <v>0</v>
      </c>
      <c r="M44" s="47">
        <v>40</v>
      </c>
      <c r="N44" s="47">
        <v>60</v>
      </c>
      <c r="O44" s="47">
        <v>0</v>
      </c>
      <c r="P44" s="47">
        <v>0</v>
      </c>
    </row>
    <row r="45" spans="1:16" ht="14.1" customHeight="1" x14ac:dyDescent="0.25">
      <c r="A45" s="65" t="s">
        <v>34</v>
      </c>
      <c r="B45" s="65" t="s">
        <v>68</v>
      </c>
      <c r="C45" s="66">
        <v>5.9</v>
      </c>
      <c r="D45" s="47">
        <v>10</v>
      </c>
      <c r="E45" s="66">
        <v>0.59</v>
      </c>
      <c r="F45" s="66">
        <v>1.06</v>
      </c>
      <c r="G45" s="47">
        <v>6</v>
      </c>
      <c r="H45" s="47">
        <v>15</v>
      </c>
      <c r="I45" s="81">
        <v>3</v>
      </c>
      <c r="J45" s="47">
        <v>2</v>
      </c>
      <c r="K45" s="47">
        <v>5</v>
      </c>
      <c r="L45" s="47">
        <v>0</v>
      </c>
      <c r="M45" s="47">
        <v>30</v>
      </c>
      <c r="N45" s="47">
        <v>70</v>
      </c>
      <c r="O45" s="47">
        <v>0</v>
      </c>
      <c r="P45" s="47">
        <v>0</v>
      </c>
    </row>
    <row r="46" spans="1:16" ht="14.1" customHeight="1" x14ac:dyDescent="0.25">
      <c r="A46" s="65" t="s">
        <v>11</v>
      </c>
      <c r="B46" s="65" t="s">
        <v>78</v>
      </c>
      <c r="C46" s="66">
        <v>6.8</v>
      </c>
      <c r="D46" s="47">
        <v>10</v>
      </c>
      <c r="E46" s="66">
        <v>0.68</v>
      </c>
      <c r="F46" s="66">
        <v>1.02</v>
      </c>
      <c r="G46" s="47">
        <v>10</v>
      </c>
      <c r="H46" s="47">
        <v>18</v>
      </c>
      <c r="I46" s="81">
        <v>3</v>
      </c>
      <c r="J46" s="47">
        <v>1</v>
      </c>
      <c r="K46" s="47">
        <v>3</v>
      </c>
      <c r="L46" s="47">
        <v>0</v>
      </c>
      <c r="M46" s="47">
        <v>60</v>
      </c>
      <c r="N46" s="47">
        <v>40</v>
      </c>
      <c r="O46" s="47">
        <v>0</v>
      </c>
      <c r="P46" s="47">
        <v>0</v>
      </c>
    </row>
    <row r="47" spans="1:16" ht="14.1" customHeight="1" x14ac:dyDescent="0.25">
      <c r="A47" s="65" t="s">
        <v>12</v>
      </c>
      <c r="B47" s="65" t="s">
        <v>78</v>
      </c>
      <c r="C47" s="66">
        <v>6.9</v>
      </c>
      <c r="D47" s="47">
        <v>11</v>
      </c>
      <c r="E47" s="66">
        <v>0.63</v>
      </c>
      <c r="F47" s="66">
        <v>0.96</v>
      </c>
      <c r="G47" s="47">
        <v>7</v>
      </c>
      <c r="H47" s="47">
        <v>12</v>
      </c>
      <c r="I47" s="81">
        <v>4</v>
      </c>
      <c r="J47" s="47">
        <v>7</v>
      </c>
      <c r="K47" s="47">
        <v>12</v>
      </c>
      <c r="L47" s="66">
        <v>9.09</v>
      </c>
      <c r="M47" s="66">
        <v>27.27</v>
      </c>
      <c r="N47" s="66">
        <v>63.64</v>
      </c>
      <c r="O47" s="47">
        <v>0</v>
      </c>
      <c r="P47" s="47">
        <v>0</v>
      </c>
    </row>
    <row r="48" spans="1:16" ht="14.1" customHeight="1" x14ac:dyDescent="0.25">
      <c r="A48" s="65" t="s">
        <v>14</v>
      </c>
      <c r="B48" s="65" t="s">
        <v>78</v>
      </c>
      <c r="C48" s="66">
        <v>6.2</v>
      </c>
      <c r="D48" s="47">
        <v>10</v>
      </c>
      <c r="E48" s="66">
        <v>0.62</v>
      </c>
      <c r="F48" s="66">
        <v>1.04</v>
      </c>
      <c r="G48" s="47">
        <v>12</v>
      </c>
      <c r="H48" s="47">
        <v>23</v>
      </c>
      <c r="I48" s="81">
        <v>3</v>
      </c>
      <c r="J48" s="47">
        <v>5</v>
      </c>
      <c r="K48" s="47">
        <v>10</v>
      </c>
      <c r="L48" s="47">
        <v>0</v>
      </c>
      <c r="M48" s="47">
        <v>50</v>
      </c>
      <c r="N48" s="47">
        <v>40</v>
      </c>
      <c r="O48" s="47">
        <v>10</v>
      </c>
      <c r="P48" s="47">
        <v>0</v>
      </c>
    </row>
    <row r="49" spans="1:16" ht="14.1" customHeight="1" x14ac:dyDescent="0.25">
      <c r="A49" s="65" t="s">
        <v>15</v>
      </c>
      <c r="B49" s="65" t="s">
        <v>78</v>
      </c>
      <c r="C49" s="47">
        <v>11</v>
      </c>
      <c r="D49" s="47">
        <v>19</v>
      </c>
      <c r="E49" s="66">
        <v>0.57999999999999996</v>
      </c>
      <c r="F49" s="66">
        <v>0.98</v>
      </c>
      <c r="G49" s="47">
        <v>18</v>
      </c>
      <c r="H49" s="47">
        <v>32</v>
      </c>
      <c r="I49" s="81">
        <v>4</v>
      </c>
      <c r="J49" s="47">
        <v>12</v>
      </c>
      <c r="K49" s="47">
        <v>16</v>
      </c>
      <c r="L49" s="47">
        <v>0</v>
      </c>
      <c r="M49" s="66">
        <v>47.37</v>
      </c>
      <c r="N49" s="66">
        <v>31.58</v>
      </c>
      <c r="O49" s="66">
        <v>21.05</v>
      </c>
      <c r="P49" s="47">
        <v>0</v>
      </c>
    </row>
    <row r="50" spans="1:16" ht="14.1" customHeight="1" x14ac:dyDescent="0.25">
      <c r="A50" s="65" t="s">
        <v>19</v>
      </c>
      <c r="B50" s="65" t="s">
        <v>78</v>
      </c>
      <c r="C50" s="66">
        <v>6.8</v>
      </c>
      <c r="D50" s="47">
        <v>10</v>
      </c>
      <c r="E50" s="66">
        <v>0.68</v>
      </c>
      <c r="F50" s="66">
        <v>1.1299999999999999</v>
      </c>
      <c r="G50" s="47">
        <v>2</v>
      </c>
      <c r="H50" s="47">
        <v>7</v>
      </c>
      <c r="I50" s="81">
        <v>4</v>
      </c>
      <c r="J50" s="47">
        <v>2</v>
      </c>
      <c r="K50" s="47">
        <v>7</v>
      </c>
      <c r="L50" s="47">
        <v>0</v>
      </c>
      <c r="M50" s="47">
        <v>60</v>
      </c>
      <c r="N50" s="47">
        <v>40</v>
      </c>
      <c r="O50" s="47">
        <v>0</v>
      </c>
      <c r="P50" s="47">
        <v>0</v>
      </c>
    </row>
    <row r="51" spans="1:16" ht="14.1" customHeight="1" x14ac:dyDescent="0.25">
      <c r="A51" s="65" t="s">
        <v>23</v>
      </c>
      <c r="B51" s="65" t="s">
        <v>78</v>
      </c>
      <c r="C51" s="66">
        <v>15.6</v>
      </c>
      <c r="D51" s="47">
        <v>20</v>
      </c>
      <c r="E51" s="66">
        <v>0.78</v>
      </c>
      <c r="F51" s="66">
        <v>1.0900000000000001</v>
      </c>
      <c r="G51" s="47">
        <v>7</v>
      </c>
      <c r="H51" s="47">
        <v>30</v>
      </c>
      <c r="I51" s="81">
        <v>4</v>
      </c>
      <c r="J51" s="47">
        <v>5</v>
      </c>
      <c r="K51" s="47">
        <v>17</v>
      </c>
      <c r="L51" s="47">
        <v>35</v>
      </c>
      <c r="M51" s="47">
        <v>40</v>
      </c>
      <c r="N51" s="47">
        <v>20</v>
      </c>
      <c r="O51" s="47">
        <v>5</v>
      </c>
      <c r="P51" s="47">
        <v>0</v>
      </c>
    </row>
    <row r="52" spans="1:16" ht="14.1" customHeight="1" x14ac:dyDescent="0.25">
      <c r="A52" s="65" t="s">
        <v>25</v>
      </c>
      <c r="B52" s="65" t="s">
        <v>78</v>
      </c>
      <c r="C52" s="66">
        <v>8.6</v>
      </c>
      <c r="D52" s="47">
        <v>12</v>
      </c>
      <c r="E52" s="66">
        <v>0.72</v>
      </c>
      <c r="F52" s="66">
        <v>0.99</v>
      </c>
      <c r="G52" s="47">
        <v>8</v>
      </c>
      <c r="H52" s="47">
        <v>17</v>
      </c>
      <c r="I52" s="81">
        <v>4</v>
      </c>
      <c r="J52" s="47">
        <v>6</v>
      </c>
      <c r="K52" s="47">
        <v>11</v>
      </c>
      <c r="L52" s="66">
        <v>33.33</v>
      </c>
      <c r="M52" s="66">
        <v>16.670000000000002</v>
      </c>
      <c r="N52" s="47">
        <v>50</v>
      </c>
      <c r="O52" s="47">
        <v>0</v>
      </c>
      <c r="P52" s="47">
        <v>0</v>
      </c>
    </row>
    <row r="53" spans="1:16" ht="14.1" customHeight="1" x14ac:dyDescent="0.25">
      <c r="A53" s="65" t="s">
        <v>26</v>
      </c>
      <c r="B53" s="65" t="s">
        <v>78</v>
      </c>
      <c r="C53" s="66">
        <v>12.8</v>
      </c>
      <c r="D53" s="47">
        <v>19</v>
      </c>
      <c r="E53" s="66">
        <v>0.67</v>
      </c>
      <c r="F53" s="66">
        <v>1.01</v>
      </c>
      <c r="G53" s="47">
        <v>6</v>
      </c>
      <c r="H53" s="47">
        <v>12</v>
      </c>
      <c r="I53" s="81">
        <v>4</v>
      </c>
      <c r="J53" s="47">
        <v>6</v>
      </c>
      <c r="K53" s="47">
        <v>12</v>
      </c>
      <c r="L53" s="66">
        <v>15.79</v>
      </c>
      <c r="M53" s="66">
        <v>31.58</v>
      </c>
      <c r="N53" s="66">
        <v>52.63</v>
      </c>
      <c r="O53" s="47">
        <v>0</v>
      </c>
      <c r="P53" s="47">
        <v>0</v>
      </c>
    </row>
    <row r="54" spans="1:16" ht="14.1" customHeight="1" x14ac:dyDescent="0.25">
      <c r="A54" s="65" t="s">
        <v>30</v>
      </c>
      <c r="B54" s="65" t="s">
        <v>78</v>
      </c>
      <c r="C54" s="66">
        <v>6.2</v>
      </c>
      <c r="D54" s="47">
        <v>11</v>
      </c>
      <c r="E54" s="66">
        <v>0.56000000000000005</v>
      </c>
      <c r="F54" s="66">
        <v>0.93</v>
      </c>
      <c r="G54" s="47">
        <v>8</v>
      </c>
      <c r="H54" s="47">
        <v>14</v>
      </c>
      <c r="I54" s="81">
        <v>4</v>
      </c>
      <c r="J54" s="47">
        <v>8</v>
      </c>
      <c r="K54" s="47">
        <v>12</v>
      </c>
      <c r="L54" s="47">
        <v>0</v>
      </c>
      <c r="M54" s="66">
        <v>36.36</v>
      </c>
      <c r="N54" s="66">
        <v>54.55</v>
      </c>
      <c r="O54" s="47">
        <v>0</v>
      </c>
      <c r="P54" s="66">
        <v>9.09</v>
      </c>
    </row>
    <row r="55" spans="1:16" ht="14.1" customHeight="1" x14ac:dyDescent="0.25">
      <c r="A55" s="65" t="s">
        <v>34</v>
      </c>
      <c r="B55" s="65" t="s">
        <v>78</v>
      </c>
      <c r="C55" s="47">
        <v>5</v>
      </c>
      <c r="D55" s="47">
        <v>10</v>
      </c>
      <c r="E55" s="66">
        <v>0.5</v>
      </c>
      <c r="F55" s="66">
        <v>0.9</v>
      </c>
      <c r="G55" s="47">
        <v>10</v>
      </c>
      <c r="H55" s="47">
        <v>15</v>
      </c>
      <c r="I55" s="81">
        <v>3</v>
      </c>
      <c r="J55" s="47">
        <v>4</v>
      </c>
      <c r="K55" s="47">
        <v>5</v>
      </c>
      <c r="L55" s="47">
        <v>0</v>
      </c>
      <c r="M55" s="47">
        <v>10</v>
      </c>
      <c r="N55" s="47">
        <v>80</v>
      </c>
      <c r="O55" s="47">
        <v>10</v>
      </c>
      <c r="P55" s="47">
        <v>0</v>
      </c>
    </row>
    <row r="56" spans="1:16" ht="14.1" customHeight="1" x14ac:dyDescent="0.25">
      <c r="A56" s="65" t="s">
        <v>15</v>
      </c>
      <c r="B56" s="65" t="s">
        <v>82</v>
      </c>
      <c r="C56" s="66">
        <v>7</v>
      </c>
      <c r="D56" s="47">
        <v>13</v>
      </c>
      <c r="E56" s="66">
        <v>0.54</v>
      </c>
      <c r="F56" s="66">
        <v>0.91</v>
      </c>
      <c r="G56" s="47">
        <v>24</v>
      </c>
      <c r="H56" s="47">
        <v>32</v>
      </c>
      <c r="I56" s="81">
        <v>3</v>
      </c>
      <c r="J56" s="47">
        <v>10</v>
      </c>
      <c r="K56" s="47">
        <v>16</v>
      </c>
      <c r="L56" s="66">
        <v>7.69</v>
      </c>
      <c r="M56" s="66">
        <v>38.46</v>
      </c>
      <c r="N56" s="66">
        <v>30.77</v>
      </c>
      <c r="O56" s="47">
        <v>0</v>
      </c>
      <c r="P56" s="66">
        <v>23.08</v>
      </c>
    </row>
    <row r="57" spans="1:16" ht="14.1" customHeight="1" x14ac:dyDescent="0.25">
      <c r="A57" s="65" t="s">
        <v>19</v>
      </c>
      <c r="B57" s="65" t="s">
        <v>82</v>
      </c>
      <c r="C57" s="66">
        <v>8.6999999999999993</v>
      </c>
      <c r="D57" s="47">
        <v>13</v>
      </c>
      <c r="E57" s="66">
        <v>0.67</v>
      </c>
      <c r="F57" s="66">
        <v>1.1200000000000001</v>
      </c>
      <c r="G57" s="47">
        <v>3</v>
      </c>
      <c r="H57" s="47">
        <v>7</v>
      </c>
      <c r="I57" s="81">
        <v>4</v>
      </c>
      <c r="J57" s="47">
        <v>3</v>
      </c>
      <c r="K57" s="47">
        <v>7</v>
      </c>
      <c r="L57" s="66">
        <v>15.38</v>
      </c>
      <c r="M57" s="66">
        <v>30.77</v>
      </c>
      <c r="N57" s="66">
        <v>53.85</v>
      </c>
      <c r="O57" s="47">
        <v>0</v>
      </c>
      <c r="P57" s="47">
        <v>0</v>
      </c>
    </row>
    <row r="58" spans="1:16" ht="14.1" customHeight="1" x14ac:dyDescent="0.25">
      <c r="A58" s="65" t="s">
        <v>21</v>
      </c>
      <c r="B58" s="65" t="s">
        <v>82</v>
      </c>
      <c r="C58" s="47">
        <v>6</v>
      </c>
      <c r="D58" s="47">
        <v>10</v>
      </c>
      <c r="E58" s="66">
        <v>0.6</v>
      </c>
      <c r="F58" s="66">
        <v>0.84</v>
      </c>
      <c r="G58" s="47">
        <v>22</v>
      </c>
      <c r="H58" s="47">
        <v>26</v>
      </c>
      <c r="I58" s="81">
        <v>3</v>
      </c>
      <c r="J58" s="47">
        <v>8</v>
      </c>
      <c r="K58" s="47">
        <v>12</v>
      </c>
      <c r="L58" s="47">
        <v>30</v>
      </c>
      <c r="M58" s="47">
        <v>10</v>
      </c>
      <c r="N58" s="47">
        <v>40</v>
      </c>
      <c r="O58" s="47">
        <v>10</v>
      </c>
      <c r="P58" s="47">
        <v>10</v>
      </c>
    </row>
    <row r="59" spans="1:16" ht="14.1" customHeight="1" x14ac:dyDescent="0.25">
      <c r="A59" s="65" t="s">
        <v>23</v>
      </c>
      <c r="B59" s="65" t="s">
        <v>82</v>
      </c>
      <c r="C59" s="66">
        <v>6.9</v>
      </c>
      <c r="D59" s="47">
        <v>11</v>
      </c>
      <c r="E59" s="66">
        <v>0.63</v>
      </c>
      <c r="F59" s="66">
        <v>0.88</v>
      </c>
      <c r="G59" s="47">
        <v>24</v>
      </c>
      <c r="H59" s="47">
        <v>30</v>
      </c>
      <c r="I59" s="81">
        <v>3</v>
      </c>
      <c r="J59" s="47">
        <v>10</v>
      </c>
      <c r="K59" s="47">
        <v>13</v>
      </c>
      <c r="L59" s="66">
        <v>9.09</v>
      </c>
      <c r="M59" s="66">
        <v>36.36</v>
      </c>
      <c r="N59" s="66">
        <v>45.45</v>
      </c>
      <c r="O59" s="66">
        <v>9.09</v>
      </c>
      <c r="P59" s="47">
        <v>0</v>
      </c>
    </row>
    <row r="60" spans="1:16" ht="14.1" customHeight="1" x14ac:dyDescent="0.25">
      <c r="A60" s="65" t="s">
        <v>30</v>
      </c>
      <c r="B60" s="65" t="s">
        <v>82</v>
      </c>
      <c r="C60" s="66">
        <v>11.1</v>
      </c>
      <c r="D60" s="47">
        <v>21</v>
      </c>
      <c r="E60" s="66">
        <v>0.53</v>
      </c>
      <c r="F60" s="66">
        <v>0.87</v>
      </c>
      <c r="G60" s="47">
        <v>10</v>
      </c>
      <c r="H60" s="47">
        <v>14</v>
      </c>
      <c r="I60" s="81">
        <v>4</v>
      </c>
      <c r="J60" s="47">
        <v>10</v>
      </c>
      <c r="K60" s="47">
        <v>12</v>
      </c>
      <c r="L60" s="47">
        <v>0</v>
      </c>
      <c r="M60" s="66">
        <v>23.81</v>
      </c>
      <c r="N60" s="66">
        <v>61.9</v>
      </c>
      <c r="O60" s="66">
        <v>14.29</v>
      </c>
      <c r="P60" s="47">
        <v>0</v>
      </c>
    </row>
    <row r="61" spans="1:16" ht="14.1" customHeight="1" x14ac:dyDescent="0.25">
      <c r="A61" s="65" t="s">
        <v>14</v>
      </c>
      <c r="B61" s="65" t="s">
        <v>684</v>
      </c>
      <c r="C61" s="66">
        <v>6.5</v>
      </c>
      <c r="D61" s="47">
        <v>13</v>
      </c>
      <c r="E61" s="66">
        <v>0.5</v>
      </c>
      <c r="F61" s="66">
        <v>0.84</v>
      </c>
      <c r="G61" s="47">
        <v>19</v>
      </c>
      <c r="H61" s="47">
        <v>23</v>
      </c>
      <c r="I61" s="81">
        <v>3</v>
      </c>
      <c r="J61" s="47">
        <v>9</v>
      </c>
      <c r="K61" s="47">
        <v>10</v>
      </c>
      <c r="L61" s="47">
        <v>0</v>
      </c>
      <c r="M61" s="66">
        <v>23.08</v>
      </c>
      <c r="N61" s="66">
        <v>53.85</v>
      </c>
      <c r="O61" s="66">
        <v>23.08</v>
      </c>
      <c r="P61" s="47">
        <v>0</v>
      </c>
    </row>
    <row r="62" spans="1:16" ht="14.1" customHeight="1" x14ac:dyDescent="0.25">
      <c r="A62" s="65" t="s">
        <v>23</v>
      </c>
      <c r="B62" s="65" t="s">
        <v>90</v>
      </c>
      <c r="C62" s="47">
        <v>9</v>
      </c>
      <c r="D62" s="47">
        <v>11</v>
      </c>
      <c r="E62" s="66">
        <v>0.82</v>
      </c>
      <c r="F62" s="66">
        <v>1.1499999999999999</v>
      </c>
      <c r="G62" s="47">
        <v>5</v>
      </c>
      <c r="H62" s="47">
        <v>30</v>
      </c>
      <c r="I62" s="81">
        <v>3</v>
      </c>
      <c r="J62" s="47">
        <v>2</v>
      </c>
      <c r="K62" s="47">
        <v>13</v>
      </c>
      <c r="L62" s="66">
        <v>36.36</v>
      </c>
      <c r="M62" s="66">
        <v>54.55</v>
      </c>
      <c r="N62" s="47">
        <v>0</v>
      </c>
      <c r="O62" s="66">
        <v>9.09</v>
      </c>
      <c r="P62" s="47">
        <v>0</v>
      </c>
    </row>
    <row r="63" spans="1:16" ht="14.1" customHeight="1" x14ac:dyDescent="0.25">
      <c r="A63" s="65" t="s">
        <v>11</v>
      </c>
      <c r="B63" s="65" t="s">
        <v>94</v>
      </c>
      <c r="C63" s="47">
        <v>7</v>
      </c>
      <c r="D63" s="47">
        <v>12</v>
      </c>
      <c r="E63" s="66">
        <v>0.57999999999999996</v>
      </c>
      <c r="F63" s="66">
        <v>0.88</v>
      </c>
      <c r="G63" s="47">
        <v>16</v>
      </c>
      <c r="H63" s="47">
        <v>18</v>
      </c>
      <c r="I63" s="81">
        <v>4</v>
      </c>
      <c r="J63" s="47">
        <v>13</v>
      </c>
      <c r="K63" s="47">
        <v>15</v>
      </c>
      <c r="L63" s="66">
        <v>16.670000000000002</v>
      </c>
      <c r="M63" s="66">
        <v>8.33</v>
      </c>
      <c r="N63" s="66">
        <v>66.67</v>
      </c>
      <c r="O63" s="66">
        <v>8.33</v>
      </c>
      <c r="P63" s="47">
        <v>0</v>
      </c>
    </row>
    <row r="64" spans="1:16" ht="14.1" customHeight="1" x14ac:dyDescent="0.25">
      <c r="A64" s="65" t="s">
        <v>14</v>
      </c>
      <c r="B64" s="65" t="s">
        <v>94</v>
      </c>
      <c r="C64" s="66">
        <v>6.8</v>
      </c>
      <c r="D64" s="47">
        <v>17</v>
      </c>
      <c r="E64" s="66">
        <v>0.4</v>
      </c>
      <c r="F64" s="66">
        <v>0.67</v>
      </c>
      <c r="G64" s="47">
        <v>22</v>
      </c>
      <c r="H64" s="47">
        <v>23</v>
      </c>
      <c r="I64" s="81">
        <v>4</v>
      </c>
      <c r="J64" s="47">
        <v>12</v>
      </c>
      <c r="K64" s="47">
        <v>13</v>
      </c>
      <c r="L64" s="66">
        <v>5.88</v>
      </c>
      <c r="M64" s="66">
        <v>17.649999999999999</v>
      </c>
      <c r="N64" s="66">
        <v>23.53</v>
      </c>
      <c r="O64" s="66">
        <v>41.18</v>
      </c>
      <c r="P64" s="66">
        <v>11.76</v>
      </c>
    </row>
    <row r="65" spans="1:16" ht="14.1" customHeight="1" x14ac:dyDescent="0.25">
      <c r="A65" s="65" t="s">
        <v>15</v>
      </c>
      <c r="B65" s="65" t="s">
        <v>94</v>
      </c>
      <c r="C65" s="66">
        <v>10.1</v>
      </c>
      <c r="D65" s="47">
        <v>23</v>
      </c>
      <c r="E65" s="66">
        <v>0.44</v>
      </c>
      <c r="F65" s="66">
        <v>0.74</v>
      </c>
      <c r="G65" s="47">
        <v>29</v>
      </c>
      <c r="H65" s="47">
        <v>32</v>
      </c>
      <c r="I65" s="81">
        <v>4</v>
      </c>
      <c r="J65" s="47">
        <v>16</v>
      </c>
      <c r="K65" s="47">
        <v>16</v>
      </c>
      <c r="L65" s="47">
        <v>0</v>
      </c>
      <c r="M65" s="66">
        <v>13.04</v>
      </c>
      <c r="N65" s="66">
        <v>56.52</v>
      </c>
      <c r="O65" s="66">
        <v>26.09</v>
      </c>
      <c r="P65" s="66">
        <v>4.3499999999999996</v>
      </c>
    </row>
    <row r="66" spans="1:16" ht="14.1" customHeight="1" x14ac:dyDescent="0.25">
      <c r="A66" s="65" t="s">
        <v>21</v>
      </c>
      <c r="B66" s="65" t="s">
        <v>94</v>
      </c>
      <c r="C66" s="66">
        <v>11.5</v>
      </c>
      <c r="D66" s="47">
        <v>15</v>
      </c>
      <c r="E66" s="66">
        <v>0.77</v>
      </c>
      <c r="F66" s="66">
        <v>1.08</v>
      </c>
      <c r="G66" s="47">
        <v>7</v>
      </c>
      <c r="H66" s="47">
        <v>26</v>
      </c>
      <c r="I66" s="81">
        <v>3</v>
      </c>
      <c r="J66" s="47">
        <v>4</v>
      </c>
      <c r="K66" s="47">
        <v>12</v>
      </c>
      <c r="L66" s="66">
        <v>33.33</v>
      </c>
      <c r="M66" s="66">
        <v>33.33</v>
      </c>
      <c r="N66" s="66">
        <v>33.33</v>
      </c>
      <c r="O66" s="47">
        <v>0</v>
      </c>
      <c r="P66" s="47">
        <v>0</v>
      </c>
    </row>
    <row r="67" spans="1:16" ht="14.1" customHeight="1" x14ac:dyDescent="0.25">
      <c r="A67" s="65" t="s">
        <v>23</v>
      </c>
      <c r="B67" s="65" t="s">
        <v>94</v>
      </c>
      <c r="C67" s="66">
        <v>8.6999999999999993</v>
      </c>
      <c r="D67" s="47">
        <v>12</v>
      </c>
      <c r="E67" s="66">
        <v>0.73</v>
      </c>
      <c r="F67" s="66">
        <v>1.02</v>
      </c>
      <c r="G67" s="47">
        <v>13</v>
      </c>
      <c r="H67" s="47">
        <v>30</v>
      </c>
      <c r="I67" s="81">
        <v>3</v>
      </c>
      <c r="J67" s="47">
        <v>5</v>
      </c>
      <c r="K67" s="47">
        <v>13</v>
      </c>
      <c r="L67" s="47">
        <v>25</v>
      </c>
      <c r="M67" s="66">
        <v>33.33</v>
      </c>
      <c r="N67" s="66">
        <v>41.67</v>
      </c>
      <c r="O67" s="47">
        <v>0</v>
      </c>
      <c r="P67" s="47">
        <v>0</v>
      </c>
    </row>
    <row r="68" spans="1:16" ht="14.1" customHeight="1" x14ac:dyDescent="0.25">
      <c r="A68" s="65" t="s">
        <v>31</v>
      </c>
      <c r="B68" s="65" t="s">
        <v>94</v>
      </c>
      <c r="C68" s="47">
        <v>5</v>
      </c>
      <c r="D68" s="47">
        <v>10</v>
      </c>
      <c r="E68" s="66">
        <v>0.5</v>
      </c>
      <c r="F68" s="66">
        <v>0.74</v>
      </c>
      <c r="G68" s="47">
        <v>18</v>
      </c>
      <c r="H68" s="47">
        <v>19</v>
      </c>
      <c r="I68" s="81">
        <v>3</v>
      </c>
      <c r="J68" s="47">
        <v>6</v>
      </c>
      <c r="K68" s="47">
        <v>6</v>
      </c>
      <c r="L68" s="47">
        <v>0</v>
      </c>
      <c r="M68" s="47">
        <v>10</v>
      </c>
      <c r="N68" s="47">
        <v>80</v>
      </c>
      <c r="O68" s="47">
        <v>10</v>
      </c>
      <c r="P68" s="47">
        <v>0</v>
      </c>
    </row>
    <row r="69" spans="1:16" ht="14.1" customHeight="1" x14ac:dyDescent="0.25">
      <c r="A69" s="65" t="s">
        <v>32</v>
      </c>
      <c r="B69" s="65" t="s">
        <v>94</v>
      </c>
      <c r="C69" s="66">
        <v>7.5</v>
      </c>
      <c r="D69" s="47">
        <v>11</v>
      </c>
      <c r="E69" s="66">
        <v>0.68</v>
      </c>
      <c r="F69" s="66">
        <v>0.96</v>
      </c>
      <c r="G69" s="47">
        <v>3</v>
      </c>
      <c r="H69" s="47">
        <v>3</v>
      </c>
      <c r="I69" s="81">
        <v>3</v>
      </c>
      <c r="J69" s="47">
        <v>3</v>
      </c>
      <c r="K69" s="47">
        <v>3</v>
      </c>
      <c r="L69" s="66">
        <v>9.09</v>
      </c>
      <c r="M69" s="66">
        <v>45.45</v>
      </c>
      <c r="N69" s="66">
        <v>45.45</v>
      </c>
      <c r="O69" s="47">
        <v>0</v>
      </c>
      <c r="P69" s="47">
        <v>0</v>
      </c>
    </row>
    <row r="70" spans="1:16" ht="14.1" customHeight="1" x14ac:dyDescent="0.25">
      <c r="A70" s="65" t="s">
        <v>15</v>
      </c>
      <c r="B70" s="65" t="s">
        <v>101</v>
      </c>
      <c r="C70" s="66">
        <v>5.3</v>
      </c>
      <c r="D70" s="47">
        <v>10</v>
      </c>
      <c r="E70" s="66">
        <v>0.53</v>
      </c>
      <c r="F70" s="66">
        <v>0.89</v>
      </c>
      <c r="G70" s="47">
        <v>26</v>
      </c>
      <c r="H70" s="47">
        <v>32</v>
      </c>
      <c r="I70" s="81">
        <v>3</v>
      </c>
      <c r="J70" s="47">
        <v>11</v>
      </c>
      <c r="K70" s="47">
        <v>16</v>
      </c>
      <c r="L70" s="47">
        <v>10</v>
      </c>
      <c r="M70" s="47">
        <v>20</v>
      </c>
      <c r="N70" s="47">
        <v>50</v>
      </c>
      <c r="O70" s="47">
        <v>10</v>
      </c>
      <c r="P70" s="47">
        <v>10</v>
      </c>
    </row>
    <row r="71" spans="1:16" ht="14.1" customHeight="1" x14ac:dyDescent="0.25">
      <c r="A71" s="65" t="s">
        <v>21</v>
      </c>
      <c r="B71" s="65" t="s">
        <v>101</v>
      </c>
      <c r="C71" s="66">
        <v>4.7</v>
      </c>
      <c r="D71" s="47">
        <v>10</v>
      </c>
      <c r="E71" s="66">
        <v>0.47</v>
      </c>
      <c r="F71" s="66">
        <v>0.66</v>
      </c>
      <c r="G71" s="47">
        <v>26</v>
      </c>
      <c r="H71" s="47">
        <v>26</v>
      </c>
      <c r="I71" s="81">
        <v>3</v>
      </c>
      <c r="J71" s="47">
        <v>12</v>
      </c>
      <c r="K71" s="47">
        <v>12</v>
      </c>
      <c r="L71" s="47">
        <v>0</v>
      </c>
      <c r="M71" s="47">
        <v>0</v>
      </c>
      <c r="N71" s="47">
        <v>90</v>
      </c>
      <c r="O71" s="47">
        <v>10</v>
      </c>
      <c r="P71" s="47">
        <v>0</v>
      </c>
    </row>
    <row r="72" spans="1:16" ht="14.1" customHeight="1" x14ac:dyDescent="0.25">
      <c r="A72" s="65" t="s">
        <v>31</v>
      </c>
      <c r="B72" s="65" t="s">
        <v>101</v>
      </c>
      <c r="C72" s="66">
        <v>9.1</v>
      </c>
      <c r="D72" s="47">
        <v>13</v>
      </c>
      <c r="E72" s="66">
        <v>0.7</v>
      </c>
      <c r="F72" s="66">
        <v>1.04</v>
      </c>
      <c r="G72" s="47">
        <v>8</v>
      </c>
      <c r="H72" s="47">
        <v>19</v>
      </c>
      <c r="I72" s="81">
        <v>3</v>
      </c>
      <c r="J72" s="47">
        <v>3</v>
      </c>
      <c r="K72" s="47">
        <v>6</v>
      </c>
      <c r="L72" s="66">
        <v>7.69</v>
      </c>
      <c r="M72" s="66">
        <v>53.85</v>
      </c>
      <c r="N72" s="66">
        <v>38.46</v>
      </c>
      <c r="O72" s="47">
        <v>0</v>
      </c>
      <c r="P72" s="47">
        <v>0</v>
      </c>
    </row>
    <row r="73" spans="1:16" ht="14.1" customHeight="1" x14ac:dyDescent="0.25">
      <c r="A73" s="65" t="s">
        <v>21</v>
      </c>
      <c r="B73" s="65" t="s">
        <v>122</v>
      </c>
      <c r="C73" s="66">
        <v>8.6</v>
      </c>
      <c r="D73" s="47">
        <v>10</v>
      </c>
      <c r="E73" s="66">
        <v>0.86</v>
      </c>
      <c r="F73" s="66">
        <v>1.21</v>
      </c>
      <c r="G73" s="47">
        <v>2</v>
      </c>
      <c r="H73" s="47">
        <v>26</v>
      </c>
      <c r="I73" s="81">
        <v>3</v>
      </c>
      <c r="J73" s="47">
        <v>1</v>
      </c>
      <c r="K73" s="47">
        <v>12</v>
      </c>
      <c r="L73" s="47">
        <v>60</v>
      </c>
      <c r="M73" s="47">
        <v>20</v>
      </c>
      <c r="N73" s="47">
        <v>20</v>
      </c>
      <c r="O73" s="47">
        <v>0</v>
      </c>
      <c r="P73" s="47">
        <v>0</v>
      </c>
    </row>
    <row r="74" spans="1:16" ht="14.1" customHeight="1" x14ac:dyDescent="0.25">
      <c r="A74" s="65" t="s">
        <v>23</v>
      </c>
      <c r="B74" s="65" t="s">
        <v>122</v>
      </c>
      <c r="C74" s="47">
        <v>8</v>
      </c>
      <c r="D74" s="47">
        <v>11</v>
      </c>
      <c r="E74" s="66">
        <v>0.73</v>
      </c>
      <c r="F74" s="66">
        <v>1.02</v>
      </c>
      <c r="G74" s="47">
        <v>13</v>
      </c>
      <c r="H74" s="47">
        <v>30</v>
      </c>
      <c r="I74" s="81">
        <v>3</v>
      </c>
      <c r="J74" s="47">
        <v>5</v>
      </c>
      <c r="K74" s="47">
        <v>13</v>
      </c>
      <c r="L74" s="66">
        <v>18.18</v>
      </c>
      <c r="M74" s="66">
        <v>45.45</v>
      </c>
      <c r="N74" s="66">
        <v>36.36</v>
      </c>
      <c r="O74" s="47">
        <v>0</v>
      </c>
      <c r="P74" s="47">
        <v>0</v>
      </c>
    </row>
    <row r="75" spans="1:16" ht="14.1" customHeight="1" x14ac:dyDescent="0.25">
      <c r="A75" s="65" t="s">
        <v>11</v>
      </c>
      <c r="B75" s="65" t="s">
        <v>129</v>
      </c>
      <c r="C75" s="66">
        <v>7.9</v>
      </c>
      <c r="D75" s="47">
        <v>13</v>
      </c>
      <c r="E75" s="66">
        <v>0.61</v>
      </c>
      <c r="F75" s="66">
        <v>0.91</v>
      </c>
      <c r="G75" s="47">
        <v>15</v>
      </c>
      <c r="H75" s="47">
        <v>18</v>
      </c>
      <c r="I75" s="81">
        <v>4</v>
      </c>
      <c r="J75" s="47">
        <v>12</v>
      </c>
      <c r="K75" s="47">
        <v>15</v>
      </c>
      <c r="L75" s="66">
        <v>7.69</v>
      </c>
      <c r="M75" s="66">
        <v>23.08</v>
      </c>
      <c r="N75" s="66">
        <v>69.23</v>
      </c>
      <c r="O75" s="47">
        <v>0</v>
      </c>
      <c r="P75" s="47">
        <v>0</v>
      </c>
    </row>
    <row r="76" spans="1:16" ht="14.1" customHeight="1" x14ac:dyDescent="0.25">
      <c r="A76" s="65" t="s">
        <v>12</v>
      </c>
      <c r="B76" s="65" t="s">
        <v>129</v>
      </c>
      <c r="C76" s="47">
        <v>9</v>
      </c>
      <c r="D76" s="47">
        <v>15</v>
      </c>
      <c r="E76" s="66">
        <v>0.6</v>
      </c>
      <c r="F76" s="66">
        <v>0.92</v>
      </c>
      <c r="G76" s="47">
        <v>8</v>
      </c>
      <c r="H76" s="47">
        <v>12</v>
      </c>
      <c r="I76" s="81">
        <v>4</v>
      </c>
      <c r="J76" s="47">
        <v>8</v>
      </c>
      <c r="K76" s="47">
        <v>12</v>
      </c>
      <c r="L76" s="66">
        <v>6.67</v>
      </c>
      <c r="M76" s="66">
        <v>33.33</v>
      </c>
      <c r="N76" s="66">
        <v>53.33</v>
      </c>
      <c r="O76" s="47">
        <v>0</v>
      </c>
      <c r="P76" s="66">
        <v>6.67</v>
      </c>
    </row>
    <row r="77" spans="1:16" ht="14.1" customHeight="1" x14ac:dyDescent="0.25">
      <c r="A77" s="65" t="s">
        <v>13</v>
      </c>
      <c r="B77" s="65" t="s">
        <v>129</v>
      </c>
      <c r="C77" s="66">
        <v>11.1</v>
      </c>
      <c r="D77" s="47">
        <v>16</v>
      </c>
      <c r="E77" s="66">
        <v>0.69</v>
      </c>
      <c r="F77" s="66">
        <v>1.03</v>
      </c>
      <c r="G77" s="47">
        <v>7</v>
      </c>
      <c r="H77" s="47">
        <v>11</v>
      </c>
      <c r="I77" s="81">
        <v>4</v>
      </c>
      <c r="J77" s="47">
        <v>7</v>
      </c>
      <c r="K77" s="47">
        <v>11</v>
      </c>
      <c r="L77" s="66">
        <v>12.5</v>
      </c>
      <c r="M77" s="47">
        <v>50</v>
      </c>
      <c r="N77" s="66">
        <v>31.25</v>
      </c>
      <c r="O77" s="66">
        <v>6.25</v>
      </c>
      <c r="P77" s="47">
        <v>0</v>
      </c>
    </row>
    <row r="78" spans="1:16" ht="14.1" customHeight="1" x14ac:dyDescent="0.25">
      <c r="A78" s="65" t="s">
        <v>14</v>
      </c>
      <c r="B78" s="65" t="s">
        <v>129</v>
      </c>
      <c r="C78" s="66">
        <v>6.2</v>
      </c>
      <c r="D78" s="47">
        <v>12</v>
      </c>
      <c r="E78" s="66">
        <v>0.52</v>
      </c>
      <c r="F78" s="66">
        <v>0.87</v>
      </c>
      <c r="G78" s="47">
        <v>16</v>
      </c>
      <c r="H78" s="47">
        <v>23</v>
      </c>
      <c r="I78" s="81">
        <v>3</v>
      </c>
      <c r="J78" s="47">
        <v>7</v>
      </c>
      <c r="K78" s="47">
        <v>10</v>
      </c>
      <c r="L78" s="66">
        <v>8.33</v>
      </c>
      <c r="M78" s="47">
        <v>25</v>
      </c>
      <c r="N78" s="66">
        <v>33.33</v>
      </c>
      <c r="O78" s="66">
        <v>33.33</v>
      </c>
      <c r="P78" s="47">
        <v>0</v>
      </c>
    </row>
    <row r="79" spans="1:16" ht="14.1" customHeight="1" x14ac:dyDescent="0.25">
      <c r="A79" s="65" t="s">
        <v>15</v>
      </c>
      <c r="B79" s="65" t="s">
        <v>129</v>
      </c>
      <c r="C79" s="66">
        <v>23.7</v>
      </c>
      <c r="D79" s="47">
        <v>36</v>
      </c>
      <c r="E79" s="66">
        <v>0.66</v>
      </c>
      <c r="F79" s="66">
        <v>1.1100000000000001</v>
      </c>
      <c r="G79" s="47">
        <v>7</v>
      </c>
      <c r="H79" s="47">
        <v>32</v>
      </c>
      <c r="I79" s="81">
        <v>4</v>
      </c>
      <c r="J79" s="47">
        <v>4</v>
      </c>
      <c r="K79" s="47">
        <v>16</v>
      </c>
      <c r="L79" s="66">
        <v>22.22</v>
      </c>
      <c r="M79" s="66">
        <v>38.89</v>
      </c>
      <c r="N79" s="66">
        <v>19.440000000000001</v>
      </c>
      <c r="O79" s="66">
        <v>13.89</v>
      </c>
      <c r="P79" s="66">
        <v>5.56</v>
      </c>
    </row>
    <row r="80" spans="1:16" ht="14.1" customHeight="1" x14ac:dyDescent="0.25">
      <c r="A80" s="65" t="s">
        <v>21</v>
      </c>
      <c r="B80" s="65" t="s">
        <v>129</v>
      </c>
      <c r="C80" s="66">
        <v>27</v>
      </c>
      <c r="D80" s="47">
        <v>35</v>
      </c>
      <c r="E80" s="66">
        <v>0.77</v>
      </c>
      <c r="F80" s="66">
        <v>1.08</v>
      </c>
      <c r="G80" s="47">
        <v>7</v>
      </c>
      <c r="H80" s="47">
        <v>26</v>
      </c>
      <c r="I80" s="81">
        <v>4</v>
      </c>
      <c r="J80" s="47">
        <v>4</v>
      </c>
      <c r="K80" s="47">
        <v>14</v>
      </c>
      <c r="L80" s="47">
        <v>20</v>
      </c>
      <c r="M80" s="66">
        <v>57.14</v>
      </c>
      <c r="N80" s="66">
        <v>22.86</v>
      </c>
      <c r="O80" s="47">
        <v>0</v>
      </c>
      <c r="P80" s="47">
        <v>0</v>
      </c>
    </row>
    <row r="81" spans="1:16" ht="14.1" customHeight="1" x14ac:dyDescent="0.25">
      <c r="A81" s="65" t="s">
        <v>22</v>
      </c>
      <c r="B81" s="65" t="s">
        <v>129</v>
      </c>
      <c r="C81" s="66">
        <v>10.4</v>
      </c>
      <c r="D81" s="47">
        <v>15</v>
      </c>
      <c r="E81" s="66">
        <v>0.69</v>
      </c>
      <c r="F81" s="47">
        <v>1</v>
      </c>
      <c r="G81" s="47">
        <v>10</v>
      </c>
      <c r="H81" s="47">
        <v>11</v>
      </c>
      <c r="I81" s="81">
        <v>4</v>
      </c>
      <c r="J81" s="47">
        <v>10</v>
      </c>
      <c r="K81" s="47">
        <v>11</v>
      </c>
      <c r="L81" s="66">
        <v>26.67</v>
      </c>
      <c r="M81" s="47">
        <v>20</v>
      </c>
      <c r="N81" s="66">
        <v>53.33</v>
      </c>
      <c r="O81" s="47">
        <v>0</v>
      </c>
      <c r="P81" s="47">
        <v>0</v>
      </c>
    </row>
    <row r="82" spans="1:16" ht="14.1" customHeight="1" x14ac:dyDescent="0.25">
      <c r="A82" s="65" t="s">
        <v>23</v>
      </c>
      <c r="B82" s="65" t="s">
        <v>129</v>
      </c>
      <c r="C82" s="66">
        <v>12.7</v>
      </c>
      <c r="D82" s="47">
        <v>17</v>
      </c>
      <c r="E82" s="66">
        <v>0.75</v>
      </c>
      <c r="F82" s="66">
        <v>1.05</v>
      </c>
      <c r="G82" s="47">
        <v>9</v>
      </c>
      <c r="H82" s="47">
        <v>30</v>
      </c>
      <c r="I82" s="81">
        <v>4</v>
      </c>
      <c r="J82" s="47">
        <v>7</v>
      </c>
      <c r="K82" s="47">
        <v>17</v>
      </c>
      <c r="L82" s="66">
        <v>17.649999999999999</v>
      </c>
      <c r="M82" s="66">
        <v>52.94</v>
      </c>
      <c r="N82" s="66">
        <v>29.41</v>
      </c>
      <c r="O82" s="47">
        <v>0</v>
      </c>
      <c r="P82" s="47">
        <v>0</v>
      </c>
    </row>
    <row r="83" spans="1:16" ht="14.1" customHeight="1" x14ac:dyDescent="0.25">
      <c r="A83" s="65" t="s">
        <v>24</v>
      </c>
      <c r="B83" s="65" t="s">
        <v>129</v>
      </c>
      <c r="C83" s="66">
        <v>7.8</v>
      </c>
      <c r="D83" s="47">
        <v>10</v>
      </c>
      <c r="E83" s="66">
        <v>0.78</v>
      </c>
      <c r="F83" s="66">
        <v>1.06</v>
      </c>
      <c r="G83" s="47">
        <v>6</v>
      </c>
      <c r="H83" s="47">
        <v>9</v>
      </c>
      <c r="I83" s="81">
        <v>4</v>
      </c>
      <c r="J83" s="47">
        <v>6</v>
      </c>
      <c r="K83" s="47">
        <v>9</v>
      </c>
      <c r="L83" s="47">
        <v>20</v>
      </c>
      <c r="M83" s="47">
        <v>70</v>
      </c>
      <c r="N83" s="47">
        <v>0</v>
      </c>
      <c r="O83" s="47">
        <v>10</v>
      </c>
      <c r="P83" s="47">
        <v>0</v>
      </c>
    </row>
    <row r="84" spans="1:16" ht="14.1" customHeight="1" x14ac:dyDescent="0.25">
      <c r="A84" s="65" t="s">
        <v>26</v>
      </c>
      <c r="B84" s="65" t="s">
        <v>129</v>
      </c>
      <c r="C84" s="47">
        <v>7</v>
      </c>
      <c r="D84" s="47">
        <v>10</v>
      </c>
      <c r="E84" s="66">
        <v>0.7</v>
      </c>
      <c r="F84" s="66">
        <v>1.05</v>
      </c>
      <c r="G84" s="47">
        <v>5</v>
      </c>
      <c r="H84" s="47">
        <v>12</v>
      </c>
      <c r="I84" s="81">
        <v>4</v>
      </c>
      <c r="J84" s="47">
        <v>5</v>
      </c>
      <c r="K84" s="47">
        <v>12</v>
      </c>
      <c r="L84" s="47">
        <v>10</v>
      </c>
      <c r="M84" s="47">
        <v>50</v>
      </c>
      <c r="N84" s="47">
        <v>40</v>
      </c>
      <c r="O84" s="47">
        <v>0</v>
      </c>
      <c r="P84" s="47">
        <v>0</v>
      </c>
    </row>
    <row r="85" spans="1:16" ht="14.1" customHeight="1" x14ac:dyDescent="0.25">
      <c r="A85" s="65" t="s">
        <v>29</v>
      </c>
      <c r="B85" s="65" t="s">
        <v>129</v>
      </c>
      <c r="C85" s="66">
        <v>6.9</v>
      </c>
      <c r="D85" s="47">
        <v>10</v>
      </c>
      <c r="E85" s="66">
        <v>0.69</v>
      </c>
      <c r="F85" s="66">
        <v>0.95</v>
      </c>
      <c r="G85" s="47">
        <v>5</v>
      </c>
      <c r="H85" s="47">
        <v>8</v>
      </c>
      <c r="I85" s="81">
        <v>4</v>
      </c>
      <c r="J85" s="47">
        <v>5</v>
      </c>
      <c r="K85" s="47">
        <v>8</v>
      </c>
      <c r="L85" s="47">
        <v>20</v>
      </c>
      <c r="M85" s="47">
        <v>40</v>
      </c>
      <c r="N85" s="47">
        <v>30</v>
      </c>
      <c r="O85" s="47">
        <v>10</v>
      </c>
      <c r="P85" s="47">
        <v>0</v>
      </c>
    </row>
    <row r="86" spans="1:16" ht="14.1" customHeight="1" x14ac:dyDescent="0.25">
      <c r="A86" s="65" t="s">
        <v>31</v>
      </c>
      <c r="B86" s="65" t="s">
        <v>129</v>
      </c>
      <c r="C86" s="47">
        <v>11</v>
      </c>
      <c r="D86" s="47">
        <v>16</v>
      </c>
      <c r="E86" s="66">
        <v>0.69</v>
      </c>
      <c r="F86" s="66">
        <v>1.02</v>
      </c>
      <c r="G86" s="47">
        <v>9</v>
      </c>
      <c r="H86" s="47">
        <v>19</v>
      </c>
      <c r="I86" s="81">
        <v>4</v>
      </c>
      <c r="J86" s="47">
        <v>6</v>
      </c>
      <c r="K86" s="47">
        <v>13</v>
      </c>
      <c r="L86" s="47">
        <v>0</v>
      </c>
      <c r="M86" s="66">
        <v>62.5</v>
      </c>
      <c r="N86" s="66">
        <v>37.5</v>
      </c>
      <c r="O86" s="47">
        <v>0</v>
      </c>
      <c r="P86" s="47">
        <v>0</v>
      </c>
    </row>
    <row r="87" spans="1:16" ht="14.1" customHeight="1" x14ac:dyDescent="0.25">
      <c r="A87" s="65" t="s">
        <v>21</v>
      </c>
      <c r="B87" s="65" t="s">
        <v>138</v>
      </c>
      <c r="C87" s="66">
        <v>14.1</v>
      </c>
      <c r="D87" s="47">
        <v>19</v>
      </c>
      <c r="E87" s="66">
        <v>0.74</v>
      </c>
      <c r="F87" s="66">
        <v>1.04</v>
      </c>
      <c r="G87" s="47">
        <v>12</v>
      </c>
      <c r="H87" s="47">
        <v>26</v>
      </c>
      <c r="I87" s="81">
        <v>4</v>
      </c>
      <c r="J87" s="47">
        <v>7</v>
      </c>
      <c r="K87" s="47">
        <v>14</v>
      </c>
      <c r="L87" s="66">
        <v>42.11</v>
      </c>
      <c r="M87" s="66">
        <v>21.05</v>
      </c>
      <c r="N87" s="66">
        <v>26.32</v>
      </c>
      <c r="O87" s="66">
        <v>10.53</v>
      </c>
      <c r="P87" s="47">
        <v>0</v>
      </c>
    </row>
    <row r="88" spans="1:16" ht="14.1" customHeight="1" x14ac:dyDescent="0.25">
      <c r="A88" s="65" t="s">
        <v>23</v>
      </c>
      <c r="B88" s="65" t="s">
        <v>138</v>
      </c>
      <c r="C88" s="66">
        <v>7.8</v>
      </c>
      <c r="D88" s="47">
        <v>11</v>
      </c>
      <c r="E88" s="66">
        <v>0.71</v>
      </c>
      <c r="F88" s="66">
        <v>0.99</v>
      </c>
      <c r="G88" s="47">
        <v>19</v>
      </c>
      <c r="H88" s="47">
        <v>30</v>
      </c>
      <c r="I88" s="81">
        <v>3</v>
      </c>
      <c r="J88" s="47">
        <v>8</v>
      </c>
      <c r="K88" s="47">
        <v>13</v>
      </c>
      <c r="L88" s="66">
        <v>9.09</v>
      </c>
      <c r="M88" s="66">
        <v>54.55</v>
      </c>
      <c r="N88" s="66">
        <v>36.36</v>
      </c>
      <c r="O88" s="47">
        <v>0</v>
      </c>
      <c r="P88" s="47">
        <v>0</v>
      </c>
    </row>
    <row r="89" spans="1:16" ht="14.1" customHeight="1" x14ac:dyDescent="0.25">
      <c r="A89" s="65" t="s">
        <v>11</v>
      </c>
      <c r="B89" s="65" t="s">
        <v>145</v>
      </c>
      <c r="C89" s="66">
        <v>11.1</v>
      </c>
      <c r="D89" s="47">
        <v>15</v>
      </c>
      <c r="E89" s="66">
        <v>0.74</v>
      </c>
      <c r="F89" s="66">
        <v>1.1100000000000001</v>
      </c>
      <c r="G89" s="47">
        <v>5</v>
      </c>
      <c r="H89" s="47">
        <v>18</v>
      </c>
      <c r="I89" s="81">
        <v>4</v>
      </c>
      <c r="J89" s="47">
        <v>5</v>
      </c>
      <c r="K89" s="47">
        <v>15</v>
      </c>
      <c r="L89" s="47">
        <v>40</v>
      </c>
      <c r="M89" s="47">
        <v>20</v>
      </c>
      <c r="N89" s="66">
        <v>33.33</v>
      </c>
      <c r="O89" s="66">
        <v>6.67</v>
      </c>
      <c r="P89" s="47">
        <v>0</v>
      </c>
    </row>
    <row r="90" spans="1:16" ht="14.1" customHeight="1" x14ac:dyDescent="0.25">
      <c r="A90" s="65" t="s">
        <v>14</v>
      </c>
      <c r="B90" s="65" t="s">
        <v>145</v>
      </c>
      <c r="C90" s="66">
        <v>8.1</v>
      </c>
      <c r="D90" s="47">
        <v>12</v>
      </c>
      <c r="E90" s="66">
        <v>0.67</v>
      </c>
      <c r="F90" s="66">
        <v>1.1299999999999999</v>
      </c>
      <c r="G90" s="47">
        <v>7</v>
      </c>
      <c r="H90" s="47">
        <v>23</v>
      </c>
      <c r="I90" s="81">
        <v>3</v>
      </c>
      <c r="J90" s="47">
        <v>3</v>
      </c>
      <c r="K90" s="47">
        <v>10</v>
      </c>
      <c r="L90" s="47">
        <v>25</v>
      </c>
      <c r="M90" s="66">
        <v>33.33</v>
      </c>
      <c r="N90" s="47">
        <v>25</v>
      </c>
      <c r="O90" s="66">
        <v>16.670000000000002</v>
      </c>
      <c r="P90" s="47">
        <v>0</v>
      </c>
    </row>
    <row r="91" spans="1:16" ht="14.1" customHeight="1" x14ac:dyDescent="0.25">
      <c r="A91" s="65" t="s">
        <v>15</v>
      </c>
      <c r="B91" s="65" t="s">
        <v>145</v>
      </c>
      <c r="C91" s="66">
        <v>14</v>
      </c>
      <c r="D91" s="47">
        <v>24</v>
      </c>
      <c r="E91" s="66">
        <v>0.57999999999999996</v>
      </c>
      <c r="F91" s="66">
        <v>0.98</v>
      </c>
      <c r="G91" s="47">
        <v>18</v>
      </c>
      <c r="H91" s="47">
        <v>32</v>
      </c>
      <c r="I91" s="81">
        <v>4</v>
      </c>
      <c r="J91" s="47">
        <v>12</v>
      </c>
      <c r="K91" s="47">
        <v>16</v>
      </c>
      <c r="L91" s="66">
        <v>4.17</v>
      </c>
      <c r="M91" s="66">
        <v>37.5</v>
      </c>
      <c r="N91" s="66">
        <v>41.67</v>
      </c>
      <c r="O91" s="66">
        <v>16.670000000000002</v>
      </c>
      <c r="P91" s="47">
        <v>0</v>
      </c>
    </row>
    <row r="92" spans="1:16" ht="14.1" customHeight="1" x14ac:dyDescent="0.25">
      <c r="A92" s="65" t="s">
        <v>21</v>
      </c>
      <c r="B92" s="65" t="s">
        <v>145</v>
      </c>
      <c r="C92" s="66">
        <v>7.9</v>
      </c>
      <c r="D92" s="47">
        <v>11</v>
      </c>
      <c r="E92" s="66">
        <v>0.72</v>
      </c>
      <c r="F92" s="66">
        <v>1.01</v>
      </c>
      <c r="G92" s="47">
        <v>15</v>
      </c>
      <c r="H92" s="47">
        <v>26</v>
      </c>
      <c r="I92" s="81">
        <v>3</v>
      </c>
      <c r="J92" s="47">
        <v>6</v>
      </c>
      <c r="K92" s="47">
        <v>12</v>
      </c>
      <c r="L92" s="66">
        <v>27.27</v>
      </c>
      <c r="M92" s="66">
        <v>36.36</v>
      </c>
      <c r="N92" s="66">
        <v>27.27</v>
      </c>
      <c r="O92" s="66">
        <v>9.09</v>
      </c>
      <c r="P92" s="47">
        <v>0</v>
      </c>
    </row>
    <row r="93" spans="1:16" ht="14.1" customHeight="1" x14ac:dyDescent="0.25">
      <c r="A93" s="65" t="s">
        <v>23</v>
      </c>
      <c r="B93" s="65" t="s">
        <v>145</v>
      </c>
      <c r="C93" s="47">
        <v>7</v>
      </c>
      <c r="D93" s="47">
        <v>10</v>
      </c>
      <c r="E93" s="66">
        <v>0.7</v>
      </c>
      <c r="F93" s="66">
        <v>0.98</v>
      </c>
      <c r="G93" s="47">
        <v>21</v>
      </c>
      <c r="H93" s="47">
        <v>30</v>
      </c>
      <c r="I93" s="81">
        <v>3</v>
      </c>
      <c r="J93" s="47">
        <v>9</v>
      </c>
      <c r="K93" s="47">
        <v>13</v>
      </c>
      <c r="L93" s="47">
        <v>10</v>
      </c>
      <c r="M93" s="47">
        <v>50</v>
      </c>
      <c r="N93" s="47">
        <v>40</v>
      </c>
      <c r="O93" s="47">
        <v>0</v>
      </c>
      <c r="P93" s="47">
        <v>0</v>
      </c>
    </row>
    <row r="94" spans="1:16" ht="14.1" customHeight="1" x14ac:dyDescent="0.25">
      <c r="A94" s="65" t="s">
        <v>25</v>
      </c>
      <c r="B94" s="65" t="s">
        <v>145</v>
      </c>
      <c r="C94" s="66">
        <v>6.5</v>
      </c>
      <c r="D94" s="47">
        <v>10</v>
      </c>
      <c r="E94" s="66">
        <v>0.65</v>
      </c>
      <c r="F94" s="66">
        <v>0.9</v>
      </c>
      <c r="G94" s="47">
        <v>13</v>
      </c>
      <c r="H94" s="47">
        <v>17</v>
      </c>
      <c r="I94" s="81">
        <v>3</v>
      </c>
      <c r="J94" s="47">
        <v>4</v>
      </c>
      <c r="K94" s="47">
        <v>6</v>
      </c>
      <c r="L94" s="47">
        <v>0</v>
      </c>
      <c r="M94" s="47">
        <v>50</v>
      </c>
      <c r="N94" s="47">
        <v>50</v>
      </c>
      <c r="O94" s="47">
        <v>0</v>
      </c>
      <c r="P94" s="47">
        <v>0</v>
      </c>
    </row>
    <row r="95" spans="1:16" ht="14.1" customHeight="1" x14ac:dyDescent="0.25">
      <c r="A95" s="65" t="s">
        <v>30</v>
      </c>
      <c r="B95" s="65" t="s">
        <v>145</v>
      </c>
      <c r="C95" s="66">
        <v>7.3</v>
      </c>
      <c r="D95" s="47">
        <v>11</v>
      </c>
      <c r="E95" s="66">
        <v>0.66</v>
      </c>
      <c r="F95" s="66">
        <v>1.0900000000000001</v>
      </c>
      <c r="G95" s="47">
        <v>6</v>
      </c>
      <c r="H95" s="47">
        <v>14</v>
      </c>
      <c r="I95" s="81">
        <v>4</v>
      </c>
      <c r="J95" s="47">
        <v>6</v>
      </c>
      <c r="K95" s="47">
        <v>12</v>
      </c>
      <c r="L95" s="47">
        <v>0</v>
      </c>
      <c r="M95" s="66">
        <v>63.64</v>
      </c>
      <c r="N95" s="66">
        <v>27.27</v>
      </c>
      <c r="O95" s="66">
        <v>9.09</v>
      </c>
      <c r="P95" s="47">
        <v>0</v>
      </c>
    </row>
    <row r="96" spans="1:16" ht="14.1" customHeight="1" x14ac:dyDescent="0.25">
      <c r="A96" s="65" t="s">
        <v>12</v>
      </c>
      <c r="B96" s="65" t="s">
        <v>149</v>
      </c>
      <c r="C96" s="66">
        <v>9.1999999999999993</v>
      </c>
      <c r="D96" s="47">
        <v>10</v>
      </c>
      <c r="E96" s="66">
        <v>0.92</v>
      </c>
      <c r="F96" s="66">
        <v>1.4</v>
      </c>
      <c r="G96" s="47">
        <v>2</v>
      </c>
      <c r="H96" s="47">
        <v>12</v>
      </c>
      <c r="I96" s="81">
        <v>4</v>
      </c>
      <c r="J96" s="47">
        <v>2</v>
      </c>
      <c r="K96" s="47">
        <v>12</v>
      </c>
      <c r="L96" s="47">
        <v>60</v>
      </c>
      <c r="M96" s="47">
        <v>40</v>
      </c>
      <c r="N96" s="47">
        <v>0</v>
      </c>
      <c r="O96" s="47">
        <v>0</v>
      </c>
      <c r="P96" s="47">
        <v>0</v>
      </c>
    </row>
    <row r="97" spans="1:16" ht="14.1" customHeight="1" x14ac:dyDescent="0.25">
      <c r="A97" s="65" t="s">
        <v>14</v>
      </c>
      <c r="B97" s="65" t="s">
        <v>159</v>
      </c>
      <c r="C97" s="66">
        <v>5.0999999999999996</v>
      </c>
      <c r="D97" s="47">
        <v>10</v>
      </c>
      <c r="E97" s="66">
        <v>0.51</v>
      </c>
      <c r="F97" s="66">
        <v>0.86</v>
      </c>
      <c r="G97" s="47">
        <v>18</v>
      </c>
      <c r="H97" s="47">
        <v>23</v>
      </c>
      <c r="I97" s="81">
        <v>3</v>
      </c>
      <c r="J97" s="47">
        <v>8</v>
      </c>
      <c r="K97" s="47">
        <v>10</v>
      </c>
      <c r="L97" s="47">
        <v>0</v>
      </c>
      <c r="M97" s="47">
        <v>40</v>
      </c>
      <c r="N97" s="47">
        <v>30</v>
      </c>
      <c r="O97" s="47">
        <v>20</v>
      </c>
      <c r="P97" s="47">
        <v>10</v>
      </c>
    </row>
    <row r="98" spans="1:16" ht="14.1" customHeight="1" x14ac:dyDescent="0.25">
      <c r="A98" s="65" t="s">
        <v>15</v>
      </c>
      <c r="B98" s="65" t="s">
        <v>168</v>
      </c>
      <c r="C98" s="66">
        <v>6.4</v>
      </c>
      <c r="D98" s="47">
        <v>13</v>
      </c>
      <c r="E98" s="66">
        <v>0.49</v>
      </c>
      <c r="F98" s="66">
        <v>0.83</v>
      </c>
      <c r="G98" s="47">
        <v>28</v>
      </c>
      <c r="H98" s="47">
        <v>32</v>
      </c>
      <c r="I98" s="81">
        <v>3</v>
      </c>
      <c r="J98" s="47">
        <v>13</v>
      </c>
      <c r="K98" s="47">
        <v>16</v>
      </c>
      <c r="L98" s="47">
        <v>0</v>
      </c>
      <c r="M98" s="66">
        <v>30.77</v>
      </c>
      <c r="N98" s="66">
        <v>46.15</v>
      </c>
      <c r="O98" s="66">
        <v>7.69</v>
      </c>
      <c r="P98" s="66">
        <v>15.38</v>
      </c>
    </row>
    <row r="99" spans="1:16" ht="14.1" customHeight="1" x14ac:dyDescent="0.25">
      <c r="A99" s="65" t="s">
        <v>19</v>
      </c>
      <c r="B99" s="65" t="s">
        <v>168</v>
      </c>
      <c r="C99" s="66">
        <v>7.2</v>
      </c>
      <c r="D99" s="47">
        <v>11</v>
      </c>
      <c r="E99" s="66">
        <v>0.65</v>
      </c>
      <c r="F99" s="66">
        <v>1.0900000000000001</v>
      </c>
      <c r="G99" s="47">
        <v>5</v>
      </c>
      <c r="H99" s="47">
        <v>7</v>
      </c>
      <c r="I99" s="81">
        <v>4</v>
      </c>
      <c r="J99" s="47">
        <v>5</v>
      </c>
      <c r="K99" s="47">
        <v>7</v>
      </c>
      <c r="L99" s="66">
        <v>9.09</v>
      </c>
      <c r="M99" s="66">
        <v>36.36</v>
      </c>
      <c r="N99" s="66">
        <v>54.55</v>
      </c>
      <c r="O99" s="47">
        <v>0</v>
      </c>
      <c r="P99" s="47">
        <v>0</v>
      </c>
    </row>
    <row r="100" spans="1:16" ht="14.1" customHeight="1" x14ac:dyDescent="0.25">
      <c r="A100" s="65" t="s">
        <v>21</v>
      </c>
      <c r="B100" s="65" t="s">
        <v>168</v>
      </c>
      <c r="C100" s="66">
        <v>19</v>
      </c>
      <c r="D100" s="47">
        <v>26</v>
      </c>
      <c r="E100" s="66">
        <v>0.73</v>
      </c>
      <c r="F100" s="66">
        <v>1.02</v>
      </c>
      <c r="G100" s="47">
        <v>13</v>
      </c>
      <c r="H100" s="47">
        <v>26</v>
      </c>
      <c r="I100" s="81">
        <v>4</v>
      </c>
      <c r="J100" s="47">
        <v>8</v>
      </c>
      <c r="K100" s="47">
        <v>14</v>
      </c>
      <c r="L100" s="66">
        <v>11.54</v>
      </c>
      <c r="M100" s="66">
        <v>57.69</v>
      </c>
      <c r="N100" s="66">
        <v>30.77</v>
      </c>
      <c r="O100" s="47">
        <v>0</v>
      </c>
      <c r="P100" s="47">
        <v>0</v>
      </c>
    </row>
    <row r="101" spans="1:16" ht="14.1" customHeight="1" x14ac:dyDescent="0.25">
      <c r="A101" s="65" t="s">
        <v>22</v>
      </c>
      <c r="B101" s="65" t="s">
        <v>168</v>
      </c>
      <c r="C101" s="66">
        <v>16.2</v>
      </c>
      <c r="D101" s="47">
        <v>18</v>
      </c>
      <c r="E101" s="66">
        <v>0.9</v>
      </c>
      <c r="F101" s="66">
        <v>1.29</v>
      </c>
      <c r="G101" s="47">
        <v>2</v>
      </c>
      <c r="H101" s="47">
        <v>11</v>
      </c>
      <c r="I101" s="81">
        <v>4</v>
      </c>
      <c r="J101" s="47">
        <v>2</v>
      </c>
      <c r="K101" s="47">
        <v>11</v>
      </c>
      <c r="L101" s="66">
        <v>66.67</v>
      </c>
      <c r="M101" s="66">
        <v>22.22</v>
      </c>
      <c r="N101" s="66">
        <v>11.11</v>
      </c>
      <c r="O101" s="47">
        <v>0</v>
      </c>
      <c r="P101" s="47">
        <v>0</v>
      </c>
    </row>
    <row r="102" spans="1:16" ht="14.1" customHeight="1" x14ac:dyDescent="0.25">
      <c r="A102" s="65" t="s">
        <v>23</v>
      </c>
      <c r="B102" s="65" t="s">
        <v>168</v>
      </c>
      <c r="C102" s="66">
        <v>23</v>
      </c>
      <c r="D102" s="47">
        <v>29</v>
      </c>
      <c r="E102" s="66">
        <v>0.79</v>
      </c>
      <c r="F102" s="66">
        <v>1.1100000000000001</v>
      </c>
      <c r="G102" s="47">
        <v>6</v>
      </c>
      <c r="H102" s="47">
        <v>30</v>
      </c>
      <c r="I102" s="81">
        <v>4</v>
      </c>
      <c r="J102" s="47">
        <v>4</v>
      </c>
      <c r="K102" s="47">
        <v>17</v>
      </c>
      <c r="L102" s="66">
        <v>27.59</v>
      </c>
      <c r="M102" s="66">
        <v>51.72</v>
      </c>
      <c r="N102" s="66">
        <v>20.69</v>
      </c>
      <c r="O102" s="47">
        <v>0</v>
      </c>
      <c r="P102" s="47">
        <v>0</v>
      </c>
    </row>
    <row r="103" spans="1:16" ht="14.1" customHeight="1" x14ac:dyDescent="0.25">
      <c r="A103" s="65" t="s">
        <v>25</v>
      </c>
      <c r="B103" s="65" t="s">
        <v>168</v>
      </c>
      <c r="C103" s="66">
        <v>10.4</v>
      </c>
      <c r="D103" s="47">
        <v>11</v>
      </c>
      <c r="E103" s="66">
        <v>0.95</v>
      </c>
      <c r="F103" s="66">
        <v>1.31</v>
      </c>
      <c r="G103" s="47">
        <v>1</v>
      </c>
      <c r="H103" s="47">
        <v>17</v>
      </c>
      <c r="I103" s="81">
        <v>3</v>
      </c>
      <c r="J103" s="47">
        <v>1</v>
      </c>
      <c r="K103" s="47">
        <v>6</v>
      </c>
      <c r="L103" s="66">
        <v>72.73</v>
      </c>
      <c r="M103" s="66">
        <v>27.27</v>
      </c>
      <c r="N103" s="47">
        <v>0</v>
      </c>
      <c r="O103" s="47">
        <v>0</v>
      </c>
      <c r="P103" s="47">
        <v>0</v>
      </c>
    </row>
    <row r="104" spans="1:16" ht="14.1" customHeight="1" x14ac:dyDescent="0.25">
      <c r="A104" s="65" t="s">
        <v>28</v>
      </c>
      <c r="B104" s="65" t="s">
        <v>168</v>
      </c>
      <c r="C104" s="66">
        <v>12.6</v>
      </c>
      <c r="D104" s="47">
        <v>14</v>
      </c>
      <c r="E104" s="66">
        <v>0.9</v>
      </c>
      <c r="F104" s="66">
        <v>1.29</v>
      </c>
      <c r="G104" s="47">
        <v>1</v>
      </c>
      <c r="H104" s="47">
        <v>12</v>
      </c>
      <c r="I104" s="81">
        <v>4</v>
      </c>
      <c r="J104" s="47">
        <v>1</v>
      </c>
      <c r="K104" s="47">
        <v>12</v>
      </c>
      <c r="L104" s="47">
        <v>50</v>
      </c>
      <c r="M104" s="47">
        <v>50</v>
      </c>
      <c r="N104" s="47">
        <v>0</v>
      </c>
      <c r="O104" s="47">
        <v>0</v>
      </c>
      <c r="P104" s="47">
        <v>0</v>
      </c>
    </row>
    <row r="105" spans="1:16" ht="14.1" customHeight="1" x14ac:dyDescent="0.25">
      <c r="A105" s="65" t="s">
        <v>30</v>
      </c>
      <c r="B105" s="65" t="s">
        <v>168</v>
      </c>
      <c r="C105" s="66">
        <v>8.4</v>
      </c>
      <c r="D105" s="47">
        <v>12</v>
      </c>
      <c r="E105" s="66">
        <v>0.7</v>
      </c>
      <c r="F105" s="66">
        <v>1.1499999999999999</v>
      </c>
      <c r="G105" s="47">
        <v>2</v>
      </c>
      <c r="H105" s="47">
        <v>14</v>
      </c>
      <c r="I105" s="81">
        <v>4</v>
      </c>
      <c r="J105" s="47">
        <v>2</v>
      </c>
      <c r="K105" s="47">
        <v>12</v>
      </c>
      <c r="L105" s="47">
        <v>25</v>
      </c>
      <c r="M105" s="66">
        <v>33.33</v>
      </c>
      <c r="N105" s="66">
        <v>33.33</v>
      </c>
      <c r="O105" s="66">
        <v>8.33</v>
      </c>
      <c r="P105" s="47">
        <v>0</v>
      </c>
    </row>
    <row r="106" spans="1:16" ht="14.1" customHeight="1" x14ac:dyDescent="0.25">
      <c r="A106" s="65" t="s">
        <v>11</v>
      </c>
      <c r="B106" s="65" t="s">
        <v>175</v>
      </c>
      <c r="C106" s="66">
        <v>6.6</v>
      </c>
      <c r="D106" s="47">
        <v>12</v>
      </c>
      <c r="E106" s="66">
        <v>0.55000000000000004</v>
      </c>
      <c r="F106" s="66">
        <v>0.83</v>
      </c>
      <c r="G106" s="47">
        <v>18</v>
      </c>
      <c r="H106" s="47">
        <v>18</v>
      </c>
      <c r="I106" s="81">
        <v>4</v>
      </c>
      <c r="J106" s="47">
        <v>15</v>
      </c>
      <c r="K106" s="47">
        <v>15</v>
      </c>
      <c r="L106" s="47">
        <v>0</v>
      </c>
      <c r="M106" s="47">
        <v>25</v>
      </c>
      <c r="N106" s="66">
        <v>66.67</v>
      </c>
      <c r="O106" s="66">
        <v>8.33</v>
      </c>
      <c r="P106" s="47">
        <v>0</v>
      </c>
    </row>
    <row r="107" spans="1:16" ht="14.1" customHeight="1" x14ac:dyDescent="0.25">
      <c r="A107" s="65" t="s">
        <v>14</v>
      </c>
      <c r="B107" s="65" t="s">
        <v>175</v>
      </c>
      <c r="C107" s="66">
        <v>5.5</v>
      </c>
      <c r="D107" s="47">
        <v>12</v>
      </c>
      <c r="E107" s="66">
        <v>0.46</v>
      </c>
      <c r="F107" s="66">
        <v>0.77</v>
      </c>
      <c r="G107" s="47">
        <v>21</v>
      </c>
      <c r="H107" s="47">
        <v>23</v>
      </c>
      <c r="I107" s="81">
        <v>3</v>
      </c>
      <c r="J107" s="47">
        <v>10</v>
      </c>
      <c r="K107" s="47">
        <v>10</v>
      </c>
      <c r="L107" s="47">
        <v>0</v>
      </c>
      <c r="M107" s="66">
        <v>16.670000000000002</v>
      </c>
      <c r="N107" s="66">
        <v>58.33</v>
      </c>
      <c r="O107" s="66">
        <v>16.670000000000002</v>
      </c>
      <c r="P107" s="66">
        <v>8.33</v>
      </c>
    </row>
    <row r="108" spans="1:16" ht="14.1" customHeight="1" x14ac:dyDescent="0.25">
      <c r="A108" s="65" t="s">
        <v>15</v>
      </c>
      <c r="B108" s="65" t="s">
        <v>175</v>
      </c>
      <c r="C108" s="66">
        <v>4.4000000000000004</v>
      </c>
      <c r="D108" s="47">
        <v>10</v>
      </c>
      <c r="E108" s="66">
        <v>0.44</v>
      </c>
      <c r="F108" s="66">
        <v>0.74</v>
      </c>
      <c r="G108" s="47">
        <v>29</v>
      </c>
      <c r="H108" s="47">
        <v>32</v>
      </c>
      <c r="I108" s="81">
        <v>3</v>
      </c>
      <c r="J108" s="47">
        <v>14</v>
      </c>
      <c r="K108" s="47">
        <v>16</v>
      </c>
      <c r="L108" s="47">
        <v>0</v>
      </c>
      <c r="M108" s="47">
        <v>0</v>
      </c>
      <c r="N108" s="47">
        <v>80</v>
      </c>
      <c r="O108" s="47">
        <v>20</v>
      </c>
      <c r="P108" s="47">
        <v>0</v>
      </c>
    </row>
    <row r="109" spans="1:16" ht="14.1" customHeight="1" x14ac:dyDescent="0.25">
      <c r="A109" s="65" t="s">
        <v>21</v>
      </c>
      <c r="B109" s="65" t="s">
        <v>175</v>
      </c>
      <c r="C109" s="47">
        <v>5</v>
      </c>
      <c r="D109" s="47">
        <v>10</v>
      </c>
      <c r="E109" s="66">
        <v>0.5</v>
      </c>
      <c r="F109" s="66">
        <v>0.7</v>
      </c>
      <c r="G109" s="47">
        <v>25</v>
      </c>
      <c r="H109" s="47">
        <v>26</v>
      </c>
      <c r="I109" s="81">
        <v>3</v>
      </c>
      <c r="J109" s="47">
        <v>11</v>
      </c>
      <c r="K109" s="47">
        <v>12</v>
      </c>
      <c r="L109" s="47">
        <v>0</v>
      </c>
      <c r="M109" s="47">
        <v>30</v>
      </c>
      <c r="N109" s="47">
        <v>40</v>
      </c>
      <c r="O109" s="47">
        <v>30</v>
      </c>
      <c r="P109" s="47">
        <v>0</v>
      </c>
    </row>
    <row r="110" spans="1:16" ht="14.1" customHeight="1" x14ac:dyDescent="0.25">
      <c r="A110" s="65" t="s">
        <v>22</v>
      </c>
      <c r="B110" s="65" t="s">
        <v>175</v>
      </c>
      <c r="C110" s="66">
        <v>7.1</v>
      </c>
      <c r="D110" s="47">
        <v>10</v>
      </c>
      <c r="E110" s="66">
        <v>0.71</v>
      </c>
      <c r="F110" s="66">
        <v>1.02</v>
      </c>
      <c r="G110" s="47">
        <v>7</v>
      </c>
      <c r="H110" s="47">
        <v>11</v>
      </c>
      <c r="I110" s="81">
        <v>4</v>
      </c>
      <c r="J110" s="47">
        <v>7</v>
      </c>
      <c r="K110" s="47">
        <v>11</v>
      </c>
      <c r="L110" s="47">
        <v>40</v>
      </c>
      <c r="M110" s="47">
        <v>30</v>
      </c>
      <c r="N110" s="47">
        <v>10</v>
      </c>
      <c r="O110" s="47">
        <v>10</v>
      </c>
      <c r="P110" s="47">
        <v>10</v>
      </c>
    </row>
    <row r="111" spans="1:16" ht="14.1" customHeight="1" x14ac:dyDescent="0.25">
      <c r="A111" s="65" t="s">
        <v>25</v>
      </c>
      <c r="B111" s="65" t="s">
        <v>175</v>
      </c>
      <c r="C111" s="66">
        <v>11.6</v>
      </c>
      <c r="D111" s="47">
        <v>14</v>
      </c>
      <c r="E111" s="66">
        <v>0.83</v>
      </c>
      <c r="F111" s="66">
        <v>1.1499999999999999</v>
      </c>
      <c r="G111" s="47">
        <v>3</v>
      </c>
      <c r="H111" s="47">
        <v>17</v>
      </c>
      <c r="I111" s="81">
        <v>4</v>
      </c>
      <c r="J111" s="47">
        <v>1</v>
      </c>
      <c r="K111" s="47">
        <v>11</v>
      </c>
      <c r="L111" s="66">
        <v>35.71</v>
      </c>
      <c r="M111" s="47">
        <v>50</v>
      </c>
      <c r="N111" s="66">
        <v>14.29</v>
      </c>
      <c r="O111" s="47">
        <v>0</v>
      </c>
      <c r="P111" s="47">
        <v>0</v>
      </c>
    </row>
    <row r="112" spans="1:16" ht="14.1" customHeight="1" x14ac:dyDescent="0.25">
      <c r="A112" s="65" t="s">
        <v>28</v>
      </c>
      <c r="B112" s="65" t="s">
        <v>175</v>
      </c>
      <c r="C112" s="66">
        <v>7.1</v>
      </c>
      <c r="D112" s="47">
        <v>12</v>
      </c>
      <c r="E112" s="66">
        <v>0.59</v>
      </c>
      <c r="F112" s="66">
        <v>0.85</v>
      </c>
      <c r="G112" s="47">
        <v>12</v>
      </c>
      <c r="H112" s="47">
        <v>12</v>
      </c>
      <c r="I112" s="81">
        <v>4</v>
      </c>
      <c r="J112" s="47">
        <v>12</v>
      </c>
      <c r="K112" s="47">
        <v>12</v>
      </c>
      <c r="L112" s="66">
        <v>8.33</v>
      </c>
      <c r="M112" s="47">
        <v>25</v>
      </c>
      <c r="N112" s="66">
        <v>58.33</v>
      </c>
      <c r="O112" s="66">
        <v>8.33</v>
      </c>
      <c r="P112" s="47">
        <v>0</v>
      </c>
    </row>
    <row r="113" spans="1:16" ht="14.1" customHeight="1" x14ac:dyDescent="0.25">
      <c r="A113" s="65" t="s">
        <v>30</v>
      </c>
      <c r="B113" s="65" t="s">
        <v>175</v>
      </c>
      <c r="C113" s="66">
        <v>8.3000000000000007</v>
      </c>
      <c r="D113" s="47">
        <v>17</v>
      </c>
      <c r="E113" s="66">
        <v>0.49</v>
      </c>
      <c r="F113" s="66">
        <v>0.8</v>
      </c>
      <c r="G113" s="47">
        <v>11</v>
      </c>
      <c r="H113" s="47">
        <v>14</v>
      </c>
      <c r="I113" s="81">
        <v>4</v>
      </c>
      <c r="J113" s="47">
        <v>11</v>
      </c>
      <c r="K113" s="47">
        <v>12</v>
      </c>
      <c r="L113" s="47">
        <v>0</v>
      </c>
      <c r="M113" s="66">
        <v>29.41</v>
      </c>
      <c r="N113" s="66">
        <v>41.18</v>
      </c>
      <c r="O113" s="66">
        <v>23.53</v>
      </c>
      <c r="P113" s="66">
        <v>5.88</v>
      </c>
    </row>
    <row r="114" spans="1:16" ht="14.1" customHeight="1" x14ac:dyDescent="0.25">
      <c r="A114" s="65" t="s">
        <v>31</v>
      </c>
      <c r="B114" s="65" t="s">
        <v>175</v>
      </c>
      <c r="C114" s="66">
        <v>10.199999999999999</v>
      </c>
      <c r="D114" s="47">
        <v>15</v>
      </c>
      <c r="E114" s="66">
        <v>0.68</v>
      </c>
      <c r="F114" s="66">
        <v>1.01</v>
      </c>
      <c r="G114" s="47">
        <v>11</v>
      </c>
      <c r="H114" s="47">
        <v>19</v>
      </c>
      <c r="I114" s="81">
        <v>4</v>
      </c>
      <c r="J114" s="47">
        <v>7</v>
      </c>
      <c r="K114" s="47">
        <v>13</v>
      </c>
      <c r="L114" s="66">
        <v>6.67</v>
      </c>
      <c r="M114" s="47">
        <v>60</v>
      </c>
      <c r="N114" s="66">
        <v>26.67</v>
      </c>
      <c r="O114" s="47">
        <v>0</v>
      </c>
      <c r="P114" s="66">
        <v>6.67</v>
      </c>
    </row>
    <row r="115" spans="1:16" ht="14.1" customHeight="1" x14ac:dyDescent="0.25">
      <c r="A115" s="65" t="s">
        <v>34</v>
      </c>
      <c r="B115" s="65" t="s">
        <v>175</v>
      </c>
      <c r="C115" s="66">
        <v>10.6</v>
      </c>
      <c r="D115" s="47">
        <v>14</v>
      </c>
      <c r="E115" s="66">
        <v>0.76</v>
      </c>
      <c r="F115" s="66">
        <v>1.36</v>
      </c>
      <c r="G115" s="47">
        <v>1</v>
      </c>
      <c r="H115" s="47">
        <v>15</v>
      </c>
      <c r="I115" s="81">
        <v>4</v>
      </c>
      <c r="J115" s="47">
        <v>1</v>
      </c>
      <c r="K115" s="47">
        <v>10</v>
      </c>
      <c r="L115" s="66">
        <v>21.43</v>
      </c>
      <c r="M115" s="66">
        <v>57.14</v>
      </c>
      <c r="N115" s="66">
        <v>14.29</v>
      </c>
      <c r="O115" s="66">
        <v>7.14</v>
      </c>
      <c r="P115" s="47">
        <v>0</v>
      </c>
    </row>
    <row r="116" spans="1:16" ht="14.1" customHeight="1" x14ac:dyDescent="0.25">
      <c r="A116" s="65" t="s">
        <v>11</v>
      </c>
      <c r="B116" s="65" t="s">
        <v>180</v>
      </c>
      <c r="C116" s="66">
        <v>12.6</v>
      </c>
      <c r="D116" s="47">
        <v>18</v>
      </c>
      <c r="E116" s="66">
        <v>0.7</v>
      </c>
      <c r="F116" s="66">
        <v>1.05</v>
      </c>
      <c r="G116" s="47">
        <v>6</v>
      </c>
      <c r="H116" s="47">
        <v>18</v>
      </c>
      <c r="I116" s="81">
        <v>4</v>
      </c>
      <c r="J116" s="47">
        <v>6</v>
      </c>
      <c r="K116" s="47">
        <v>15</v>
      </c>
      <c r="L116" s="47">
        <v>0</v>
      </c>
      <c r="M116" s="66">
        <v>66.67</v>
      </c>
      <c r="N116" s="66">
        <v>33.33</v>
      </c>
      <c r="O116" s="47">
        <v>0</v>
      </c>
      <c r="P116" s="47">
        <v>0</v>
      </c>
    </row>
    <row r="117" spans="1:16" ht="14.1" customHeight="1" x14ac:dyDescent="0.25">
      <c r="A117" s="65" t="s">
        <v>13</v>
      </c>
      <c r="B117" s="65" t="s">
        <v>180</v>
      </c>
      <c r="C117" s="66">
        <v>15.4</v>
      </c>
      <c r="D117" s="47">
        <v>19</v>
      </c>
      <c r="E117" s="66">
        <v>0.81</v>
      </c>
      <c r="F117" s="66">
        <v>1.2</v>
      </c>
      <c r="G117" s="47">
        <v>1</v>
      </c>
      <c r="H117" s="47">
        <v>11</v>
      </c>
      <c r="I117" s="81">
        <v>4</v>
      </c>
      <c r="J117" s="47">
        <v>1</v>
      </c>
      <c r="K117" s="47">
        <v>11</v>
      </c>
      <c r="L117" s="66">
        <v>36.840000000000003</v>
      </c>
      <c r="M117" s="66">
        <v>42.11</v>
      </c>
      <c r="N117" s="66">
        <v>21.05</v>
      </c>
      <c r="O117" s="47">
        <v>0</v>
      </c>
      <c r="P117" s="47">
        <v>0</v>
      </c>
    </row>
    <row r="118" spans="1:16" ht="14.1" customHeight="1" x14ac:dyDescent="0.25">
      <c r="A118" s="65" t="s">
        <v>14</v>
      </c>
      <c r="B118" s="65" t="s">
        <v>180</v>
      </c>
      <c r="C118" s="66">
        <v>10.7</v>
      </c>
      <c r="D118" s="47">
        <v>17</v>
      </c>
      <c r="E118" s="66">
        <v>0.63</v>
      </c>
      <c r="F118" s="66">
        <v>1.06</v>
      </c>
      <c r="G118" s="47">
        <v>11</v>
      </c>
      <c r="H118" s="47">
        <v>23</v>
      </c>
      <c r="I118" s="81">
        <v>4</v>
      </c>
      <c r="J118" s="47">
        <v>7</v>
      </c>
      <c r="K118" s="47">
        <v>13</v>
      </c>
      <c r="L118" s="66">
        <v>11.76</v>
      </c>
      <c r="M118" s="66">
        <v>35.29</v>
      </c>
      <c r="N118" s="66">
        <v>41.18</v>
      </c>
      <c r="O118" s="66">
        <v>11.76</v>
      </c>
      <c r="P118" s="47">
        <v>0</v>
      </c>
    </row>
    <row r="119" spans="1:16" ht="14.1" customHeight="1" x14ac:dyDescent="0.25">
      <c r="A119" s="65" t="s">
        <v>15</v>
      </c>
      <c r="B119" s="65" t="s">
        <v>180</v>
      </c>
      <c r="C119" s="66">
        <v>19</v>
      </c>
      <c r="D119" s="47">
        <v>31</v>
      </c>
      <c r="E119" s="66">
        <v>0.61</v>
      </c>
      <c r="F119" s="66">
        <v>1.03</v>
      </c>
      <c r="G119" s="47">
        <v>11</v>
      </c>
      <c r="H119" s="47">
        <v>32</v>
      </c>
      <c r="I119" s="81">
        <v>4</v>
      </c>
      <c r="J119" s="47">
        <v>8</v>
      </c>
      <c r="K119" s="47">
        <v>16</v>
      </c>
      <c r="L119" s="66">
        <v>6.45</v>
      </c>
      <c r="M119" s="66">
        <v>38.71</v>
      </c>
      <c r="N119" s="66">
        <v>45.16</v>
      </c>
      <c r="O119" s="66">
        <v>6.45</v>
      </c>
      <c r="P119" s="66">
        <v>3.23</v>
      </c>
    </row>
    <row r="120" spans="1:16" ht="14.1" customHeight="1" x14ac:dyDescent="0.25">
      <c r="A120" s="65" t="s">
        <v>19</v>
      </c>
      <c r="B120" s="65" t="s">
        <v>180</v>
      </c>
      <c r="C120" s="66">
        <v>6.1</v>
      </c>
      <c r="D120" s="47">
        <v>14</v>
      </c>
      <c r="E120" s="66">
        <v>0.44</v>
      </c>
      <c r="F120" s="66">
        <v>0.73</v>
      </c>
      <c r="G120" s="47">
        <v>7</v>
      </c>
      <c r="H120" s="47">
        <v>7</v>
      </c>
      <c r="I120" s="81">
        <v>4</v>
      </c>
      <c r="J120" s="47">
        <v>7</v>
      </c>
      <c r="K120" s="47">
        <v>7</v>
      </c>
      <c r="L120" s="66">
        <v>7.14</v>
      </c>
      <c r="M120" s="66">
        <v>7.14</v>
      </c>
      <c r="N120" s="47">
        <v>50</v>
      </c>
      <c r="O120" s="66">
        <v>28.57</v>
      </c>
      <c r="P120" s="66">
        <v>7.14</v>
      </c>
    </row>
    <row r="121" spans="1:16" ht="14.1" customHeight="1" x14ac:dyDescent="0.25">
      <c r="A121" s="65" t="s">
        <v>25</v>
      </c>
      <c r="B121" s="65" t="s">
        <v>180</v>
      </c>
      <c r="C121" s="66">
        <v>9.5</v>
      </c>
      <c r="D121" s="47">
        <v>12</v>
      </c>
      <c r="E121" s="66">
        <v>0.79</v>
      </c>
      <c r="F121" s="66">
        <v>1.1000000000000001</v>
      </c>
      <c r="G121" s="47">
        <v>4</v>
      </c>
      <c r="H121" s="47">
        <v>17</v>
      </c>
      <c r="I121" s="81">
        <v>4</v>
      </c>
      <c r="J121" s="47">
        <v>2</v>
      </c>
      <c r="K121" s="47">
        <v>11</v>
      </c>
      <c r="L121" s="66">
        <v>33.33</v>
      </c>
      <c r="M121" s="66">
        <v>41.67</v>
      </c>
      <c r="N121" s="47">
        <v>25</v>
      </c>
      <c r="O121" s="47">
        <v>0</v>
      </c>
      <c r="P121" s="47">
        <v>0</v>
      </c>
    </row>
    <row r="122" spans="1:16" ht="14.1" customHeight="1" x14ac:dyDescent="0.25">
      <c r="A122" s="65" t="s">
        <v>26</v>
      </c>
      <c r="B122" s="65" t="s">
        <v>180</v>
      </c>
      <c r="C122" s="66">
        <v>19.899999999999999</v>
      </c>
      <c r="D122" s="47">
        <v>25</v>
      </c>
      <c r="E122" s="66">
        <v>0.8</v>
      </c>
      <c r="F122" s="66">
        <v>1.19</v>
      </c>
      <c r="G122" s="47">
        <v>3</v>
      </c>
      <c r="H122" s="47">
        <v>12</v>
      </c>
      <c r="I122" s="81">
        <v>4</v>
      </c>
      <c r="J122" s="47">
        <v>3</v>
      </c>
      <c r="K122" s="47">
        <v>12</v>
      </c>
      <c r="L122" s="47">
        <v>40</v>
      </c>
      <c r="M122" s="47">
        <v>32</v>
      </c>
      <c r="N122" s="66">
        <v>28</v>
      </c>
      <c r="O122" s="47">
        <v>0</v>
      </c>
      <c r="P122" s="47">
        <v>0</v>
      </c>
    </row>
    <row r="123" spans="1:16" ht="14.1" customHeight="1" x14ac:dyDescent="0.25">
      <c r="A123" s="65" t="s">
        <v>27</v>
      </c>
      <c r="B123" s="65" t="s">
        <v>180</v>
      </c>
      <c r="C123" s="66">
        <v>8.6999999999999993</v>
      </c>
      <c r="D123" s="47">
        <v>11</v>
      </c>
      <c r="E123" s="66">
        <v>0.79</v>
      </c>
      <c r="F123" s="66">
        <v>1.02</v>
      </c>
      <c r="G123" s="47">
        <v>2</v>
      </c>
      <c r="H123" s="47">
        <v>4</v>
      </c>
      <c r="I123" s="81">
        <v>4</v>
      </c>
      <c r="J123" s="47">
        <v>2</v>
      </c>
      <c r="K123" s="47">
        <v>4</v>
      </c>
      <c r="L123" s="66">
        <v>36.36</v>
      </c>
      <c r="M123" s="66">
        <v>36.36</v>
      </c>
      <c r="N123" s="66">
        <v>27.27</v>
      </c>
      <c r="O123" s="47">
        <v>0</v>
      </c>
      <c r="P123" s="47">
        <v>0</v>
      </c>
    </row>
    <row r="124" spans="1:16" ht="14.1" customHeight="1" x14ac:dyDescent="0.25">
      <c r="A124" s="65" t="s">
        <v>28</v>
      </c>
      <c r="B124" s="65" t="s">
        <v>180</v>
      </c>
      <c r="C124" s="66">
        <v>9.9</v>
      </c>
      <c r="D124" s="47">
        <v>15</v>
      </c>
      <c r="E124" s="66">
        <v>0.66</v>
      </c>
      <c r="F124" s="66">
        <v>0.95</v>
      </c>
      <c r="G124" s="47">
        <v>9</v>
      </c>
      <c r="H124" s="47">
        <v>12</v>
      </c>
      <c r="I124" s="81">
        <v>4</v>
      </c>
      <c r="J124" s="47">
        <v>9</v>
      </c>
      <c r="K124" s="47">
        <v>12</v>
      </c>
      <c r="L124" s="47">
        <v>0</v>
      </c>
      <c r="M124" s="66">
        <v>53.33</v>
      </c>
      <c r="N124" s="66">
        <v>46.67</v>
      </c>
      <c r="O124" s="47">
        <v>0</v>
      </c>
      <c r="P124" s="47">
        <v>0</v>
      </c>
    </row>
    <row r="125" spans="1:16" ht="14.1" customHeight="1" x14ac:dyDescent="0.25">
      <c r="A125" s="65" t="s">
        <v>29</v>
      </c>
      <c r="B125" s="65" t="s">
        <v>180</v>
      </c>
      <c r="C125" s="66">
        <v>21.4</v>
      </c>
      <c r="D125" s="47">
        <v>26</v>
      </c>
      <c r="E125" s="66">
        <v>0.82</v>
      </c>
      <c r="F125" s="66">
        <v>1.1299999999999999</v>
      </c>
      <c r="G125" s="47">
        <v>1</v>
      </c>
      <c r="H125" s="47">
        <v>8</v>
      </c>
      <c r="I125" s="81">
        <v>4</v>
      </c>
      <c r="J125" s="47">
        <v>1</v>
      </c>
      <c r="K125" s="47">
        <v>8</v>
      </c>
      <c r="L125" s="66">
        <v>34.619999999999997</v>
      </c>
      <c r="M125" s="47">
        <v>50</v>
      </c>
      <c r="N125" s="66">
        <v>15.38</v>
      </c>
      <c r="O125" s="47">
        <v>0</v>
      </c>
      <c r="P125" s="47">
        <v>0</v>
      </c>
    </row>
    <row r="126" spans="1:16" ht="14.1" customHeight="1" x14ac:dyDescent="0.25">
      <c r="A126" s="65" t="s">
        <v>30</v>
      </c>
      <c r="B126" s="65" t="s">
        <v>180</v>
      </c>
      <c r="C126" s="66">
        <v>11.2</v>
      </c>
      <c r="D126" s="47">
        <v>14</v>
      </c>
      <c r="E126" s="66">
        <v>0.8</v>
      </c>
      <c r="F126" s="66">
        <v>1.32</v>
      </c>
      <c r="G126" s="47">
        <v>1</v>
      </c>
      <c r="H126" s="47">
        <v>14</v>
      </c>
      <c r="I126" s="81">
        <v>4</v>
      </c>
      <c r="J126" s="47">
        <v>1</v>
      </c>
      <c r="K126" s="47">
        <v>12</v>
      </c>
      <c r="L126" s="66">
        <v>21.43</v>
      </c>
      <c r="M126" s="66">
        <v>64.290000000000006</v>
      </c>
      <c r="N126" s="66">
        <v>14.29</v>
      </c>
      <c r="O126" s="47">
        <v>0</v>
      </c>
      <c r="P126" s="47">
        <v>0</v>
      </c>
    </row>
    <row r="127" spans="1:16" ht="14.1" customHeight="1" x14ac:dyDescent="0.25">
      <c r="A127" s="65" t="s">
        <v>31</v>
      </c>
      <c r="B127" s="65" t="s">
        <v>180</v>
      </c>
      <c r="C127" s="66">
        <v>11.4</v>
      </c>
      <c r="D127" s="47">
        <v>14</v>
      </c>
      <c r="E127" s="66">
        <v>0.81</v>
      </c>
      <c r="F127" s="66">
        <v>1.21</v>
      </c>
      <c r="G127" s="47">
        <v>1</v>
      </c>
      <c r="H127" s="47">
        <v>19</v>
      </c>
      <c r="I127" s="81">
        <v>4</v>
      </c>
      <c r="J127" s="47">
        <v>1</v>
      </c>
      <c r="K127" s="47">
        <v>13</v>
      </c>
      <c r="L127" s="66">
        <v>28.57</v>
      </c>
      <c r="M127" s="66">
        <v>57.14</v>
      </c>
      <c r="N127" s="66">
        <v>14.29</v>
      </c>
      <c r="O127" s="47">
        <v>0</v>
      </c>
      <c r="P127" s="47">
        <v>0</v>
      </c>
    </row>
    <row r="128" spans="1:16" ht="14.1" customHeight="1" x14ac:dyDescent="0.25">
      <c r="A128" s="65" t="s">
        <v>32</v>
      </c>
      <c r="B128" s="65" t="s">
        <v>180</v>
      </c>
      <c r="C128" s="66">
        <v>10.9</v>
      </c>
      <c r="D128" s="47">
        <v>13</v>
      </c>
      <c r="E128" s="66">
        <v>0.84</v>
      </c>
      <c r="F128" s="66">
        <v>1.18</v>
      </c>
      <c r="G128" s="47">
        <v>2</v>
      </c>
      <c r="H128" s="47">
        <v>3</v>
      </c>
      <c r="I128" s="81">
        <v>3</v>
      </c>
      <c r="J128" s="47">
        <v>2</v>
      </c>
      <c r="K128" s="47">
        <v>3</v>
      </c>
      <c r="L128" s="66">
        <v>30.77</v>
      </c>
      <c r="M128" s="66">
        <v>61.54</v>
      </c>
      <c r="N128" s="66">
        <v>7.69</v>
      </c>
      <c r="O128" s="47">
        <v>0</v>
      </c>
      <c r="P128" s="47">
        <v>0</v>
      </c>
    </row>
    <row r="129" spans="1:16" ht="14.1" customHeight="1" x14ac:dyDescent="0.25">
      <c r="A129" s="65" t="s">
        <v>34</v>
      </c>
      <c r="B129" s="65" t="s">
        <v>180</v>
      </c>
      <c r="C129" s="66">
        <v>7.1</v>
      </c>
      <c r="D129" s="47">
        <v>14</v>
      </c>
      <c r="E129" s="66">
        <v>0.51</v>
      </c>
      <c r="F129" s="66">
        <v>0.91</v>
      </c>
      <c r="G129" s="47">
        <v>9</v>
      </c>
      <c r="H129" s="47">
        <v>15</v>
      </c>
      <c r="I129" s="81">
        <v>4</v>
      </c>
      <c r="J129" s="47">
        <v>6</v>
      </c>
      <c r="K129" s="47">
        <v>10</v>
      </c>
      <c r="L129" s="47">
        <v>0</v>
      </c>
      <c r="M129" s="66">
        <v>28.57</v>
      </c>
      <c r="N129" s="47">
        <v>50</v>
      </c>
      <c r="O129" s="66">
        <v>14.29</v>
      </c>
      <c r="P129" s="66">
        <v>7.14</v>
      </c>
    </row>
    <row r="130" spans="1:16" ht="14.1" customHeight="1" x14ac:dyDescent="0.25">
      <c r="A130" s="65" t="s">
        <v>11</v>
      </c>
      <c r="B130" s="65" t="s">
        <v>189</v>
      </c>
      <c r="C130" s="66">
        <v>8.9</v>
      </c>
      <c r="D130" s="47">
        <v>13</v>
      </c>
      <c r="E130" s="66">
        <v>0.68</v>
      </c>
      <c r="F130" s="66">
        <v>1.03</v>
      </c>
      <c r="G130" s="47">
        <v>9</v>
      </c>
      <c r="H130" s="47">
        <v>18</v>
      </c>
      <c r="I130" s="81">
        <v>4</v>
      </c>
      <c r="J130" s="47">
        <v>9</v>
      </c>
      <c r="K130" s="47">
        <v>15</v>
      </c>
      <c r="L130" s="66">
        <v>23.08</v>
      </c>
      <c r="M130" s="66">
        <v>38.46</v>
      </c>
      <c r="N130" s="66">
        <v>23.08</v>
      </c>
      <c r="O130" s="66">
        <v>15.38</v>
      </c>
      <c r="P130" s="47">
        <v>0</v>
      </c>
    </row>
    <row r="131" spans="1:16" ht="14.1" customHeight="1" x14ac:dyDescent="0.25">
      <c r="A131" s="65" t="s">
        <v>21</v>
      </c>
      <c r="B131" s="65" t="s">
        <v>189</v>
      </c>
      <c r="C131" s="66">
        <v>59</v>
      </c>
      <c r="D131" s="47">
        <v>77</v>
      </c>
      <c r="E131" s="66">
        <v>0.77</v>
      </c>
      <c r="F131" s="66">
        <v>1.07</v>
      </c>
      <c r="G131" s="47">
        <v>9</v>
      </c>
      <c r="H131" s="47">
        <v>26</v>
      </c>
      <c r="I131" s="81">
        <v>4</v>
      </c>
      <c r="J131" s="47">
        <v>5</v>
      </c>
      <c r="K131" s="47">
        <v>14</v>
      </c>
      <c r="L131" s="66">
        <v>35.06</v>
      </c>
      <c r="M131" s="66">
        <v>36.36</v>
      </c>
      <c r="N131" s="66">
        <v>23.38</v>
      </c>
      <c r="O131" s="66">
        <v>3.9</v>
      </c>
      <c r="P131" s="66">
        <v>1.3</v>
      </c>
    </row>
    <row r="132" spans="1:16" ht="14.1" customHeight="1" x14ac:dyDescent="0.25">
      <c r="A132" s="65" t="s">
        <v>23</v>
      </c>
      <c r="B132" s="65" t="s">
        <v>189</v>
      </c>
      <c r="C132" s="66">
        <v>23.2</v>
      </c>
      <c r="D132" s="47">
        <v>32</v>
      </c>
      <c r="E132" s="66">
        <v>0.73</v>
      </c>
      <c r="F132" s="66">
        <v>1.02</v>
      </c>
      <c r="G132" s="47">
        <v>13</v>
      </c>
      <c r="H132" s="47">
        <v>30</v>
      </c>
      <c r="I132" s="81">
        <v>4</v>
      </c>
      <c r="J132" s="47">
        <v>9</v>
      </c>
      <c r="K132" s="47">
        <v>17</v>
      </c>
      <c r="L132" s="66">
        <v>18.75</v>
      </c>
      <c r="M132" s="66">
        <v>53.13</v>
      </c>
      <c r="N132" s="66">
        <v>18.75</v>
      </c>
      <c r="O132" s="66">
        <v>9.3800000000000008</v>
      </c>
      <c r="P132" s="47">
        <v>0</v>
      </c>
    </row>
    <row r="133" spans="1:16" ht="14.1" customHeight="1" x14ac:dyDescent="0.25">
      <c r="A133" s="65" t="s">
        <v>34</v>
      </c>
      <c r="B133" s="65" t="s">
        <v>189</v>
      </c>
      <c r="C133" s="66">
        <v>23.1</v>
      </c>
      <c r="D133" s="47">
        <v>40</v>
      </c>
      <c r="E133" s="66">
        <v>0.57999999999999996</v>
      </c>
      <c r="F133" s="66">
        <v>1.04</v>
      </c>
      <c r="G133" s="47">
        <v>7</v>
      </c>
      <c r="H133" s="47">
        <v>15</v>
      </c>
      <c r="I133" s="81">
        <v>4</v>
      </c>
      <c r="J133" s="47">
        <v>5</v>
      </c>
      <c r="K133" s="47">
        <v>10</v>
      </c>
      <c r="L133" s="47">
        <v>0</v>
      </c>
      <c r="M133" s="66">
        <v>42.5</v>
      </c>
      <c r="N133" s="66">
        <v>42.5</v>
      </c>
      <c r="O133" s="66">
        <v>12.5</v>
      </c>
      <c r="P133" s="66">
        <v>2.5</v>
      </c>
    </row>
    <row r="134" spans="1:16" ht="14.1" customHeight="1" x14ac:dyDescent="0.25">
      <c r="A134" s="65" t="s">
        <v>13</v>
      </c>
      <c r="B134" s="65" t="s">
        <v>194</v>
      </c>
      <c r="C134" s="66">
        <v>7.1</v>
      </c>
      <c r="D134" s="47">
        <v>12</v>
      </c>
      <c r="E134" s="66">
        <v>0.59</v>
      </c>
      <c r="F134" s="66">
        <v>0.88</v>
      </c>
      <c r="G134" s="47">
        <v>9</v>
      </c>
      <c r="H134" s="47">
        <v>11</v>
      </c>
      <c r="I134" s="81">
        <v>4</v>
      </c>
      <c r="J134" s="47">
        <v>9</v>
      </c>
      <c r="K134" s="47">
        <v>11</v>
      </c>
      <c r="L134" s="66">
        <v>8.33</v>
      </c>
      <c r="M134" s="66">
        <v>41.67</v>
      </c>
      <c r="N134" s="47">
        <v>25</v>
      </c>
      <c r="O134" s="47">
        <v>25</v>
      </c>
      <c r="P134" s="47">
        <v>0</v>
      </c>
    </row>
    <row r="135" spans="1:16" ht="14.1" customHeight="1" x14ac:dyDescent="0.25">
      <c r="A135" s="65" t="s">
        <v>14</v>
      </c>
      <c r="B135" s="65" t="s">
        <v>194</v>
      </c>
      <c r="C135" s="66">
        <v>9.3000000000000007</v>
      </c>
      <c r="D135" s="47">
        <v>18</v>
      </c>
      <c r="E135" s="66">
        <v>0.52</v>
      </c>
      <c r="F135" s="66">
        <v>0.87</v>
      </c>
      <c r="G135" s="47">
        <v>16</v>
      </c>
      <c r="H135" s="47">
        <v>23</v>
      </c>
      <c r="I135" s="81">
        <v>4</v>
      </c>
      <c r="J135" s="47">
        <v>10</v>
      </c>
      <c r="K135" s="47">
        <v>13</v>
      </c>
      <c r="L135" s="47">
        <v>0</v>
      </c>
      <c r="M135" s="66">
        <v>16.670000000000002</v>
      </c>
      <c r="N135" s="66">
        <v>72.22</v>
      </c>
      <c r="O135" s="66">
        <v>11.11</v>
      </c>
      <c r="P135" s="47">
        <v>0</v>
      </c>
    </row>
    <row r="136" spans="1:16" ht="14.1" customHeight="1" x14ac:dyDescent="0.25">
      <c r="A136" s="65" t="s">
        <v>15</v>
      </c>
      <c r="B136" s="65" t="s">
        <v>194</v>
      </c>
      <c r="C136" s="66">
        <v>9.1</v>
      </c>
      <c r="D136" s="47">
        <v>15</v>
      </c>
      <c r="E136" s="66">
        <v>0.61</v>
      </c>
      <c r="F136" s="66">
        <v>1.02</v>
      </c>
      <c r="G136" s="47">
        <v>12</v>
      </c>
      <c r="H136" s="47">
        <v>32</v>
      </c>
      <c r="I136" s="81">
        <v>3</v>
      </c>
      <c r="J136" s="47">
        <v>4</v>
      </c>
      <c r="K136" s="47">
        <v>16</v>
      </c>
      <c r="L136" s="47">
        <v>0</v>
      </c>
      <c r="M136" s="66">
        <v>46.67</v>
      </c>
      <c r="N136" s="66">
        <v>46.67</v>
      </c>
      <c r="O136" s="47">
        <v>0</v>
      </c>
      <c r="P136" s="66">
        <v>6.67</v>
      </c>
    </row>
    <row r="137" spans="1:16" ht="14.1" customHeight="1" x14ac:dyDescent="0.25">
      <c r="A137" s="65" t="s">
        <v>21</v>
      </c>
      <c r="B137" s="65" t="s">
        <v>194</v>
      </c>
      <c r="C137" s="66">
        <v>34.1</v>
      </c>
      <c r="D137" s="47">
        <v>41</v>
      </c>
      <c r="E137" s="66">
        <v>0.83</v>
      </c>
      <c r="F137" s="66">
        <v>1.17</v>
      </c>
      <c r="G137" s="47">
        <v>3</v>
      </c>
      <c r="H137" s="47">
        <v>26</v>
      </c>
      <c r="I137" s="81">
        <v>4</v>
      </c>
      <c r="J137" s="47">
        <v>2</v>
      </c>
      <c r="K137" s="47">
        <v>14</v>
      </c>
      <c r="L137" s="66">
        <v>41.46</v>
      </c>
      <c r="M137" s="66">
        <v>46.34</v>
      </c>
      <c r="N137" s="66">
        <v>7.32</v>
      </c>
      <c r="O137" s="66">
        <v>4.88</v>
      </c>
      <c r="P137" s="47">
        <v>0</v>
      </c>
    </row>
    <row r="138" spans="1:16" ht="14.1" customHeight="1" x14ac:dyDescent="0.25">
      <c r="A138" s="65" t="s">
        <v>22</v>
      </c>
      <c r="B138" s="65" t="s">
        <v>194</v>
      </c>
      <c r="C138" s="66">
        <v>14.2</v>
      </c>
      <c r="D138" s="47">
        <v>15</v>
      </c>
      <c r="E138" s="66">
        <v>0.95</v>
      </c>
      <c r="F138" s="66">
        <v>1.36</v>
      </c>
      <c r="G138" s="47">
        <v>1</v>
      </c>
      <c r="H138" s="47">
        <v>11</v>
      </c>
      <c r="I138" s="81">
        <v>4</v>
      </c>
      <c r="J138" s="47">
        <v>1</v>
      </c>
      <c r="K138" s="47">
        <v>11</v>
      </c>
      <c r="L138" s="66">
        <v>73.33</v>
      </c>
      <c r="M138" s="66">
        <v>26.67</v>
      </c>
      <c r="N138" s="47">
        <v>0</v>
      </c>
      <c r="O138" s="47">
        <v>0</v>
      </c>
      <c r="P138" s="47">
        <v>0</v>
      </c>
    </row>
    <row r="139" spans="1:16" ht="14.1" customHeight="1" x14ac:dyDescent="0.25">
      <c r="A139" s="65" t="s">
        <v>23</v>
      </c>
      <c r="B139" s="65" t="s">
        <v>194</v>
      </c>
      <c r="C139" s="66">
        <v>18.399999999999999</v>
      </c>
      <c r="D139" s="47">
        <v>21</v>
      </c>
      <c r="E139" s="66">
        <v>0.88</v>
      </c>
      <c r="F139" s="66">
        <v>1.23</v>
      </c>
      <c r="G139" s="47">
        <v>2</v>
      </c>
      <c r="H139" s="47">
        <v>30</v>
      </c>
      <c r="I139" s="81">
        <v>4</v>
      </c>
      <c r="J139" s="47">
        <v>2</v>
      </c>
      <c r="K139" s="47">
        <v>17</v>
      </c>
      <c r="L139" s="66">
        <v>52.38</v>
      </c>
      <c r="M139" s="66">
        <v>38.1</v>
      </c>
      <c r="N139" s="66">
        <v>9.52</v>
      </c>
      <c r="O139" s="47">
        <v>0</v>
      </c>
      <c r="P139" s="47">
        <v>0</v>
      </c>
    </row>
    <row r="140" spans="1:16" ht="14.1" customHeight="1" x14ac:dyDescent="0.25">
      <c r="A140" s="65" t="s">
        <v>25</v>
      </c>
      <c r="B140" s="65" t="s">
        <v>194</v>
      </c>
      <c r="C140" s="66">
        <v>6.7</v>
      </c>
      <c r="D140" s="47">
        <v>11</v>
      </c>
      <c r="E140" s="66">
        <v>0.61</v>
      </c>
      <c r="F140" s="66">
        <v>0.84</v>
      </c>
      <c r="G140" s="47">
        <v>16</v>
      </c>
      <c r="H140" s="47">
        <v>17</v>
      </c>
      <c r="I140" s="81">
        <v>3</v>
      </c>
      <c r="J140" s="47">
        <v>6</v>
      </c>
      <c r="K140" s="47">
        <v>6</v>
      </c>
      <c r="L140" s="66">
        <v>27.27</v>
      </c>
      <c r="M140" s="66">
        <v>18.18</v>
      </c>
      <c r="N140" s="66">
        <v>27.27</v>
      </c>
      <c r="O140" s="66">
        <v>27.27</v>
      </c>
      <c r="P140" s="47">
        <v>0</v>
      </c>
    </row>
    <row r="141" spans="1:16" ht="14.1" customHeight="1" x14ac:dyDescent="0.25">
      <c r="A141" s="65" t="s">
        <v>28</v>
      </c>
      <c r="B141" s="65" t="s">
        <v>194</v>
      </c>
      <c r="C141" s="66">
        <v>13</v>
      </c>
      <c r="D141" s="47">
        <v>18</v>
      </c>
      <c r="E141" s="66">
        <v>0.72</v>
      </c>
      <c r="F141" s="66">
        <v>1.03</v>
      </c>
      <c r="G141" s="47">
        <v>5</v>
      </c>
      <c r="H141" s="47">
        <v>12</v>
      </c>
      <c r="I141" s="81">
        <v>4</v>
      </c>
      <c r="J141" s="47">
        <v>5</v>
      </c>
      <c r="K141" s="47">
        <v>12</v>
      </c>
      <c r="L141" s="66">
        <v>11.11</v>
      </c>
      <c r="M141" s="66">
        <v>61.11</v>
      </c>
      <c r="N141" s="66">
        <v>22.22</v>
      </c>
      <c r="O141" s="66">
        <v>5.56</v>
      </c>
      <c r="P141" s="47">
        <v>0</v>
      </c>
    </row>
    <row r="142" spans="1:16" ht="14.1" customHeight="1" x14ac:dyDescent="0.25">
      <c r="A142" s="65" t="s">
        <v>11</v>
      </c>
      <c r="B142" s="65" t="s">
        <v>200</v>
      </c>
      <c r="C142" s="66">
        <v>6.5</v>
      </c>
      <c r="D142" s="47">
        <v>10</v>
      </c>
      <c r="E142" s="66">
        <v>0.65</v>
      </c>
      <c r="F142" s="66">
        <v>0.98</v>
      </c>
      <c r="G142" s="47">
        <v>13</v>
      </c>
      <c r="H142" s="47">
        <v>18</v>
      </c>
      <c r="I142" s="81">
        <v>3</v>
      </c>
      <c r="J142" s="47">
        <v>2</v>
      </c>
      <c r="K142" s="47">
        <v>3</v>
      </c>
      <c r="L142" s="47">
        <v>0</v>
      </c>
      <c r="M142" s="47">
        <v>50</v>
      </c>
      <c r="N142" s="47">
        <v>50</v>
      </c>
      <c r="O142" s="47">
        <v>0</v>
      </c>
      <c r="P142" s="47">
        <v>0</v>
      </c>
    </row>
    <row r="143" spans="1:16" ht="14.1" customHeight="1" x14ac:dyDescent="0.25">
      <c r="A143" s="65" t="s">
        <v>15</v>
      </c>
      <c r="B143" s="65" t="s">
        <v>200</v>
      </c>
      <c r="C143" s="66">
        <v>8.8000000000000007</v>
      </c>
      <c r="D143" s="47">
        <v>11</v>
      </c>
      <c r="E143" s="66">
        <v>0.8</v>
      </c>
      <c r="F143" s="66">
        <v>1.35</v>
      </c>
      <c r="G143" s="47">
        <v>1</v>
      </c>
      <c r="H143" s="47">
        <v>32</v>
      </c>
      <c r="I143" s="81">
        <v>3</v>
      </c>
      <c r="J143" s="47">
        <v>1</v>
      </c>
      <c r="K143" s="47">
        <v>16</v>
      </c>
      <c r="L143" s="66">
        <v>27.27</v>
      </c>
      <c r="M143" s="66">
        <v>54.55</v>
      </c>
      <c r="N143" s="66">
        <v>18.18</v>
      </c>
      <c r="O143" s="47">
        <v>0</v>
      </c>
      <c r="P143" s="47">
        <v>0</v>
      </c>
    </row>
    <row r="144" spans="1:16" ht="14.1" customHeight="1" x14ac:dyDescent="0.25">
      <c r="A144" s="65" t="s">
        <v>26</v>
      </c>
      <c r="B144" s="65" t="s">
        <v>204</v>
      </c>
      <c r="C144" s="66">
        <v>11.1</v>
      </c>
      <c r="D144" s="47">
        <v>17</v>
      </c>
      <c r="E144" s="66">
        <v>0.65</v>
      </c>
      <c r="F144" s="66">
        <v>0.98</v>
      </c>
      <c r="G144" s="47">
        <v>8</v>
      </c>
      <c r="H144" s="47">
        <v>12</v>
      </c>
      <c r="I144" s="81">
        <v>4</v>
      </c>
      <c r="J144" s="47">
        <v>8</v>
      </c>
      <c r="K144" s="47">
        <v>12</v>
      </c>
      <c r="L144" s="66">
        <v>5.88</v>
      </c>
      <c r="M144" s="66">
        <v>41.18</v>
      </c>
      <c r="N144" s="66">
        <v>52.94</v>
      </c>
      <c r="O144" s="47">
        <v>0</v>
      </c>
      <c r="P144" s="47">
        <v>0</v>
      </c>
    </row>
    <row r="145" spans="1:16" ht="14.1" customHeight="1" x14ac:dyDescent="0.25">
      <c r="A145" s="65" t="s">
        <v>25</v>
      </c>
      <c r="B145" s="65" t="s">
        <v>210</v>
      </c>
      <c r="C145" s="66">
        <v>10.1</v>
      </c>
      <c r="D145" s="47">
        <v>15</v>
      </c>
      <c r="E145" s="66">
        <v>0.67</v>
      </c>
      <c r="F145" s="66">
        <v>0.93</v>
      </c>
      <c r="G145" s="47">
        <v>11</v>
      </c>
      <c r="H145" s="47">
        <v>17</v>
      </c>
      <c r="I145" s="81">
        <v>4</v>
      </c>
      <c r="J145" s="47">
        <v>8</v>
      </c>
      <c r="K145" s="47">
        <v>11</v>
      </c>
      <c r="L145" s="66">
        <v>13.33</v>
      </c>
      <c r="M145" s="66">
        <v>46.67</v>
      </c>
      <c r="N145" s="66">
        <v>33.33</v>
      </c>
      <c r="O145" s="47">
        <v>0</v>
      </c>
      <c r="P145" s="66">
        <v>6.67</v>
      </c>
    </row>
    <row r="146" spans="1:16" ht="14.1" customHeight="1" x14ac:dyDescent="0.25">
      <c r="A146" s="65" t="s">
        <v>28</v>
      </c>
      <c r="B146" s="65" t="s">
        <v>210</v>
      </c>
      <c r="C146" s="66">
        <v>12.6</v>
      </c>
      <c r="D146" s="47">
        <v>17</v>
      </c>
      <c r="E146" s="66">
        <v>0.74</v>
      </c>
      <c r="F146" s="66">
        <v>1.06</v>
      </c>
      <c r="G146" s="47">
        <v>4</v>
      </c>
      <c r="H146" s="47">
        <v>12</v>
      </c>
      <c r="I146" s="81">
        <v>4</v>
      </c>
      <c r="J146" s="47">
        <v>4</v>
      </c>
      <c r="K146" s="47">
        <v>12</v>
      </c>
      <c r="L146" s="66">
        <v>23.53</v>
      </c>
      <c r="M146" s="66">
        <v>41.18</v>
      </c>
      <c r="N146" s="66">
        <v>35.29</v>
      </c>
      <c r="O146" s="47">
        <v>0</v>
      </c>
      <c r="P146" s="47">
        <v>0</v>
      </c>
    </row>
    <row r="147" spans="1:16" ht="14.1" customHeight="1" x14ac:dyDescent="0.25">
      <c r="A147" s="65" t="s">
        <v>15</v>
      </c>
      <c r="B147" s="65" t="s">
        <v>212</v>
      </c>
      <c r="C147" s="66">
        <v>8.4</v>
      </c>
      <c r="D147" s="47">
        <v>14</v>
      </c>
      <c r="E147" s="66">
        <v>0.6</v>
      </c>
      <c r="F147" s="66">
        <v>1.01</v>
      </c>
      <c r="G147" s="47">
        <v>13</v>
      </c>
      <c r="H147" s="47">
        <v>32</v>
      </c>
      <c r="I147" s="81">
        <v>3</v>
      </c>
      <c r="J147" s="47">
        <v>5</v>
      </c>
      <c r="K147" s="47">
        <v>16</v>
      </c>
      <c r="L147" s="66">
        <v>21.43</v>
      </c>
      <c r="M147" s="66">
        <v>28.57</v>
      </c>
      <c r="N147" s="66">
        <v>28.57</v>
      </c>
      <c r="O147" s="66">
        <v>7.14</v>
      </c>
      <c r="P147" s="66">
        <v>14.29</v>
      </c>
    </row>
    <row r="148" spans="1:16" ht="14.1" customHeight="1" x14ac:dyDescent="0.25">
      <c r="A148" s="65" t="s">
        <v>18</v>
      </c>
      <c r="B148" s="65" t="s">
        <v>212</v>
      </c>
      <c r="C148" s="66">
        <v>8.1</v>
      </c>
      <c r="D148" s="47">
        <v>10</v>
      </c>
      <c r="E148" s="66">
        <v>0.81</v>
      </c>
      <c r="F148" s="66">
        <v>1.1499999999999999</v>
      </c>
      <c r="G148" s="47">
        <v>1</v>
      </c>
      <c r="H148" s="47">
        <v>4</v>
      </c>
      <c r="I148" s="81">
        <v>4</v>
      </c>
      <c r="J148" s="47">
        <v>1</v>
      </c>
      <c r="K148" s="47">
        <v>4</v>
      </c>
      <c r="L148" s="47">
        <v>20</v>
      </c>
      <c r="M148" s="47">
        <v>70</v>
      </c>
      <c r="N148" s="47">
        <v>10</v>
      </c>
      <c r="O148" s="47">
        <v>0</v>
      </c>
      <c r="P148" s="47">
        <v>0</v>
      </c>
    </row>
    <row r="149" spans="1:16" ht="14.1" customHeight="1" x14ac:dyDescent="0.25">
      <c r="A149" s="65" t="s">
        <v>22</v>
      </c>
      <c r="B149" s="65" t="s">
        <v>212</v>
      </c>
      <c r="C149" s="66">
        <v>7.3</v>
      </c>
      <c r="D149" s="47">
        <v>10</v>
      </c>
      <c r="E149" s="66">
        <v>0.73</v>
      </c>
      <c r="F149" s="66">
        <v>1.05</v>
      </c>
      <c r="G149" s="47">
        <v>5</v>
      </c>
      <c r="H149" s="47">
        <v>11</v>
      </c>
      <c r="I149" s="81">
        <v>4</v>
      </c>
      <c r="J149" s="47">
        <v>5</v>
      </c>
      <c r="K149" s="47">
        <v>11</v>
      </c>
      <c r="L149" s="47">
        <v>20</v>
      </c>
      <c r="M149" s="47">
        <v>60</v>
      </c>
      <c r="N149" s="47">
        <v>10</v>
      </c>
      <c r="O149" s="47">
        <v>0</v>
      </c>
      <c r="P149" s="47">
        <v>10</v>
      </c>
    </row>
    <row r="150" spans="1:16" ht="14.1" customHeight="1" x14ac:dyDescent="0.25">
      <c r="A150" s="65" t="s">
        <v>23</v>
      </c>
      <c r="B150" s="65" t="s">
        <v>212</v>
      </c>
      <c r="C150" s="66">
        <v>10.7</v>
      </c>
      <c r="D150" s="47">
        <v>14</v>
      </c>
      <c r="E150" s="66">
        <v>0.76</v>
      </c>
      <c r="F150" s="66">
        <v>1.07</v>
      </c>
      <c r="G150" s="47">
        <v>8</v>
      </c>
      <c r="H150" s="47">
        <v>30</v>
      </c>
      <c r="I150" s="81">
        <v>4</v>
      </c>
      <c r="J150" s="47">
        <v>6</v>
      </c>
      <c r="K150" s="47">
        <v>17</v>
      </c>
      <c r="L150" s="66">
        <v>35.71</v>
      </c>
      <c r="M150" s="66">
        <v>35.71</v>
      </c>
      <c r="N150" s="66">
        <v>21.43</v>
      </c>
      <c r="O150" s="66">
        <v>7.14</v>
      </c>
      <c r="P150" s="47">
        <v>0</v>
      </c>
    </row>
    <row r="151" spans="1:16" ht="14.1" customHeight="1" x14ac:dyDescent="0.25">
      <c r="A151" s="65" t="s">
        <v>21</v>
      </c>
      <c r="B151" s="65" t="s">
        <v>222</v>
      </c>
      <c r="C151" s="66">
        <v>12.3</v>
      </c>
      <c r="D151" s="47">
        <v>17</v>
      </c>
      <c r="E151" s="66">
        <v>0.72</v>
      </c>
      <c r="F151" s="66">
        <v>1.01</v>
      </c>
      <c r="G151" s="47">
        <v>15</v>
      </c>
      <c r="H151" s="47">
        <v>26</v>
      </c>
      <c r="I151" s="81">
        <v>4</v>
      </c>
      <c r="J151" s="47">
        <v>10</v>
      </c>
      <c r="K151" s="47">
        <v>14</v>
      </c>
      <c r="L151" s="66">
        <v>23.53</v>
      </c>
      <c r="M151" s="66">
        <v>41.18</v>
      </c>
      <c r="N151" s="66">
        <v>29.41</v>
      </c>
      <c r="O151" s="66">
        <v>5.88</v>
      </c>
      <c r="P151" s="47">
        <v>0</v>
      </c>
    </row>
    <row r="152" spans="1:16" ht="14.1" customHeight="1" x14ac:dyDescent="0.25">
      <c r="A152" s="65" t="s">
        <v>12</v>
      </c>
      <c r="B152" s="65" t="s">
        <v>224</v>
      </c>
      <c r="C152" s="66">
        <v>8.8000000000000007</v>
      </c>
      <c r="D152" s="47">
        <v>17</v>
      </c>
      <c r="E152" s="66">
        <v>0.52</v>
      </c>
      <c r="F152" s="66">
        <v>0.79</v>
      </c>
      <c r="G152" s="47">
        <v>10</v>
      </c>
      <c r="H152" s="47">
        <v>12</v>
      </c>
      <c r="I152" s="81">
        <v>4</v>
      </c>
      <c r="J152" s="47">
        <v>10</v>
      </c>
      <c r="K152" s="47">
        <v>12</v>
      </c>
      <c r="L152" s="47">
        <v>0</v>
      </c>
      <c r="M152" s="66">
        <v>17.649999999999999</v>
      </c>
      <c r="N152" s="66">
        <v>70.59</v>
      </c>
      <c r="O152" s="66">
        <v>11.76</v>
      </c>
      <c r="P152" s="47">
        <v>0</v>
      </c>
    </row>
    <row r="153" spans="1:16" ht="14.1" customHeight="1" x14ac:dyDescent="0.25">
      <c r="A153" s="65" t="s">
        <v>13</v>
      </c>
      <c r="B153" s="65" t="s">
        <v>224</v>
      </c>
      <c r="C153" s="66">
        <v>10.1</v>
      </c>
      <c r="D153" s="47">
        <v>14</v>
      </c>
      <c r="E153" s="66">
        <v>0.72</v>
      </c>
      <c r="F153" s="66">
        <v>1.07</v>
      </c>
      <c r="G153" s="47">
        <v>6</v>
      </c>
      <c r="H153" s="47">
        <v>11</v>
      </c>
      <c r="I153" s="81">
        <v>4</v>
      </c>
      <c r="J153" s="47">
        <v>6</v>
      </c>
      <c r="K153" s="47">
        <v>11</v>
      </c>
      <c r="L153" s="66">
        <v>14.29</v>
      </c>
      <c r="M153" s="66">
        <v>57.14</v>
      </c>
      <c r="N153" s="66">
        <v>21.43</v>
      </c>
      <c r="O153" s="66">
        <v>7.14</v>
      </c>
      <c r="P153" s="47">
        <v>0</v>
      </c>
    </row>
    <row r="154" spans="1:16" ht="14.1" customHeight="1" x14ac:dyDescent="0.25">
      <c r="A154" s="65" t="s">
        <v>14</v>
      </c>
      <c r="B154" s="65" t="s">
        <v>224</v>
      </c>
      <c r="C154" s="66">
        <v>13.6</v>
      </c>
      <c r="D154" s="47">
        <v>18</v>
      </c>
      <c r="E154" s="66">
        <v>0.76</v>
      </c>
      <c r="F154" s="66">
        <v>1.27</v>
      </c>
      <c r="G154" s="47">
        <v>2</v>
      </c>
      <c r="H154" s="47">
        <v>23</v>
      </c>
      <c r="I154" s="81">
        <v>4</v>
      </c>
      <c r="J154" s="47">
        <v>1</v>
      </c>
      <c r="K154" s="47">
        <v>13</v>
      </c>
      <c r="L154" s="66">
        <v>11.11</v>
      </c>
      <c r="M154" s="66">
        <v>66.67</v>
      </c>
      <c r="N154" s="66">
        <v>22.22</v>
      </c>
      <c r="O154" s="47">
        <v>0</v>
      </c>
      <c r="P154" s="47">
        <v>0</v>
      </c>
    </row>
    <row r="155" spans="1:16" ht="14.1" customHeight="1" x14ac:dyDescent="0.25">
      <c r="A155" s="65" t="s">
        <v>15</v>
      </c>
      <c r="B155" s="65" t="s">
        <v>224</v>
      </c>
      <c r="C155" s="66">
        <v>21.5</v>
      </c>
      <c r="D155" s="47">
        <v>33</v>
      </c>
      <c r="E155" s="66">
        <v>0.65</v>
      </c>
      <c r="F155" s="66">
        <v>1.1000000000000001</v>
      </c>
      <c r="G155" s="47">
        <v>9</v>
      </c>
      <c r="H155" s="47">
        <v>32</v>
      </c>
      <c r="I155" s="81">
        <v>4</v>
      </c>
      <c r="J155" s="47">
        <v>6</v>
      </c>
      <c r="K155" s="47">
        <v>16</v>
      </c>
      <c r="L155" s="66">
        <v>12.12</v>
      </c>
      <c r="M155" s="66">
        <v>36.36</v>
      </c>
      <c r="N155" s="66">
        <v>45.45</v>
      </c>
      <c r="O155" s="66">
        <v>6.06</v>
      </c>
      <c r="P155" s="47">
        <v>0</v>
      </c>
    </row>
    <row r="156" spans="1:16" ht="14.1" customHeight="1" x14ac:dyDescent="0.25">
      <c r="A156" s="65" t="s">
        <v>21</v>
      </c>
      <c r="B156" s="65" t="s">
        <v>224</v>
      </c>
      <c r="C156" s="66">
        <v>12</v>
      </c>
      <c r="D156" s="47">
        <v>15</v>
      </c>
      <c r="E156" s="66">
        <v>0.8</v>
      </c>
      <c r="F156" s="66">
        <v>1.1200000000000001</v>
      </c>
      <c r="G156" s="47">
        <v>6</v>
      </c>
      <c r="H156" s="47">
        <v>26</v>
      </c>
      <c r="I156" s="81">
        <v>3</v>
      </c>
      <c r="J156" s="47">
        <v>3</v>
      </c>
      <c r="K156" s="47">
        <v>12</v>
      </c>
      <c r="L156" s="47">
        <v>40</v>
      </c>
      <c r="M156" s="47">
        <v>40</v>
      </c>
      <c r="N156" s="66">
        <v>13.33</v>
      </c>
      <c r="O156" s="66">
        <v>6.67</v>
      </c>
      <c r="P156" s="47">
        <v>0</v>
      </c>
    </row>
    <row r="157" spans="1:16" ht="14.1" customHeight="1" x14ac:dyDescent="0.25">
      <c r="A157" s="65" t="s">
        <v>25</v>
      </c>
      <c r="B157" s="65" t="s">
        <v>224</v>
      </c>
      <c r="C157" s="66">
        <v>8.5</v>
      </c>
      <c r="D157" s="47">
        <v>14</v>
      </c>
      <c r="E157" s="66">
        <v>0.61</v>
      </c>
      <c r="F157" s="66">
        <v>0.84</v>
      </c>
      <c r="G157" s="47">
        <v>16</v>
      </c>
      <c r="H157" s="47">
        <v>17</v>
      </c>
      <c r="I157" s="81">
        <v>4</v>
      </c>
      <c r="J157" s="47">
        <v>11</v>
      </c>
      <c r="K157" s="47">
        <v>11</v>
      </c>
      <c r="L157" s="47">
        <v>0</v>
      </c>
      <c r="M157" s="66">
        <v>35.71</v>
      </c>
      <c r="N157" s="66">
        <v>64.290000000000006</v>
      </c>
      <c r="O157" s="47">
        <v>0</v>
      </c>
      <c r="P157" s="47">
        <v>0</v>
      </c>
    </row>
    <row r="158" spans="1:16" ht="14.1" customHeight="1" x14ac:dyDescent="0.25">
      <c r="A158" s="65" t="s">
        <v>28</v>
      </c>
      <c r="B158" s="65" t="s">
        <v>224</v>
      </c>
      <c r="C158" s="66">
        <v>8.8000000000000007</v>
      </c>
      <c r="D158" s="47">
        <v>13</v>
      </c>
      <c r="E158" s="66">
        <v>0.68</v>
      </c>
      <c r="F158" s="66">
        <v>0.97</v>
      </c>
      <c r="G158" s="47">
        <v>7</v>
      </c>
      <c r="H158" s="47">
        <v>12</v>
      </c>
      <c r="I158" s="81">
        <v>4</v>
      </c>
      <c r="J158" s="47">
        <v>7</v>
      </c>
      <c r="K158" s="47">
        <v>12</v>
      </c>
      <c r="L158" s="66">
        <v>38.46</v>
      </c>
      <c r="M158" s="66">
        <v>7.69</v>
      </c>
      <c r="N158" s="66">
        <v>46.15</v>
      </c>
      <c r="O158" s="47">
        <v>0</v>
      </c>
      <c r="P158" s="66">
        <v>7.69</v>
      </c>
    </row>
    <row r="159" spans="1:16" ht="14.1" customHeight="1" x14ac:dyDescent="0.25">
      <c r="A159" s="65" t="s">
        <v>31</v>
      </c>
      <c r="B159" s="65" t="s">
        <v>224</v>
      </c>
      <c r="C159" s="66">
        <v>16.3</v>
      </c>
      <c r="D159" s="47">
        <v>25</v>
      </c>
      <c r="E159" s="66">
        <v>0.65</v>
      </c>
      <c r="F159" s="66">
        <v>0.97</v>
      </c>
      <c r="G159" s="47">
        <v>12</v>
      </c>
      <c r="H159" s="47">
        <v>19</v>
      </c>
      <c r="I159" s="81">
        <v>4</v>
      </c>
      <c r="J159" s="47">
        <v>8</v>
      </c>
      <c r="K159" s="47">
        <v>13</v>
      </c>
      <c r="L159" s="47">
        <v>4</v>
      </c>
      <c r="M159" s="47">
        <v>52</v>
      </c>
      <c r="N159" s="47">
        <v>36</v>
      </c>
      <c r="O159" s="47">
        <v>8</v>
      </c>
      <c r="P159" s="47">
        <v>0</v>
      </c>
    </row>
    <row r="160" spans="1:16" ht="14.1" customHeight="1" x14ac:dyDescent="0.25">
      <c r="A160" s="65" t="s">
        <v>11</v>
      </c>
      <c r="B160" s="65" t="s">
        <v>228</v>
      </c>
      <c r="C160" s="66">
        <v>6.1</v>
      </c>
      <c r="D160" s="47">
        <v>10</v>
      </c>
      <c r="E160" s="66">
        <v>0.61</v>
      </c>
      <c r="F160" s="66">
        <v>0.92</v>
      </c>
      <c r="G160" s="47">
        <v>14</v>
      </c>
      <c r="H160" s="47">
        <v>18</v>
      </c>
      <c r="I160" s="81">
        <v>3</v>
      </c>
      <c r="J160" s="47">
        <v>3</v>
      </c>
      <c r="K160" s="47">
        <v>3</v>
      </c>
      <c r="L160" s="47">
        <v>10</v>
      </c>
      <c r="M160" s="47">
        <v>20</v>
      </c>
      <c r="N160" s="47">
        <v>70</v>
      </c>
      <c r="O160" s="47">
        <v>0</v>
      </c>
      <c r="P160" s="47">
        <v>0</v>
      </c>
    </row>
    <row r="161" spans="1:16" ht="14.1" customHeight="1" x14ac:dyDescent="0.25">
      <c r="A161" s="65" t="s">
        <v>21</v>
      </c>
      <c r="B161" s="65" t="s">
        <v>234</v>
      </c>
      <c r="C161" s="66">
        <v>7.3</v>
      </c>
      <c r="D161" s="47">
        <v>14</v>
      </c>
      <c r="E161" s="66">
        <v>0.52</v>
      </c>
      <c r="F161" s="66">
        <v>0.73</v>
      </c>
      <c r="G161" s="47">
        <v>24</v>
      </c>
      <c r="H161" s="47">
        <v>26</v>
      </c>
      <c r="I161" s="81">
        <v>3</v>
      </c>
      <c r="J161" s="47">
        <v>10</v>
      </c>
      <c r="K161" s="47">
        <v>12</v>
      </c>
      <c r="L161" s="66">
        <v>7.14</v>
      </c>
      <c r="M161" s="66">
        <v>21.43</v>
      </c>
      <c r="N161" s="47">
        <v>50</v>
      </c>
      <c r="O161" s="66">
        <v>14.29</v>
      </c>
      <c r="P161" s="66">
        <v>7.14</v>
      </c>
    </row>
    <row r="162" spans="1:16" ht="14.1" customHeight="1" x14ac:dyDescent="0.25">
      <c r="A162" s="65" t="s">
        <v>23</v>
      </c>
      <c r="B162" s="65" t="s">
        <v>234</v>
      </c>
      <c r="C162" s="66">
        <v>19.899999999999999</v>
      </c>
      <c r="D162" s="47">
        <v>38</v>
      </c>
      <c r="E162" s="66">
        <v>0.52</v>
      </c>
      <c r="F162" s="66">
        <v>0.73</v>
      </c>
      <c r="G162" s="47">
        <v>28</v>
      </c>
      <c r="H162" s="47">
        <v>30</v>
      </c>
      <c r="I162" s="81">
        <v>4</v>
      </c>
      <c r="J162" s="47">
        <v>17</v>
      </c>
      <c r="K162" s="47">
        <v>17</v>
      </c>
      <c r="L162" s="66">
        <v>2.63</v>
      </c>
      <c r="M162" s="66">
        <v>39.47</v>
      </c>
      <c r="N162" s="66">
        <v>23.68</v>
      </c>
      <c r="O162" s="66">
        <v>31.58</v>
      </c>
      <c r="P162" s="66">
        <v>2.63</v>
      </c>
    </row>
    <row r="163" spans="1:16" ht="14.1" customHeight="1" x14ac:dyDescent="0.25">
      <c r="A163" s="65" t="s">
        <v>24</v>
      </c>
      <c r="B163" s="65" t="s">
        <v>234</v>
      </c>
      <c r="C163" s="66">
        <v>20.3</v>
      </c>
      <c r="D163" s="47">
        <v>39</v>
      </c>
      <c r="E163" s="66">
        <v>0.52</v>
      </c>
      <c r="F163" s="66">
        <v>0.71</v>
      </c>
      <c r="G163" s="47">
        <v>9</v>
      </c>
      <c r="H163" s="47">
        <v>9</v>
      </c>
      <c r="I163" s="81">
        <v>4</v>
      </c>
      <c r="J163" s="47">
        <v>9</v>
      </c>
      <c r="K163" s="47">
        <v>9</v>
      </c>
      <c r="L163" s="66">
        <v>10.26</v>
      </c>
      <c r="M163" s="66">
        <v>17.95</v>
      </c>
      <c r="N163" s="66">
        <v>48.72</v>
      </c>
      <c r="O163" s="66">
        <v>15.38</v>
      </c>
      <c r="P163" s="66">
        <v>7.69</v>
      </c>
    </row>
    <row r="164" spans="1:16" ht="14.1" customHeight="1" x14ac:dyDescent="0.25">
      <c r="A164" s="65" t="s">
        <v>23</v>
      </c>
      <c r="B164" s="65" t="s">
        <v>242</v>
      </c>
      <c r="C164" s="66">
        <v>5.9</v>
      </c>
      <c r="D164" s="47">
        <v>12</v>
      </c>
      <c r="E164" s="66">
        <v>0.49</v>
      </c>
      <c r="F164" s="66">
        <v>0.69</v>
      </c>
      <c r="G164" s="47">
        <v>29</v>
      </c>
      <c r="H164" s="47">
        <v>30</v>
      </c>
      <c r="I164" s="81">
        <v>3</v>
      </c>
      <c r="J164" s="47">
        <v>12</v>
      </c>
      <c r="K164" s="47">
        <v>13</v>
      </c>
      <c r="L164" s="66">
        <v>8.33</v>
      </c>
      <c r="M164" s="66">
        <v>8.33</v>
      </c>
      <c r="N164" s="66">
        <v>58.33</v>
      </c>
      <c r="O164" s="47">
        <v>25</v>
      </c>
      <c r="P164" s="47">
        <v>0</v>
      </c>
    </row>
    <row r="165" spans="1:16" ht="14.1" customHeight="1" x14ac:dyDescent="0.25">
      <c r="A165" s="65" t="s">
        <v>11</v>
      </c>
      <c r="B165" s="65" t="s">
        <v>243</v>
      </c>
      <c r="C165" s="66">
        <v>28.4</v>
      </c>
      <c r="D165" s="47">
        <v>35</v>
      </c>
      <c r="E165" s="66">
        <v>0.81</v>
      </c>
      <c r="F165" s="66">
        <v>1.22</v>
      </c>
      <c r="G165" s="47">
        <v>2</v>
      </c>
      <c r="H165" s="47">
        <v>18</v>
      </c>
      <c r="I165" s="81">
        <v>4</v>
      </c>
      <c r="J165" s="47">
        <v>2</v>
      </c>
      <c r="K165" s="47">
        <v>15</v>
      </c>
      <c r="L165" s="66">
        <v>48.57</v>
      </c>
      <c r="M165" s="66">
        <v>22.86</v>
      </c>
      <c r="N165" s="66">
        <v>28.57</v>
      </c>
      <c r="O165" s="47">
        <v>0</v>
      </c>
      <c r="P165" s="47">
        <v>0</v>
      </c>
    </row>
    <row r="166" spans="1:16" ht="14.1" customHeight="1" x14ac:dyDescent="0.25">
      <c r="A166" s="65" t="s">
        <v>13</v>
      </c>
      <c r="B166" s="65" t="s">
        <v>243</v>
      </c>
      <c r="C166" s="66">
        <v>15.4</v>
      </c>
      <c r="D166" s="47">
        <v>20</v>
      </c>
      <c r="E166" s="66">
        <v>0.77</v>
      </c>
      <c r="F166" s="66">
        <v>1.1399999999999999</v>
      </c>
      <c r="G166" s="47">
        <v>4</v>
      </c>
      <c r="H166" s="47">
        <v>11</v>
      </c>
      <c r="I166" s="81">
        <v>4</v>
      </c>
      <c r="J166" s="47">
        <v>4</v>
      </c>
      <c r="K166" s="47">
        <v>11</v>
      </c>
      <c r="L166" s="47">
        <v>15</v>
      </c>
      <c r="M166" s="47">
        <v>65</v>
      </c>
      <c r="N166" s="47">
        <v>20</v>
      </c>
      <c r="O166" s="47">
        <v>0</v>
      </c>
      <c r="P166" s="47">
        <v>0</v>
      </c>
    </row>
    <row r="167" spans="1:16" ht="14.1" customHeight="1" x14ac:dyDescent="0.25">
      <c r="A167" s="65" t="s">
        <v>14</v>
      </c>
      <c r="B167" s="65" t="s">
        <v>243</v>
      </c>
      <c r="C167" s="66">
        <v>9.6999999999999993</v>
      </c>
      <c r="D167" s="47">
        <v>20</v>
      </c>
      <c r="E167" s="66">
        <v>0.49</v>
      </c>
      <c r="F167" s="66">
        <v>0.81</v>
      </c>
      <c r="G167" s="47">
        <v>20</v>
      </c>
      <c r="H167" s="47">
        <v>23</v>
      </c>
      <c r="I167" s="81">
        <v>4</v>
      </c>
      <c r="J167" s="47">
        <v>11</v>
      </c>
      <c r="K167" s="47">
        <v>13</v>
      </c>
      <c r="L167" s="47">
        <v>5</v>
      </c>
      <c r="M167" s="47">
        <v>15</v>
      </c>
      <c r="N167" s="66">
        <v>55</v>
      </c>
      <c r="O167" s="47">
        <v>20</v>
      </c>
      <c r="P167" s="47">
        <v>5</v>
      </c>
    </row>
    <row r="168" spans="1:16" ht="14.1" customHeight="1" x14ac:dyDescent="0.25">
      <c r="A168" s="65" t="s">
        <v>15</v>
      </c>
      <c r="B168" s="65" t="s">
        <v>243</v>
      </c>
      <c r="C168" s="66">
        <v>29.6</v>
      </c>
      <c r="D168" s="47">
        <v>42</v>
      </c>
      <c r="E168" s="66">
        <v>0.7</v>
      </c>
      <c r="F168" s="66">
        <v>1.19</v>
      </c>
      <c r="G168" s="47">
        <v>4</v>
      </c>
      <c r="H168" s="47">
        <v>32</v>
      </c>
      <c r="I168" s="81">
        <v>4</v>
      </c>
      <c r="J168" s="47">
        <v>2</v>
      </c>
      <c r="K168" s="47">
        <v>16</v>
      </c>
      <c r="L168" s="66">
        <v>9.52</v>
      </c>
      <c r="M168" s="66">
        <v>52.38</v>
      </c>
      <c r="N168" s="66">
        <v>38.1</v>
      </c>
      <c r="O168" s="47">
        <v>0</v>
      </c>
      <c r="P168" s="47">
        <v>0</v>
      </c>
    </row>
    <row r="169" spans="1:16" ht="14.1" customHeight="1" x14ac:dyDescent="0.25">
      <c r="A169" s="65" t="s">
        <v>21</v>
      </c>
      <c r="B169" s="65" t="s">
        <v>243</v>
      </c>
      <c r="C169" s="66">
        <v>17.2</v>
      </c>
      <c r="D169" s="47">
        <v>24</v>
      </c>
      <c r="E169" s="66">
        <v>0.72</v>
      </c>
      <c r="F169" s="47">
        <v>1</v>
      </c>
      <c r="G169" s="47">
        <v>17</v>
      </c>
      <c r="H169" s="47">
        <v>26</v>
      </c>
      <c r="I169" s="81">
        <v>4</v>
      </c>
      <c r="J169" s="47">
        <v>11</v>
      </c>
      <c r="K169" s="47">
        <v>14</v>
      </c>
      <c r="L169" s="47">
        <v>25</v>
      </c>
      <c r="M169" s="66">
        <v>37.5</v>
      </c>
      <c r="N169" s="66">
        <v>33.33</v>
      </c>
      <c r="O169" s="47">
        <v>0</v>
      </c>
      <c r="P169" s="66">
        <v>4.17</v>
      </c>
    </row>
    <row r="170" spans="1:16" ht="14.1" customHeight="1" x14ac:dyDescent="0.25">
      <c r="A170" s="65" t="s">
        <v>22</v>
      </c>
      <c r="B170" s="65" t="s">
        <v>243</v>
      </c>
      <c r="C170" s="66">
        <v>7.8</v>
      </c>
      <c r="D170" s="47">
        <v>11</v>
      </c>
      <c r="E170" s="66">
        <v>0.71</v>
      </c>
      <c r="F170" s="66">
        <v>1.02</v>
      </c>
      <c r="G170" s="47">
        <v>7</v>
      </c>
      <c r="H170" s="47">
        <v>11</v>
      </c>
      <c r="I170" s="81">
        <v>4</v>
      </c>
      <c r="J170" s="47">
        <v>7</v>
      </c>
      <c r="K170" s="47">
        <v>11</v>
      </c>
      <c r="L170" s="66">
        <v>36.36</v>
      </c>
      <c r="M170" s="66">
        <v>27.27</v>
      </c>
      <c r="N170" s="66">
        <v>18.18</v>
      </c>
      <c r="O170" s="66">
        <v>18.18</v>
      </c>
      <c r="P170" s="47">
        <v>0</v>
      </c>
    </row>
    <row r="171" spans="1:16" ht="14.1" customHeight="1" x14ac:dyDescent="0.25">
      <c r="A171" s="65" t="s">
        <v>23</v>
      </c>
      <c r="B171" s="65" t="s">
        <v>243</v>
      </c>
      <c r="C171" s="66">
        <v>17.600000000000001</v>
      </c>
      <c r="D171" s="47">
        <v>25</v>
      </c>
      <c r="E171" s="66">
        <v>0.7</v>
      </c>
      <c r="F171" s="66">
        <v>0.99</v>
      </c>
      <c r="G171" s="47">
        <v>19</v>
      </c>
      <c r="H171" s="47">
        <v>30</v>
      </c>
      <c r="I171" s="81">
        <v>4</v>
      </c>
      <c r="J171" s="47">
        <v>12</v>
      </c>
      <c r="K171" s="47">
        <v>17</v>
      </c>
      <c r="L171" s="47">
        <v>12</v>
      </c>
      <c r="M171" s="47">
        <v>52</v>
      </c>
      <c r="N171" s="47">
        <v>32</v>
      </c>
      <c r="O171" s="47">
        <v>4</v>
      </c>
      <c r="P171" s="47">
        <v>0</v>
      </c>
    </row>
    <row r="172" spans="1:16" ht="14.1" customHeight="1" x14ac:dyDescent="0.25">
      <c r="A172" s="65" t="s">
        <v>24</v>
      </c>
      <c r="B172" s="65" t="s">
        <v>243</v>
      </c>
      <c r="C172" s="66">
        <v>20</v>
      </c>
      <c r="D172" s="47">
        <v>26</v>
      </c>
      <c r="E172" s="66">
        <v>0.77</v>
      </c>
      <c r="F172" s="66">
        <v>1.04</v>
      </c>
      <c r="G172" s="47">
        <v>7</v>
      </c>
      <c r="H172" s="47">
        <v>9</v>
      </c>
      <c r="I172" s="81">
        <v>4</v>
      </c>
      <c r="J172" s="47">
        <v>7</v>
      </c>
      <c r="K172" s="47">
        <v>9</v>
      </c>
      <c r="L172" s="66">
        <v>26.92</v>
      </c>
      <c r="M172" s="66">
        <v>57.69</v>
      </c>
      <c r="N172" s="66">
        <v>7.69</v>
      </c>
      <c r="O172" s="47">
        <v>0</v>
      </c>
      <c r="P172" s="66">
        <v>7.69</v>
      </c>
    </row>
    <row r="173" spans="1:16" ht="14.1" customHeight="1" x14ac:dyDescent="0.25">
      <c r="A173" s="65" t="s">
        <v>25</v>
      </c>
      <c r="B173" s="65" t="s">
        <v>243</v>
      </c>
      <c r="C173" s="66">
        <v>9.6</v>
      </c>
      <c r="D173" s="47">
        <v>15</v>
      </c>
      <c r="E173" s="66">
        <v>0.64</v>
      </c>
      <c r="F173" s="66">
        <v>0.89</v>
      </c>
      <c r="G173" s="47">
        <v>15</v>
      </c>
      <c r="H173" s="47">
        <v>17</v>
      </c>
      <c r="I173" s="81">
        <v>4</v>
      </c>
      <c r="J173" s="47">
        <v>10</v>
      </c>
      <c r="K173" s="47">
        <v>11</v>
      </c>
      <c r="L173" s="66">
        <v>6.67</v>
      </c>
      <c r="M173" s="66">
        <v>46.67</v>
      </c>
      <c r="N173" s="47">
        <v>40</v>
      </c>
      <c r="O173" s="47">
        <v>0</v>
      </c>
      <c r="P173" s="66">
        <v>6.67</v>
      </c>
    </row>
    <row r="174" spans="1:16" ht="14.1" customHeight="1" x14ac:dyDescent="0.25">
      <c r="A174" s="65" t="s">
        <v>26</v>
      </c>
      <c r="B174" s="65" t="s">
        <v>243</v>
      </c>
      <c r="C174" s="66">
        <v>14.8</v>
      </c>
      <c r="D174" s="47">
        <v>19</v>
      </c>
      <c r="E174" s="66">
        <v>0.78</v>
      </c>
      <c r="F174" s="66">
        <v>1.17</v>
      </c>
      <c r="G174" s="47">
        <v>4</v>
      </c>
      <c r="H174" s="47">
        <v>12</v>
      </c>
      <c r="I174" s="81">
        <v>4</v>
      </c>
      <c r="J174" s="47">
        <v>4</v>
      </c>
      <c r="K174" s="47">
        <v>12</v>
      </c>
      <c r="L174" s="66">
        <v>21.05</v>
      </c>
      <c r="M174" s="66">
        <v>57.89</v>
      </c>
      <c r="N174" s="66">
        <v>21.05</v>
      </c>
      <c r="O174" s="47">
        <v>0</v>
      </c>
      <c r="P174" s="47">
        <v>0</v>
      </c>
    </row>
    <row r="175" spans="1:16" ht="14.1" customHeight="1" x14ac:dyDescent="0.25">
      <c r="A175" s="65" t="s">
        <v>27</v>
      </c>
      <c r="B175" s="65" t="s">
        <v>243</v>
      </c>
      <c r="C175" s="66">
        <v>7.7</v>
      </c>
      <c r="D175" s="47">
        <v>11</v>
      </c>
      <c r="E175" s="66">
        <v>0.7</v>
      </c>
      <c r="F175" s="66">
        <v>0.9</v>
      </c>
      <c r="G175" s="47">
        <v>4</v>
      </c>
      <c r="H175" s="47">
        <v>4</v>
      </c>
      <c r="I175" s="81">
        <v>4</v>
      </c>
      <c r="J175" s="47">
        <v>4</v>
      </c>
      <c r="K175" s="47">
        <v>4</v>
      </c>
      <c r="L175" s="66">
        <v>18.18</v>
      </c>
      <c r="M175" s="66">
        <v>36.36</v>
      </c>
      <c r="N175" s="66">
        <v>45.45</v>
      </c>
      <c r="O175" s="47">
        <v>0</v>
      </c>
      <c r="P175" s="47">
        <v>0</v>
      </c>
    </row>
    <row r="176" spans="1:16" ht="14.1" customHeight="1" x14ac:dyDescent="0.25">
      <c r="A176" s="65" t="s">
        <v>28</v>
      </c>
      <c r="B176" s="65" t="s">
        <v>243</v>
      </c>
      <c r="C176" s="66">
        <v>14.3</v>
      </c>
      <c r="D176" s="47">
        <v>19</v>
      </c>
      <c r="E176" s="66">
        <v>0.75</v>
      </c>
      <c r="F176" s="66">
        <v>1.08</v>
      </c>
      <c r="G176" s="47">
        <v>3</v>
      </c>
      <c r="H176" s="47">
        <v>12</v>
      </c>
      <c r="I176" s="81">
        <v>4</v>
      </c>
      <c r="J176" s="47">
        <v>3</v>
      </c>
      <c r="K176" s="47">
        <v>12</v>
      </c>
      <c r="L176" s="66">
        <v>15.79</v>
      </c>
      <c r="M176" s="66">
        <v>57.89</v>
      </c>
      <c r="N176" s="66">
        <v>26.32</v>
      </c>
      <c r="O176" s="47">
        <v>0</v>
      </c>
      <c r="P176" s="47">
        <v>0</v>
      </c>
    </row>
    <row r="177" spans="1:16" ht="14.1" customHeight="1" x14ac:dyDescent="0.25">
      <c r="A177" s="65" t="s">
        <v>31</v>
      </c>
      <c r="B177" s="65" t="s">
        <v>243</v>
      </c>
      <c r="C177" s="47">
        <v>10</v>
      </c>
      <c r="D177" s="47">
        <v>16</v>
      </c>
      <c r="E177" s="66">
        <v>0.63</v>
      </c>
      <c r="F177" s="66">
        <v>0.93</v>
      </c>
      <c r="G177" s="47">
        <v>14</v>
      </c>
      <c r="H177" s="47">
        <v>19</v>
      </c>
      <c r="I177" s="81">
        <v>4</v>
      </c>
      <c r="J177" s="47">
        <v>10</v>
      </c>
      <c r="K177" s="47">
        <v>13</v>
      </c>
      <c r="L177" s="66">
        <v>6.25</v>
      </c>
      <c r="M177" s="66">
        <v>31.25</v>
      </c>
      <c r="N177" s="66">
        <v>62.5</v>
      </c>
      <c r="O177" s="47">
        <v>0</v>
      </c>
      <c r="P177" s="47">
        <v>0</v>
      </c>
    </row>
    <row r="178" spans="1:16" ht="14.1" customHeight="1" x14ac:dyDescent="0.25">
      <c r="A178" s="65" t="s">
        <v>11</v>
      </c>
      <c r="B178" s="65" t="s">
        <v>253</v>
      </c>
      <c r="C178" s="47">
        <v>9</v>
      </c>
      <c r="D178" s="47">
        <v>13</v>
      </c>
      <c r="E178" s="66">
        <v>0.69</v>
      </c>
      <c r="F178" s="66">
        <v>1.04</v>
      </c>
      <c r="G178" s="47">
        <v>8</v>
      </c>
      <c r="H178" s="47">
        <v>18</v>
      </c>
      <c r="I178" s="81">
        <v>4</v>
      </c>
      <c r="J178" s="47">
        <v>8</v>
      </c>
      <c r="K178" s="47">
        <v>15</v>
      </c>
      <c r="L178" s="66">
        <v>15.38</v>
      </c>
      <c r="M178" s="66">
        <v>38.46</v>
      </c>
      <c r="N178" s="66">
        <v>46.15</v>
      </c>
      <c r="O178" s="47">
        <v>0</v>
      </c>
      <c r="P178" s="47">
        <v>0</v>
      </c>
    </row>
    <row r="179" spans="1:16" ht="14.1" customHeight="1" x14ac:dyDescent="0.25">
      <c r="A179" s="65" t="s">
        <v>13</v>
      </c>
      <c r="B179" s="65" t="s">
        <v>253</v>
      </c>
      <c r="C179" s="47">
        <v>6</v>
      </c>
      <c r="D179" s="47">
        <v>11</v>
      </c>
      <c r="E179" s="66">
        <v>0.55000000000000004</v>
      </c>
      <c r="F179" s="66">
        <v>0.81</v>
      </c>
      <c r="G179" s="47">
        <v>10</v>
      </c>
      <c r="H179" s="47">
        <v>11</v>
      </c>
      <c r="I179" s="81">
        <v>4</v>
      </c>
      <c r="J179" s="47">
        <v>10</v>
      </c>
      <c r="K179" s="47">
        <v>11</v>
      </c>
      <c r="L179" s="66">
        <v>9.09</v>
      </c>
      <c r="M179" s="66">
        <v>27.27</v>
      </c>
      <c r="N179" s="66">
        <v>36.36</v>
      </c>
      <c r="O179" s="66">
        <v>27.27</v>
      </c>
      <c r="P179" s="47">
        <v>0</v>
      </c>
    </row>
    <row r="180" spans="1:16" ht="14.1" customHeight="1" x14ac:dyDescent="0.25">
      <c r="A180" s="65" t="s">
        <v>14</v>
      </c>
      <c r="B180" s="65" t="s">
        <v>253</v>
      </c>
      <c r="C180" s="66">
        <v>9.1</v>
      </c>
      <c r="D180" s="47">
        <v>16</v>
      </c>
      <c r="E180" s="66">
        <v>0.56999999999999995</v>
      </c>
      <c r="F180" s="66">
        <v>0.96</v>
      </c>
      <c r="G180" s="47">
        <v>14</v>
      </c>
      <c r="H180" s="47">
        <v>23</v>
      </c>
      <c r="I180" s="81">
        <v>4</v>
      </c>
      <c r="J180" s="47">
        <v>9</v>
      </c>
      <c r="K180" s="47">
        <v>13</v>
      </c>
      <c r="L180" s="66">
        <v>6.25</v>
      </c>
      <c r="M180" s="66">
        <v>31.25</v>
      </c>
      <c r="N180" s="66">
        <v>43.75</v>
      </c>
      <c r="O180" s="66">
        <v>18.75</v>
      </c>
      <c r="P180" s="47">
        <v>0</v>
      </c>
    </row>
    <row r="181" spans="1:16" ht="14.1" customHeight="1" x14ac:dyDescent="0.25">
      <c r="A181" s="65" t="s">
        <v>15</v>
      </c>
      <c r="B181" s="65" t="s">
        <v>253</v>
      </c>
      <c r="C181" s="66">
        <v>10.3</v>
      </c>
      <c r="D181" s="47">
        <v>19</v>
      </c>
      <c r="E181" s="66">
        <v>0.54</v>
      </c>
      <c r="F181" s="66">
        <v>0.91</v>
      </c>
      <c r="G181" s="47">
        <v>24</v>
      </c>
      <c r="H181" s="47">
        <v>32</v>
      </c>
      <c r="I181" s="81">
        <v>4</v>
      </c>
      <c r="J181" s="47">
        <v>15</v>
      </c>
      <c r="K181" s="47">
        <v>16</v>
      </c>
      <c r="L181" s="66">
        <v>5.26</v>
      </c>
      <c r="M181" s="66">
        <v>21.05</v>
      </c>
      <c r="N181" s="66">
        <v>57.89</v>
      </c>
      <c r="O181" s="66">
        <v>15.79</v>
      </c>
      <c r="P181" s="47">
        <v>0</v>
      </c>
    </row>
    <row r="182" spans="1:16" ht="14.1" customHeight="1" x14ac:dyDescent="0.25">
      <c r="A182" s="65" t="s">
        <v>21</v>
      </c>
      <c r="B182" s="65" t="s">
        <v>253</v>
      </c>
      <c r="C182" s="66">
        <v>11.2</v>
      </c>
      <c r="D182" s="47">
        <v>16</v>
      </c>
      <c r="E182" s="66">
        <v>0.7</v>
      </c>
      <c r="F182" s="66">
        <v>0.98</v>
      </c>
      <c r="G182" s="47">
        <v>18</v>
      </c>
      <c r="H182" s="47">
        <v>26</v>
      </c>
      <c r="I182" s="81">
        <v>4</v>
      </c>
      <c r="J182" s="47">
        <v>12</v>
      </c>
      <c r="K182" s="47">
        <v>14</v>
      </c>
      <c r="L182" s="47">
        <v>25</v>
      </c>
      <c r="M182" s="66">
        <v>31.25</v>
      </c>
      <c r="N182" s="66">
        <v>37.5</v>
      </c>
      <c r="O182" s="66">
        <v>6.25</v>
      </c>
      <c r="P182" s="47">
        <v>0</v>
      </c>
    </row>
    <row r="183" spans="1:16" ht="14.1" customHeight="1" x14ac:dyDescent="0.25">
      <c r="A183" s="65" t="s">
        <v>23</v>
      </c>
      <c r="B183" s="65" t="s">
        <v>253</v>
      </c>
      <c r="C183" s="66">
        <v>14</v>
      </c>
      <c r="D183" s="47">
        <v>20</v>
      </c>
      <c r="E183" s="66">
        <v>0.7</v>
      </c>
      <c r="F183" s="66">
        <v>0.98</v>
      </c>
      <c r="G183" s="47">
        <v>21</v>
      </c>
      <c r="H183" s="47">
        <v>30</v>
      </c>
      <c r="I183" s="81">
        <v>4</v>
      </c>
      <c r="J183" s="47">
        <v>13</v>
      </c>
      <c r="K183" s="47">
        <v>17</v>
      </c>
      <c r="L183" s="47">
        <v>25</v>
      </c>
      <c r="M183" s="47">
        <v>35</v>
      </c>
      <c r="N183" s="47">
        <v>30</v>
      </c>
      <c r="O183" s="47">
        <v>10</v>
      </c>
      <c r="P183" s="47">
        <v>0</v>
      </c>
    </row>
    <row r="184" spans="1:16" ht="14.1" customHeight="1" x14ac:dyDescent="0.25">
      <c r="A184" s="65" t="s">
        <v>25</v>
      </c>
      <c r="B184" s="65" t="s">
        <v>253</v>
      </c>
      <c r="C184" s="66">
        <v>8.1999999999999993</v>
      </c>
      <c r="D184" s="47">
        <v>12</v>
      </c>
      <c r="E184" s="66">
        <v>0.68</v>
      </c>
      <c r="F184" s="66">
        <v>0.95</v>
      </c>
      <c r="G184" s="47">
        <v>10</v>
      </c>
      <c r="H184" s="47">
        <v>17</v>
      </c>
      <c r="I184" s="81">
        <v>4</v>
      </c>
      <c r="J184" s="47">
        <v>7</v>
      </c>
      <c r="K184" s="47">
        <v>11</v>
      </c>
      <c r="L184" s="66">
        <v>16.670000000000002</v>
      </c>
      <c r="M184" s="66">
        <v>33.33</v>
      </c>
      <c r="N184" s="47">
        <v>50</v>
      </c>
      <c r="O184" s="47">
        <v>0</v>
      </c>
      <c r="P184" s="47">
        <v>0</v>
      </c>
    </row>
    <row r="185" spans="1:16" ht="14.1" customHeight="1" x14ac:dyDescent="0.25">
      <c r="A185" s="65" t="s">
        <v>29</v>
      </c>
      <c r="B185" s="65" t="s">
        <v>253</v>
      </c>
      <c r="C185" s="66">
        <v>7.5</v>
      </c>
      <c r="D185" s="47">
        <v>11</v>
      </c>
      <c r="E185" s="66">
        <v>0.68</v>
      </c>
      <c r="F185" s="66">
        <v>0.94</v>
      </c>
      <c r="G185" s="47">
        <v>7</v>
      </c>
      <c r="H185" s="47">
        <v>8</v>
      </c>
      <c r="I185" s="81">
        <v>4</v>
      </c>
      <c r="J185" s="47">
        <v>7</v>
      </c>
      <c r="K185" s="47">
        <v>8</v>
      </c>
      <c r="L185" s="66">
        <v>9.09</v>
      </c>
      <c r="M185" s="66">
        <v>45.45</v>
      </c>
      <c r="N185" s="66">
        <v>45.45</v>
      </c>
      <c r="O185" s="47">
        <v>0</v>
      </c>
      <c r="P185" s="47">
        <v>0</v>
      </c>
    </row>
    <row r="186" spans="1:16" ht="14.1" customHeight="1" x14ac:dyDescent="0.25">
      <c r="A186" s="65" t="s">
        <v>30</v>
      </c>
      <c r="B186" s="65" t="s">
        <v>253</v>
      </c>
      <c r="C186" s="66">
        <v>14.6</v>
      </c>
      <c r="D186" s="47">
        <v>25</v>
      </c>
      <c r="E186" s="66">
        <v>0.57999999999999996</v>
      </c>
      <c r="F186" s="66">
        <v>0.96</v>
      </c>
      <c r="G186" s="47">
        <v>7</v>
      </c>
      <c r="H186" s="47">
        <v>14</v>
      </c>
      <c r="I186" s="81">
        <v>4</v>
      </c>
      <c r="J186" s="47">
        <v>7</v>
      </c>
      <c r="K186" s="47">
        <v>12</v>
      </c>
      <c r="L186" s="47">
        <v>0</v>
      </c>
      <c r="M186" s="47">
        <v>40</v>
      </c>
      <c r="N186" s="47">
        <v>48</v>
      </c>
      <c r="O186" s="47">
        <v>12</v>
      </c>
      <c r="P186" s="47">
        <v>0</v>
      </c>
    </row>
    <row r="187" spans="1:16" ht="14.1" customHeight="1" x14ac:dyDescent="0.25">
      <c r="A187" s="65" t="s">
        <v>31</v>
      </c>
      <c r="B187" s="65" t="s">
        <v>253</v>
      </c>
      <c r="C187" s="66">
        <v>6.1</v>
      </c>
      <c r="D187" s="47">
        <v>14</v>
      </c>
      <c r="E187" s="66">
        <v>0.44</v>
      </c>
      <c r="F187" s="66">
        <v>0.65</v>
      </c>
      <c r="G187" s="47">
        <v>19</v>
      </c>
      <c r="H187" s="47">
        <v>19</v>
      </c>
      <c r="I187" s="81">
        <v>4</v>
      </c>
      <c r="J187" s="47">
        <v>13</v>
      </c>
      <c r="K187" s="47">
        <v>13</v>
      </c>
      <c r="L187" s="47">
        <v>0</v>
      </c>
      <c r="M187" s="66">
        <v>21.43</v>
      </c>
      <c r="N187" s="66">
        <v>35.71</v>
      </c>
      <c r="O187" s="66">
        <v>42.86</v>
      </c>
      <c r="P187" s="47">
        <v>0</v>
      </c>
    </row>
    <row r="188" spans="1:16" ht="14.1" customHeight="1" x14ac:dyDescent="0.25">
      <c r="A188" s="65" t="s">
        <v>34</v>
      </c>
      <c r="B188" s="65" t="s">
        <v>253</v>
      </c>
      <c r="C188" s="66">
        <v>9.1</v>
      </c>
      <c r="D188" s="47">
        <v>20</v>
      </c>
      <c r="E188" s="66">
        <v>0.45</v>
      </c>
      <c r="F188" s="66">
        <v>0.82</v>
      </c>
      <c r="G188" s="47">
        <v>15</v>
      </c>
      <c r="H188" s="47">
        <v>15</v>
      </c>
      <c r="I188" s="81">
        <v>4</v>
      </c>
      <c r="J188" s="47">
        <v>10</v>
      </c>
      <c r="K188" s="47">
        <v>10</v>
      </c>
      <c r="L188" s="47">
        <v>0</v>
      </c>
      <c r="M188" s="47">
        <v>40</v>
      </c>
      <c r="N188" s="47">
        <v>25</v>
      </c>
      <c r="O188" s="47">
        <v>5</v>
      </c>
      <c r="P188" s="47">
        <v>30</v>
      </c>
    </row>
    <row r="189" spans="1:16" ht="14.1" customHeight="1" x14ac:dyDescent="0.25">
      <c r="A189" s="65" t="s">
        <v>15</v>
      </c>
      <c r="B189" s="65" t="s">
        <v>260</v>
      </c>
      <c r="C189" s="66">
        <v>9.4</v>
      </c>
      <c r="D189" s="47">
        <v>16</v>
      </c>
      <c r="E189" s="66">
        <v>0.59</v>
      </c>
      <c r="F189" s="66">
        <v>0.99</v>
      </c>
      <c r="G189" s="47">
        <v>16</v>
      </c>
      <c r="H189" s="47">
        <v>32</v>
      </c>
      <c r="I189" s="81">
        <v>4</v>
      </c>
      <c r="J189" s="47">
        <v>10</v>
      </c>
      <c r="K189" s="47">
        <v>16</v>
      </c>
      <c r="L189" s="66">
        <v>18.75</v>
      </c>
      <c r="M189" s="66">
        <v>31.25</v>
      </c>
      <c r="N189" s="47">
        <v>25</v>
      </c>
      <c r="O189" s="66">
        <v>12.5</v>
      </c>
      <c r="P189" s="66">
        <v>12.5</v>
      </c>
    </row>
    <row r="190" spans="1:16" ht="14.1" customHeight="1" x14ac:dyDescent="0.25">
      <c r="A190" s="65" t="s">
        <v>15</v>
      </c>
      <c r="B190" s="65" t="s">
        <v>265</v>
      </c>
      <c r="C190" s="47">
        <v>8</v>
      </c>
      <c r="D190" s="47">
        <v>14</v>
      </c>
      <c r="E190" s="66">
        <v>0.56999999999999995</v>
      </c>
      <c r="F190" s="66">
        <v>0.96</v>
      </c>
      <c r="G190" s="47">
        <v>22</v>
      </c>
      <c r="H190" s="47">
        <v>32</v>
      </c>
      <c r="I190" s="81">
        <v>3</v>
      </c>
      <c r="J190" s="47">
        <v>8</v>
      </c>
      <c r="K190" s="47">
        <v>16</v>
      </c>
      <c r="L190" s="47">
        <v>0</v>
      </c>
      <c r="M190" s="66">
        <v>42.86</v>
      </c>
      <c r="N190" s="66">
        <v>42.86</v>
      </c>
      <c r="O190" s="66">
        <v>7.14</v>
      </c>
      <c r="P190" s="66">
        <v>7.14</v>
      </c>
    </row>
    <row r="191" spans="1:16" ht="14.1" customHeight="1" x14ac:dyDescent="0.25">
      <c r="A191" s="65" t="s">
        <v>23</v>
      </c>
      <c r="B191" s="65" t="s">
        <v>265</v>
      </c>
      <c r="C191" s="66">
        <v>9.6</v>
      </c>
      <c r="D191" s="47">
        <v>18</v>
      </c>
      <c r="E191" s="66">
        <v>0.53</v>
      </c>
      <c r="F191" s="66">
        <v>0.75</v>
      </c>
      <c r="G191" s="47">
        <v>27</v>
      </c>
      <c r="H191" s="47">
        <v>30</v>
      </c>
      <c r="I191" s="81">
        <v>4</v>
      </c>
      <c r="J191" s="47">
        <v>16</v>
      </c>
      <c r="K191" s="47">
        <v>17</v>
      </c>
      <c r="L191" s="66">
        <v>16.670000000000002</v>
      </c>
      <c r="M191" s="66">
        <v>16.670000000000002</v>
      </c>
      <c r="N191" s="66">
        <v>33.33</v>
      </c>
      <c r="O191" s="66">
        <v>33.33</v>
      </c>
      <c r="P191" s="47">
        <v>0</v>
      </c>
    </row>
    <row r="192" spans="1:16" ht="14.1" customHeight="1" x14ac:dyDescent="0.25">
      <c r="A192" s="65" t="s">
        <v>31</v>
      </c>
      <c r="B192" s="65" t="s">
        <v>265</v>
      </c>
      <c r="C192" s="66">
        <v>7.6</v>
      </c>
      <c r="D192" s="47">
        <v>11</v>
      </c>
      <c r="E192" s="66">
        <v>0.69</v>
      </c>
      <c r="F192" s="66">
        <v>1.02</v>
      </c>
      <c r="G192" s="47">
        <v>9</v>
      </c>
      <c r="H192" s="47">
        <v>19</v>
      </c>
      <c r="I192" s="81">
        <v>3</v>
      </c>
      <c r="J192" s="47">
        <v>4</v>
      </c>
      <c r="K192" s="47">
        <v>6</v>
      </c>
      <c r="L192" s="47">
        <v>0</v>
      </c>
      <c r="M192" s="66">
        <v>63.64</v>
      </c>
      <c r="N192" s="66">
        <v>36.36</v>
      </c>
      <c r="O192" s="47">
        <v>0</v>
      </c>
      <c r="P192" s="47">
        <v>0</v>
      </c>
    </row>
    <row r="193" spans="1:16" ht="14.1" customHeight="1" x14ac:dyDescent="0.25">
      <c r="A193" s="65" t="s">
        <v>34</v>
      </c>
      <c r="B193" s="65" t="s">
        <v>265</v>
      </c>
      <c r="C193" s="66">
        <v>9.9</v>
      </c>
      <c r="D193" s="47">
        <v>15</v>
      </c>
      <c r="E193" s="66">
        <v>0.66</v>
      </c>
      <c r="F193" s="66">
        <v>1.18</v>
      </c>
      <c r="G193" s="47">
        <v>3</v>
      </c>
      <c r="H193" s="47">
        <v>15</v>
      </c>
      <c r="I193" s="81">
        <v>4</v>
      </c>
      <c r="J193" s="47">
        <v>2</v>
      </c>
      <c r="K193" s="47">
        <v>10</v>
      </c>
      <c r="L193" s="47">
        <v>0</v>
      </c>
      <c r="M193" s="66">
        <v>53.33</v>
      </c>
      <c r="N193" s="66">
        <v>46.67</v>
      </c>
      <c r="O193" s="47">
        <v>0</v>
      </c>
      <c r="P193" s="47">
        <v>0</v>
      </c>
    </row>
    <row r="194" spans="1:16" ht="14.1" customHeight="1" x14ac:dyDescent="0.25">
      <c r="A194" s="65" t="s">
        <v>12</v>
      </c>
      <c r="B194" s="65" t="s">
        <v>271</v>
      </c>
      <c r="C194" s="66">
        <v>9.9</v>
      </c>
      <c r="D194" s="47">
        <v>15</v>
      </c>
      <c r="E194" s="66">
        <v>0.66</v>
      </c>
      <c r="F194" s="66">
        <v>1.01</v>
      </c>
      <c r="G194" s="47">
        <v>6</v>
      </c>
      <c r="H194" s="47">
        <v>12</v>
      </c>
      <c r="I194" s="81">
        <v>4</v>
      </c>
      <c r="J194" s="47">
        <v>6</v>
      </c>
      <c r="K194" s="47">
        <v>12</v>
      </c>
      <c r="L194" s="47">
        <v>0</v>
      </c>
      <c r="M194" s="66">
        <v>53.33</v>
      </c>
      <c r="N194" s="66">
        <v>46.67</v>
      </c>
      <c r="O194" s="47">
        <v>0</v>
      </c>
      <c r="P194" s="47">
        <v>0</v>
      </c>
    </row>
    <row r="195" spans="1:16" ht="14.1" customHeight="1" x14ac:dyDescent="0.25">
      <c r="A195" s="65" t="s">
        <v>12</v>
      </c>
      <c r="B195" s="65" t="s">
        <v>276</v>
      </c>
      <c r="C195" s="66">
        <v>7.6</v>
      </c>
      <c r="D195" s="47">
        <v>10</v>
      </c>
      <c r="E195" s="66">
        <v>0.76</v>
      </c>
      <c r="F195" s="66">
        <v>1.1599999999999999</v>
      </c>
      <c r="G195" s="47">
        <v>4</v>
      </c>
      <c r="H195" s="47">
        <v>12</v>
      </c>
      <c r="I195" s="81">
        <v>4</v>
      </c>
      <c r="J195" s="47">
        <v>4</v>
      </c>
      <c r="K195" s="47">
        <v>12</v>
      </c>
      <c r="L195" s="47">
        <v>40</v>
      </c>
      <c r="M195" s="47">
        <v>20</v>
      </c>
      <c r="N195" s="47">
        <v>40</v>
      </c>
      <c r="O195" s="47">
        <v>0</v>
      </c>
      <c r="P195" s="47">
        <v>0</v>
      </c>
    </row>
    <row r="196" spans="1:16" ht="14.1" customHeight="1" x14ac:dyDescent="0.25">
      <c r="A196" s="65" t="s">
        <v>13</v>
      </c>
      <c r="B196" s="65" t="s">
        <v>276</v>
      </c>
      <c r="C196" s="66">
        <v>16</v>
      </c>
      <c r="D196" s="47">
        <v>22</v>
      </c>
      <c r="E196" s="66">
        <v>0.73</v>
      </c>
      <c r="F196" s="66">
        <v>1.08</v>
      </c>
      <c r="G196" s="47">
        <v>5</v>
      </c>
      <c r="H196" s="47">
        <v>11</v>
      </c>
      <c r="I196" s="81">
        <v>4</v>
      </c>
      <c r="J196" s="47">
        <v>5</v>
      </c>
      <c r="K196" s="47">
        <v>11</v>
      </c>
      <c r="L196" s="66">
        <v>31.82</v>
      </c>
      <c r="M196" s="66">
        <v>31.82</v>
      </c>
      <c r="N196" s="66">
        <v>27.27</v>
      </c>
      <c r="O196" s="66">
        <v>9.09</v>
      </c>
      <c r="P196" s="47">
        <v>0</v>
      </c>
    </row>
    <row r="197" spans="1:16" ht="14.1" customHeight="1" x14ac:dyDescent="0.25">
      <c r="A197" s="65" t="s">
        <v>14</v>
      </c>
      <c r="B197" s="65" t="s">
        <v>276</v>
      </c>
      <c r="C197" s="66">
        <v>9.4</v>
      </c>
      <c r="D197" s="47">
        <v>13</v>
      </c>
      <c r="E197" s="66">
        <v>0.72</v>
      </c>
      <c r="F197" s="66">
        <v>1.21</v>
      </c>
      <c r="G197" s="47">
        <v>4</v>
      </c>
      <c r="H197" s="47">
        <v>23</v>
      </c>
      <c r="I197" s="81">
        <v>3</v>
      </c>
      <c r="J197" s="47">
        <v>2</v>
      </c>
      <c r="K197" s="47">
        <v>10</v>
      </c>
      <c r="L197" s="66">
        <v>7.69</v>
      </c>
      <c r="M197" s="66">
        <v>61.54</v>
      </c>
      <c r="N197" s="66">
        <v>30.77</v>
      </c>
      <c r="O197" s="47">
        <v>0</v>
      </c>
      <c r="P197" s="47">
        <v>0</v>
      </c>
    </row>
    <row r="198" spans="1:16" ht="14.1" customHeight="1" x14ac:dyDescent="0.25">
      <c r="A198" s="65" t="s">
        <v>15</v>
      </c>
      <c r="B198" s="65" t="s">
        <v>276</v>
      </c>
      <c r="C198" s="47">
        <v>13</v>
      </c>
      <c r="D198" s="47">
        <v>22</v>
      </c>
      <c r="E198" s="66">
        <v>0.59</v>
      </c>
      <c r="F198" s="47">
        <v>1</v>
      </c>
      <c r="G198" s="47">
        <v>14</v>
      </c>
      <c r="H198" s="47">
        <v>32</v>
      </c>
      <c r="I198" s="81">
        <v>4</v>
      </c>
      <c r="J198" s="47">
        <v>9</v>
      </c>
      <c r="K198" s="47">
        <v>16</v>
      </c>
      <c r="L198" s="66">
        <v>9.09</v>
      </c>
      <c r="M198" s="66">
        <v>31.82</v>
      </c>
      <c r="N198" s="66">
        <v>45.45</v>
      </c>
      <c r="O198" s="66">
        <v>9.09</v>
      </c>
      <c r="P198" s="66">
        <v>4.55</v>
      </c>
    </row>
    <row r="199" spans="1:16" ht="14.1" customHeight="1" x14ac:dyDescent="0.25">
      <c r="A199" s="65" t="s">
        <v>26</v>
      </c>
      <c r="B199" s="65" t="s">
        <v>276</v>
      </c>
      <c r="C199" s="66">
        <v>6.2</v>
      </c>
      <c r="D199" s="47">
        <v>10</v>
      </c>
      <c r="E199" s="66">
        <v>0.62</v>
      </c>
      <c r="F199" s="66">
        <v>0.93</v>
      </c>
      <c r="G199" s="47">
        <v>10</v>
      </c>
      <c r="H199" s="47">
        <v>12</v>
      </c>
      <c r="I199" s="81">
        <v>4</v>
      </c>
      <c r="J199" s="47">
        <v>10</v>
      </c>
      <c r="K199" s="47">
        <v>12</v>
      </c>
      <c r="L199" s="47">
        <v>0</v>
      </c>
      <c r="M199" s="47">
        <v>40</v>
      </c>
      <c r="N199" s="47">
        <v>60</v>
      </c>
      <c r="O199" s="47">
        <v>0</v>
      </c>
      <c r="P199" s="47">
        <v>0</v>
      </c>
    </row>
    <row r="200" spans="1:16" ht="14.1" customHeight="1" x14ac:dyDescent="0.25">
      <c r="A200" s="65" t="s">
        <v>31</v>
      </c>
      <c r="B200" s="65" t="s">
        <v>276</v>
      </c>
      <c r="C200" s="66">
        <v>9.1999999999999993</v>
      </c>
      <c r="D200" s="47">
        <v>12</v>
      </c>
      <c r="E200" s="66">
        <v>0.77</v>
      </c>
      <c r="F200" s="66">
        <v>1.1399999999999999</v>
      </c>
      <c r="G200" s="47">
        <v>3</v>
      </c>
      <c r="H200" s="47">
        <v>19</v>
      </c>
      <c r="I200" s="81">
        <v>3</v>
      </c>
      <c r="J200" s="47">
        <v>1</v>
      </c>
      <c r="K200" s="47">
        <v>6</v>
      </c>
      <c r="L200" s="66">
        <v>8.33</v>
      </c>
      <c r="M200" s="47">
        <v>75</v>
      </c>
      <c r="N200" s="66">
        <v>16.670000000000002</v>
      </c>
      <c r="O200" s="47">
        <v>0</v>
      </c>
      <c r="P200" s="47">
        <v>0</v>
      </c>
    </row>
    <row r="201" spans="1:16" ht="14.1" customHeight="1" x14ac:dyDescent="0.25">
      <c r="A201" s="65" t="s">
        <v>11</v>
      </c>
      <c r="B201" s="65" t="s">
        <v>292</v>
      </c>
      <c r="C201" s="66">
        <v>10.7</v>
      </c>
      <c r="D201" s="47">
        <v>16</v>
      </c>
      <c r="E201" s="66">
        <v>0.67</v>
      </c>
      <c r="F201" s="66">
        <v>1.01</v>
      </c>
      <c r="G201" s="47">
        <v>11</v>
      </c>
      <c r="H201" s="47">
        <v>18</v>
      </c>
      <c r="I201" s="81">
        <v>4</v>
      </c>
      <c r="J201" s="47">
        <v>10</v>
      </c>
      <c r="K201" s="47">
        <v>15</v>
      </c>
      <c r="L201" s="47">
        <v>0</v>
      </c>
      <c r="M201" s="66">
        <v>62.5</v>
      </c>
      <c r="N201" s="66">
        <v>31.25</v>
      </c>
      <c r="O201" s="66">
        <v>6.25</v>
      </c>
      <c r="P201" s="47">
        <v>0</v>
      </c>
    </row>
    <row r="202" spans="1:16" ht="14.1" customHeight="1" x14ac:dyDescent="0.25">
      <c r="A202" s="65" t="s">
        <v>12</v>
      </c>
      <c r="B202" s="65" t="s">
        <v>292</v>
      </c>
      <c r="C202" s="66">
        <v>20.5</v>
      </c>
      <c r="D202" s="47">
        <v>27</v>
      </c>
      <c r="E202" s="66">
        <v>0.76</v>
      </c>
      <c r="F202" s="66">
        <v>1.1599999999999999</v>
      </c>
      <c r="G202" s="47">
        <v>4</v>
      </c>
      <c r="H202" s="47">
        <v>12</v>
      </c>
      <c r="I202" s="81">
        <v>4</v>
      </c>
      <c r="J202" s="47">
        <v>4</v>
      </c>
      <c r="K202" s="47">
        <v>12</v>
      </c>
      <c r="L202" s="66">
        <v>29.63</v>
      </c>
      <c r="M202" s="66">
        <v>37.04</v>
      </c>
      <c r="N202" s="66">
        <v>33.33</v>
      </c>
      <c r="O202" s="47">
        <v>0</v>
      </c>
      <c r="P202" s="47">
        <v>0</v>
      </c>
    </row>
    <row r="203" spans="1:16" ht="14.1" customHeight="1" x14ac:dyDescent="0.25">
      <c r="A203" s="65" t="s">
        <v>14</v>
      </c>
      <c r="B203" s="65" t="s">
        <v>292</v>
      </c>
      <c r="C203" s="66">
        <v>13.7</v>
      </c>
      <c r="D203" s="47">
        <v>21</v>
      </c>
      <c r="E203" s="66">
        <v>0.65</v>
      </c>
      <c r="F203" s="66">
        <v>1.1000000000000001</v>
      </c>
      <c r="G203" s="47">
        <v>9</v>
      </c>
      <c r="H203" s="47">
        <v>23</v>
      </c>
      <c r="I203" s="81">
        <v>4</v>
      </c>
      <c r="J203" s="47">
        <v>5</v>
      </c>
      <c r="K203" s="47">
        <v>13</v>
      </c>
      <c r="L203" s="66">
        <v>9.52</v>
      </c>
      <c r="M203" s="66">
        <v>47.62</v>
      </c>
      <c r="N203" s="66">
        <v>33.33</v>
      </c>
      <c r="O203" s="66">
        <v>4.76</v>
      </c>
      <c r="P203" s="66">
        <v>4.76</v>
      </c>
    </row>
    <row r="204" spans="1:16" ht="14.1" customHeight="1" x14ac:dyDescent="0.25">
      <c r="A204" s="65" t="s">
        <v>15</v>
      </c>
      <c r="B204" s="65" t="s">
        <v>292</v>
      </c>
      <c r="C204" s="66">
        <v>31.2</v>
      </c>
      <c r="D204" s="47">
        <v>53</v>
      </c>
      <c r="E204" s="66">
        <v>0.59</v>
      </c>
      <c r="F204" s="66">
        <v>0.99</v>
      </c>
      <c r="G204" s="47">
        <v>16</v>
      </c>
      <c r="H204" s="47">
        <v>32</v>
      </c>
      <c r="I204" s="81">
        <v>4</v>
      </c>
      <c r="J204" s="47">
        <v>10</v>
      </c>
      <c r="K204" s="47">
        <v>16</v>
      </c>
      <c r="L204" s="66">
        <v>5.66</v>
      </c>
      <c r="M204" s="66">
        <v>37.74</v>
      </c>
      <c r="N204" s="66">
        <v>41.51</v>
      </c>
      <c r="O204" s="66">
        <v>11.32</v>
      </c>
      <c r="P204" s="66">
        <v>3.77</v>
      </c>
    </row>
    <row r="205" spans="1:16" ht="14.1" customHeight="1" x14ac:dyDescent="0.25">
      <c r="A205" s="65" t="s">
        <v>17</v>
      </c>
      <c r="B205" s="65" t="s">
        <v>292</v>
      </c>
      <c r="C205" s="66">
        <v>14.5</v>
      </c>
      <c r="D205" s="47">
        <v>19</v>
      </c>
      <c r="E205" s="66">
        <v>0.76</v>
      </c>
      <c r="F205" s="66">
        <v>1.1100000000000001</v>
      </c>
      <c r="G205" s="47">
        <v>1</v>
      </c>
      <c r="H205" s="47">
        <v>1</v>
      </c>
      <c r="I205" s="81">
        <v>3</v>
      </c>
      <c r="J205" s="47">
        <v>1</v>
      </c>
      <c r="K205" s="47">
        <v>1</v>
      </c>
      <c r="L205" s="66">
        <v>5.26</v>
      </c>
      <c r="M205" s="66">
        <v>78.95</v>
      </c>
      <c r="N205" s="66">
        <v>15.79</v>
      </c>
      <c r="O205" s="47">
        <v>0</v>
      </c>
      <c r="P205" s="47">
        <v>0</v>
      </c>
    </row>
    <row r="206" spans="1:16" ht="14.1" customHeight="1" x14ac:dyDescent="0.25">
      <c r="A206" s="65" t="s">
        <v>18</v>
      </c>
      <c r="B206" s="65" t="s">
        <v>292</v>
      </c>
      <c r="C206" s="66">
        <v>14.3</v>
      </c>
      <c r="D206" s="47">
        <v>18</v>
      </c>
      <c r="E206" s="66">
        <v>0.79</v>
      </c>
      <c r="F206" s="66">
        <v>1.1299999999999999</v>
      </c>
      <c r="G206" s="47">
        <v>2</v>
      </c>
      <c r="H206" s="47">
        <v>4</v>
      </c>
      <c r="I206" s="81">
        <v>4</v>
      </c>
      <c r="J206" s="47">
        <v>2</v>
      </c>
      <c r="K206" s="47">
        <v>4</v>
      </c>
      <c r="L206" s="66">
        <v>22.22</v>
      </c>
      <c r="M206" s="66">
        <v>61.11</v>
      </c>
      <c r="N206" s="66">
        <v>16.670000000000002</v>
      </c>
      <c r="O206" s="47">
        <v>0</v>
      </c>
      <c r="P206" s="47">
        <v>0</v>
      </c>
    </row>
    <row r="207" spans="1:16" ht="14.1" customHeight="1" x14ac:dyDescent="0.25">
      <c r="A207" s="65" t="s">
        <v>19</v>
      </c>
      <c r="B207" s="65" t="s">
        <v>292</v>
      </c>
      <c r="C207" s="66">
        <v>9.6</v>
      </c>
      <c r="D207" s="47">
        <v>14</v>
      </c>
      <c r="E207" s="66">
        <v>0.69</v>
      </c>
      <c r="F207" s="66">
        <v>1.1399999999999999</v>
      </c>
      <c r="G207" s="47">
        <v>1</v>
      </c>
      <c r="H207" s="47">
        <v>7</v>
      </c>
      <c r="I207" s="81">
        <v>4</v>
      </c>
      <c r="J207" s="47">
        <v>1</v>
      </c>
      <c r="K207" s="47">
        <v>7</v>
      </c>
      <c r="L207" s="66">
        <v>28.57</v>
      </c>
      <c r="M207" s="66">
        <v>21.43</v>
      </c>
      <c r="N207" s="66">
        <v>42.86</v>
      </c>
      <c r="O207" s="66">
        <v>7.14</v>
      </c>
      <c r="P207" s="47">
        <v>0</v>
      </c>
    </row>
    <row r="208" spans="1:16" ht="14.1" customHeight="1" x14ac:dyDescent="0.25">
      <c r="A208" s="65" t="s">
        <v>20</v>
      </c>
      <c r="B208" s="65" t="s">
        <v>292</v>
      </c>
      <c r="C208" s="66">
        <v>11.8</v>
      </c>
      <c r="D208" s="47">
        <v>16</v>
      </c>
      <c r="E208" s="66">
        <v>0.74</v>
      </c>
      <c r="F208" s="66">
        <v>1.05</v>
      </c>
      <c r="G208" s="47">
        <v>1</v>
      </c>
      <c r="H208" s="47">
        <v>2</v>
      </c>
      <c r="I208" s="81">
        <v>4</v>
      </c>
      <c r="J208" s="47">
        <v>1</v>
      </c>
      <c r="K208" s="47">
        <v>2</v>
      </c>
      <c r="L208" s="66">
        <v>6.25</v>
      </c>
      <c r="M208" s="66">
        <v>68.75</v>
      </c>
      <c r="N208" s="47">
        <v>25</v>
      </c>
      <c r="O208" s="47">
        <v>0</v>
      </c>
      <c r="P208" s="47">
        <v>0</v>
      </c>
    </row>
    <row r="209" spans="1:16" ht="14.1" customHeight="1" x14ac:dyDescent="0.25">
      <c r="A209" s="65" t="s">
        <v>25</v>
      </c>
      <c r="B209" s="65" t="s">
        <v>292</v>
      </c>
      <c r="C209" s="66">
        <v>9.5</v>
      </c>
      <c r="D209" s="47">
        <v>12</v>
      </c>
      <c r="E209" s="66">
        <v>0.79</v>
      </c>
      <c r="F209" s="66">
        <v>1.1000000000000001</v>
      </c>
      <c r="G209" s="47">
        <v>4</v>
      </c>
      <c r="H209" s="47">
        <v>17</v>
      </c>
      <c r="I209" s="81">
        <v>4</v>
      </c>
      <c r="J209" s="47">
        <v>2</v>
      </c>
      <c r="K209" s="47">
        <v>11</v>
      </c>
      <c r="L209" s="66">
        <v>41.67</v>
      </c>
      <c r="M209" s="66">
        <v>41.67</v>
      </c>
      <c r="N209" s="66">
        <v>8.33</v>
      </c>
      <c r="O209" s="47">
        <v>0</v>
      </c>
      <c r="P209" s="66">
        <v>8.33</v>
      </c>
    </row>
    <row r="210" spans="1:16" ht="14.1" customHeight="1" x14ac:dyDescent="0.25">
      <c r="A210" s="65" t="s">
        <v>26</v>
      </c>
      <c r="B210" s="65" t="s">
        <v>292</v>
      </c>
      <c r="C210" s="66">
        <v>7.4</v>
      </c>
      <c r="D210" s="47">
        <v>15</v>
      </c>
      <c r="E210" s="66">
        <v>0.49</v>
      </c>
      <c r="F210" s="66">
        <v>0.74</v>
      </c>
      <c r="G210" s="47">
        <v>12</v>
      </c>
      <c r="H210" s="47">
        <v>12</v>
      </c>
      <c r="I210" s="81">
        <v>4</v>
      </c>
      <c r="J210" s="47">
        <v>12</v>
      </c>
      <c r="K210" s="47">
        <v>12</v>
      </c>
      <c r="L210" s="47">
        <v>0</v>
      </c>
      <c r="M210" s="66">
        <v>26.67</v>
      </c>
      <c r="N210" s="66">
        <v>53.33</v>
      </c>
      <c r="O210" s="66">
        <v>6.67</v>
      </c>
      <c r="P210" s="66">
        <v>13.33</v>
      </c>
    </row>
    <row r="211" spans="1:16" ht="14.1" customHeight="1" x14ac:dyDescent="0.25">
      <c r="A211" s="65" t="s">
        <v>28</v>
      </c>
      <c r="B211" s="65" t="s">
        <v>292</v>
      </c>
      <c r="C211" s="66">
        <v>18.7</v>
      </c>
      <c r="D211" s="47">
        <v>31</v>
      </c>
      <c r="E211" s="66">
        <v>0.6</v>
      </c>
      <c r="F211" s="66">
        <v>0.86</v>
      </c>
      <c r="G211" s="47">
        <v>11</v>
      </c>
      <c r="H211" s="47">
        <v>12</v>
      </c>
      <c r="I211" s="81">
        <v>4</v>
      </c>
      <c r="J211" s="47">
        <v>11</v>
      </c>
      <c r="K211" s="47">
        <v>12</v>
      </c>
      <c r="L211" s="66">
        <v>3.23</v>
      </c>
      <c r="M211" s="66">
        <v>45.16</v>
      </c>
      <c r="N211" s="66">
        <v>35.479999999999997</v>
      </c>
      <c r="O211" s="66">
        <v>16.13</v>
      </c>
      <c r="P211" s="47">
        <v>0</v>
      </c>
    </row>
    <row r="212" spans="1:16" ht="14.1" customHeight="1" x14ac:dyDescent="0.25">
      <c r="A212" s="65" t="s">
        <v>29</v>
      </c>
      <c r="B212" s="65" t="s">
        <v>292</v>
      </c>
      <c r="C212" s="66">
        <v>9.1999999999999993</v>
      </c>
      <c r="D212" s="47">
        <v>15</v>
      </c>
      <c r="E212" s="66">
        <v>0.61</v>
      </c>
      <c r="F212" s="66">
        <v>0.84</v>
      </c>
      <c r="G212" s="47">
        <v>8</v>
      </c>
      <c r="H212" s="47">
        <v>8</v>
      </c>
      <c r="I212" s="81">
        <v>4</v>
      </c>
      <c r="J212" s="47">
        <v>8</v>
      </c>
      <c r="K212" s="47">
        <v>8</v>
      </c>
      <c r="L212" s="66">
        <v>6.67</v>
      </c>
      <c r="M212" s="66">
        <v>26.67</v>
      </c>
      <c r="N212" s="66">
        <v>66.67</v>
      </c>
      <c r="O212" s="47">
        <v>0</v>
      </c>
      <c r="P212" s="47">
        <v>0</v>
      </c>
    </row>
    <row r="213" spans="1:16" ht="14.1" customHeight="1" x14ac:dyDescent="0.25">
      <c r="A213" s="65" t="s">
        <v>30</v>
      </c>
      <c r="B213" s="65" t="s">
        <v>292</v>
      </c>
      <c r="C213" s="66">
        <v>6.4</v>
      </c>
      <c r="D213" s="47">
        <v>14</v>
      </c>
      <c r="E213" s="66">
        <v>0.46</v>
      </c>
      <c r="F213" s="66">
        <v>0.75</v>
      </c>
      <c r="G213" s="47">
        <v>13</v>
      </c>
      <c r="H213" s="47">
        <v>14</v>
      </c>
      <c r="I213" s="81">
        <v>4</v>
      </c>
      <c r="J213" s="47">
        <v>12</v>
      </c>
      <c r="K213" s="47">
        <v>12</v>
      </c>
      <c r="L213" s="47">
        <v>0</v>
      </c>
      <c r="M213" s="66">
        <v>14.29</v>
      </c>
      <c r="N213" s="66">
        <v>57.14</v>
      </c>
      <c r="O213" s="66">
        <v>28.57</v>
      </c>
      <c r="P213" s="47">
        <v>0</v>
      </c>
    </row>
    <row r="214" spans="1:16" ht="14.1" customHeight="1" x14ac:dyDescent="0.25">
      <c r="A214" s="65" t="s">
        <v>32</v>
      </c>
      <c r="B214" s="65" t="s">
        <v>292</v>
      </c>
      <c r="C214" s="66">
        <v>9.5</v>
      </c>
      <c r="D214" s="47">
        <v>11</v>
      </c>
      <c r="E214" s="66">
        <v>0.86</v>
      </c>
      <c r="F214" s="66">
        <v>1.21</v>
      </c>
      <c r="G214" s="47">
        <v>1</v>
      </c>
      <c r="H214" s="47">
        <v>3</v>
      </c>
      <c r="I214" s="81">
        <v>3</v>
      </c>
      <c r="J214" s="47">
        <v>1</v>
      </c>
      <c r="K214" s="47">
        <v>3</v>
      </c>
      <c r="L214" s="66">
        <v>45.45</v>
      </c>
      <c r="M214" s="66">
        <v>45.45</v>
      </c>
      <c r="N214" s="66">
        <v>9.09</v>
      </c>
      <c r="O214" s="47">
        <v>0</v>
      </c>
      <c r="P214" s="47">
        <v>0</v>
      </c>
    </row>
    <row r="215" spans="1:16" ht="14.1" customHeight="1" x14ac:dyDescent="0.25">
      <c r="A215" s="65" t="s">
        <v>34</v>
      </c>
      <c r="B215" s="65" t="s">
        <v>292</v>
      </c>
      <c r="C215" s="66">
        <v>10.8</v>
      </c>
      <c r="D215" s="47">
        <v>22</v>
      </c>
      <c r="E215" s="66">
        <v>0.49</v>
      </c>
      <c r="F215" s="66">
        <v>0.88</v>
      </c>
      <c r="G215" s="47">
        <v>13</v>
      </c>
      <c r="H215" s="47">
        <v>15</v>
      </c>
      <c r="I215" s="81">
        <v>4</v>
      </c>
      <c r="J215" s="47">
        <v>8</v>
      </c>
      <c r="K215" s="47">
        <v>10</v>
      </c>
      <c r="L215" s="66">
        <v>4.55</v>
      </c>
      <c r="M215" s="66">
        <v>22.73</v>
      </c>
      <c r="N215" s="66">
        <v>45.45</v>
      </c>
      <c r="O215" s="66">
        <v>18.18</v>
      </c>
      <c r="P215" s="66">
        <v>9.09</v>
      </c>
    </row>
    <row r="216" spans="1:16" ht="14.1" customHeight="1" x14ac:dyDescent="0.25">
      <c r="A216" s="65" t="s">
        <v>23</v>
      </c>
      <c r="B216" s="65" t="s">
        <v>304</v>
      </c>
      <c r="C216" s="66">
        <v>4.8</v>
      </c>
      <c r="D216" s="47">
        <v>12</v>
      </c>
      <c r="E216" s="66">
        <v>0.4</v>
      </c>
      <c r="F216" s="66">
        <v>0.56000000000000005</v>
      </c>
      <c r="G216" s="47">
        <v>30</v>
      </c>
      <c r="H216" s="47">
        <v>30</v>
      </c>
      <c r="I216" s="81">
        <v>3</v>
      </c>
      <c r="J216" s="47">
        <v>13</v>
      </c>
      <c r="K216" s="47">
        <v>13</v>
      </c>
      <c r="L216" s="47">
        <v>0</v>
      </c>
      <c r="M216" s="66">
        <v>8.33</v>
      </c>
      <c r="N216" s="47">
        <v>50</v>
      </c>
      <c r="O216" s="66">
        <v>41.67</v>
      </c>
      <c r="P216" s="47">
        <v>0</v>
      </c>
    </row>
    <row r="217" spans="1:16" ht="14.1" customHeight="1" x14ac:dyDescent="0.25">
      <c r="A217" s="65" t="s">
        <v>23</v>
      </c>
      <c r="B217" s="65" t="s">
        <v>307</v>
      </c>
      <c r="C217" s="66">
        <v>7.2</v>
      </c>
      <c r="D217" s="47">
        <v>10</v>
      </c>
      <c r="E217" s="66">
        <v>0.72</v>
      </c>
      <c r="F217" s="66">
        <v>1.01</v>
      </c>
      <c r="G217" s="47">
        <v>16</v>
      </c>
      <c r="H217" s="47">
        <v>30</v>
      </c>
      <c r="I217" s="81">
        <v>3</v>
      </c>
      <c r="J217" s="47">
        <v>7</v>
      </c>
      <c r="K217" s="47">
        <v>13</v>
      </c>
      <c r="L217" s="47">
        <v>20</v>
      </c>
      <c r="M217" s="47">
        <v>40</v>
      </c>
      <c r="N217" s="47">
        <v>40</v>
      </c>
      <c r="O217" s="47">
        <v>0</v>
      </c>
      <c r="P217" s="47">
        <v>0</v>
      </c>
    </row>
    <row r="218" spans="1:16" ht="14.1" customHeight="1" x14ac:dyDescent="0.25">
      <c r="A218" s="65" t="s">
        <v>13</v>
      </c>
      <c r="B218" s="65" t="s">
        <v>316</v>
      </c>
      <c r="C218" s="66">
        <v>9.4</v>
      </c>
      <c r="D218" s="47">
        <v>12</v>
      </c>
      <c r="E218" s="66">
        <v>0.78</v>
      </c>
      <c r="F218" s="66">
        <v>1.1599999999999999</v>
      </c>
      <c r="G218" s="47">
        <v>2</v>
      </c>
      <c r="H218" s="47">
        <v>11</v>
      </c>
      <c r="I218" s="81">
        <v>4</v>
      </c>
      <c r="J218" s="47">
        <v>2</v>
      </c>
      <c r="K218" s="47">
        <v>11</v>
      </c>
      <c r="L218" s="66">
        <v>16.670000000000002</v>
      </c>
      <c r="M218" s="66">
        <v>66.67</v>
      </c>
      <c r="N218" s="66">
        <v>16.670000000000002</v>
      </c>
      <c r="O218" s="47">
        <v>0</v>
      </c>
      <c r="P218" s="47">
        <v>0</v>
      </c>
    </row>
    <row r="219" spans="1:16" ht="14.1" customHeight="1" x14ac:dyDescent="0.25">
      <c r="A219" s="65" t="s">
        <v>14</v>
      </c>
      <c r="B219" s="65" t="s">
        <v>316</v>
      </c>
      <c r="C219" s="66">
        <v>6.6</v>
      </c>
      <c r="D219" s="47">
        <v>12</v>
      </c>
      <c r="E219" s="66">
        <v>0.55000000000000004</v>
      </c>
      <c r="F219" s="66">
        <v>0.92</v>
      </c>
      <c r="G219" s="47">
        <v>15</v>
      </c>
      <c r="H219" s="47">
        <v>23</v>
      </c>
      <c r="I219" s="81">
        <v>3</v>
      </c>
      <c r="J219" s="47">
        <v>6</v>
      </c>
      <c r="K219" s="47">
        <v>10</v>
      </c>
      <c r="L219" s="47">
        <v>0</v>
      </c>
      <c r="M219" s="66">
        <v>33.33</v>
      </c>
      <c r="N219" s="47">
        <v>50</v>
      </c>
      <c r="O219" s="66">
        <v>16.670000000000002</v>
      </c>
      <c r="P219" s="47">
        <v>0</v>
      </c>
    </row>
    <row r="220" spans="1:16" ht="14.1" customHeight="1" x14ac:dyDescent="0.25">
      <c r="A220" s="65" t="s">
        <v>15</v>
      </c>
      <c r="B220" s="65" t="s">
        <v>316</v>
      </c>
      <c r="C220" s="66">
        <v>10.9</v>
      </c>
      <c r="D220" s="47">
        <v>15</v>
      </c>
      <c r="E220" s="66">
        <v>0.73</v>
      </c>
      <c r="F220" s="66">
        <v>1.22</v>
      </c>
      <c r="G220" s="47">
        <v>3</v>
      </c>
      <c r="H220" s="47">
        <v>32</v>
      </c>
      <c r="I220" s="81">
        <v>3</v>
      </c>
      <c r="J220" s="47">
        <v>2</v>
      </c>
      <c r="K220" s="47">
        <v>16</v>
      </c>
      <c r="L220" s="66">
        <v>13.33</v>
      </c>
      <c r="M220" s="66">
        <v>53.33</v>
      </c>
      <c r="N220" s="66">
        <v>33.33</v>
      </c>
      <c r="O220" s="47">
        <v>0</v>
      </c>
      <c r="P220" s="47">
        <v>0</v>
      </c>
    </row>
    <row r="221" spans="1:16" ht="14.1" customHeight="1" x14ac:dyDescent="0.25">
      <c r="A221" s="65" t="s">
        <v>25</v>
      </c>
      <c r="B221" s="65" t="s">
        <v>316</v>
      </c>
      <c r="C221" s="66">
        <v>6.5</v>
      </c>
      <c r="D221" s="47">
        <v>10</v>
      </c>
      <c r="E221" s="66">
        <v>0.65</v>
      </c>
      <c r="F221" s="66">
        <v>0.9</v>
      </c>
      <c r="G221" s="47">
        <v>13</v>
      </c>
      <c r="H221" s="47">
        <v>17</v>
      </c>
      <c r="I221" s="81">
        <v>3</v>
      </c>
      <c r="J221" s="47">
        <v>4</v>
      </c>
      <c r="K221" s="47">
        <v>6</v>
      </c>
      <c r="L221" s="47">
        <v>10</v>
      </c>
      <c r="M221" s="47">
        <v>60</v>
      </c>
      <c r="N221" s="47">
        <v>10</v>
      </c>
      <c r="O221" s="47">
        <v>10</v>
      </c>
      <c r="P221" s="47">
        <v>10</v>
      </c>
    </row>
    <row r="222" spans="1:16" ht="14.1" customHeight="1" x14ac:dyDescent="0.25">
      <c r="A222" s="65" t="s">
        <v>29</v>
      </c>
      <c r="B222" s="65" t="s">
        <v>316</v>
      </c>
      <c r="C222" s="66">
        <v>7.6</v>
      </c>
      <c r="D222" s="47">
        <v>11</v>
      </c>
      <c r="E222" s="66">
        <v>0.69</v>
      </c>
      <c r="F222" s="66">
        <v>0.95</v>
      </c>
      <c r="G222" s="47">
        <v>5</v>
      </c>
      <c r="H222" s="47">
        <v>8</v>
      </c>
      <c r="I222" s="81">
        <v>4</v>
      </c>
      <c r="J222" s="47">
        <v>5</v>
      </c>
      <c r="K222" s="47">
        <v>8</v>
      </c>
      <c r="L222" s="47">
        <v>0</v>
      </c>
      <c r="M222" s="66">
        <v>63.64</v>
      </c>
      <c r="N222" s="66">
        <v>36.36</v>
      </c>
      <c r="O222" s="47">
        <v>0</v>
      </c>
      <c r="P222" s="47">
        <v>0</v>
      </c>
    </row>
    <row r="223" spans="1:16" ht="14.1" customHeight="1" x14ac:dyDescent="0.25">
      <c r="A223" s="65" t="s">
        <v>31</v>
      </c>
      <c r="B223" s="65" t="s">
        <v>316</v>
      </c>
      <c r="C223" s="66">
        <v>8.1</v>
      </c>
      <c r="D223" s="47">
        <v>11</v>
      </c>
      <c r="E223" s="66">
        <v>0.74</v>
      </c>
      <c r="F223" s="66">
        <v>1.0900000000000001</v>
      </c>
      <c r="G223" s="47">
        <v>7</v>
      </c>
      <c r="H223" s="47">
        <v>19</v>
      </c>
      <c r="I223" s="81">
        <v>3</v>
      </c>
      <c r="J223" s="47">
        <v>2</v>
      </c>
      <c r="K223" s="47">
        <v>6</v>
      </c>
      <c r="L223" s="66">
        <v>36.36</v>
      </c>
      <c r="M223" s="66">
        <v>27.27</v>
      </c>
      <c r="N223" s="66">
        <v>27.27</v>
      </c>
      <c r="O223" s="66">
        <v>9.09</v>
      </c>
      <c r="P223" s="47">
        <v>0</v>
      </c>
    </row>
    <row r="224" spans="1:16" ht="14.1" customHeight="1" x14ac:dyDescent="0.25">
      <c r="A224" s="65" t="s">
        <v>11</v>
      </c>
      <c r="B224" s="65" t="s">
        <v>320</v>
      </c>
      <c r="C224" s="66">
        <v>6.9</v>
      </c>
      <c r="D224" s="47">
        <v>12</v>
      </c>
      <c r="E224" s="66">
        <v>0.57999999999999996</v>
      </c>
      <c r="F224" s="66">
        <v>0.87</v>
      </c>
      <c r="G224" s="47">
        <v>17</v>
      </c>
      <c r="H224" s="47">
        <v>18</v>
      </c>
      <c r="I224" s="81">
        <v>4</v>
      </c>
      <c r="J224" s="47">
        <v>14</v>
      </c>
      <c r="K224" s="47">
        <v>15</v>
      </c>
      <c r="L224" s="47">
        <v>0</v>
      </c>
      <c r="M224" s="66">
        <v>33.33</v>
      </c>
      <c r="N224" s="66">
        <v>58.33</v>
      </c>
      <c r="O224" s="66">
        <v>8.33</v>
      </c>
      <c r="P224" s="47">
        <v>0</v>
      </c>
    </row>
    <row r="225" spans="1:16" ht="14.1" customHeight="1" x14ac:dyDescent="0.25">
      <c r="A225" s="65" t="s">
        <v>14</v>
      </c>
      <c r="B225" s="65" t="s">
        <v>320</v>
      </c>
      <c r="C225" s="66">
        <v>12.4</v>
      </c>
      <c r="D225" s="47">
        <v>18</v>
      </c>
      <c r="E225" s="66">
        <v>0.69</v>
      </c>
      <c r="F225" s="66">
        <v>1.1599999999999999</v>
      </c>
      <c r="G225" s="47">
        <v>6</v>
      </c>
      <c r="H225" s="47">
        <v>23</v>
      </c>
      <c r="I225" s="81">
        <v>4</v>
      </c>
      <c r="J225" s="47">
        <v>4</v>
      </c>
      <c r="K225" s="47">
        <v>13</v>
      </c>
      <c r="L225" s="66">
        <v>11.11</v>
      </c>
      <c r="M225" s="66">
        <v>44.44</v>
      </c>
      <c r="N225" s="66">
        <v>44.44</v>
      </c>
      <c r="O225" s="47">
        <v>0</v>
      </c>
      <c r="P225" s="47">
        <v>0</v>
      </c>
    </row>
    <row r="226" spans="1:16" ht="14.1" customHeight="1" x14ac:dyDescent="0.25">
      <c r="A226" s="65" t="s">
        <v>15</v>
      </c>
      <c r="B226" s="65" t="s">
        <v>320</v>
      </c>
      <c r="C226" s="66">
        <v>35.200000000000003</v>
      </c>
      <c r="D226" s="47">
        <v>48</v>
      </c>
      <c r="E226" s="66">
        <v>0.73</v>
      </c>
      <c r="F226" s="66">
        <v>1.24</v>
      </c>
      <c r="G226" s="47">
        <v>2</v>
      </c>
      <c r="H226" s="47">
        <v>32</v>
      </c>
      <c r="I226" s="81">
        <v>4</v>
      </c>
      <c r="J226" s="47">
        <v>1</v>
      </c>
      <c r="K226" s="47">
        <v>16</v>
      </c>
      <c r="L226" s="66">
        <v>16.670000000000002</v>
      </c>
      <c r="M226" s="66">
        <v>54.17</v>
      </c>
      <c r="N226" s="47">
        <v>25</v>
      </c>
      <c r="O226" s="66">
        <v>4.17</v>
      </c>
      <c r="P226" s="47">
        <v>0</v>
      </c>
    </row>
    <row r="227" spans="1:16" ht="14.1" customHeight="1" x14ac:dyDescent="0.25">
      <c r="A227" s="65" t="s">
        <v>21</v>
      </c>
      <c r="B227" s="65" t="s">
        <v>320</v>
      </c>
      <c r="C227" s="66">
        <v>37.200000000000003</v>
      </c>
      <c r="D227" s="47">
        <v>51</v>
      </c>
      <c r="E227" s="66">
        <v>0.73</v>
      </c>
      <c r="F227" s="66">
        <v>1.02</v>
      </c>
      <c r="G227" s="47">
        <v>13</v>
      </c>
      <c r="H227" s="47">
        <v>26</v>
      </c>
      <c r="I227" s="81">
        <v>4</v>
      </c>
      <c r="J227" s="47">
        <v>8</v>
      </c>
      <c r="K227" s="47">
        <v>14</v>
      </c>
      <c r="L227" s="66">
        <v>17.649999999999999</v>
      </c>
      <c r="M227" s="66">
        <v>49.02</v>
      </c>
      <c r="N227" s="66">
        <v>31.37</v>
      </c>
      <c r="O227" s="66">
        <v>1.96</v>
      </c>
      <c r="P227" s="47">
        <v>0</v>
      </c>
    </row>
    <row r="228" spans="1:16" ht="14.1" customHeight="1" x14ac:dyDescent="0.25">
      <c r="A228" s="65" t="s">
        <v>22</v>
      </c>
      <c r="B228" s="65" t="s">
        <v>320</v>
      </c>
      <c r="C228" s="66">
        <v>15.8</v>
      </c>
      <c r="D228" s="47">
        <v>22</v>
      </c>
      <c r="E228" s="66">
        <v>0.72</v>
      </c>
      <c r="F228" s="66">
        <v>1.03</v>
      </c>
      <c r="G228" s="47">
        <v>6</v>
      </c>
      <c r="H228" s="47">
        <v>11</v>
      </c>
      <c r="I228" s="81">
        <v>4</v>
      </c>
      <c r="J228" s="47">
        <v>6</v>
      </c>
      <c r="K228" s="47">
        <v>11</v>
      </c>
      <c r="L228" s="66">
        <v>13.64</v>
      </c>
      <c r="M228" s="47">
        <v>50</v>
      </c>
      <c r="N228" s="66">
        <v>36.36</v>
      </c>
      <c r="O228" s="47">
        <v>0</v>
      </c>
      <c r="P228" s="47">
        <v>0</v>
      </c>
    </row>
    <row r="229" spans="1:16" ht="14.1" customHeight="1" x14ac:dyDescent="0.25">
      <c r="A229" s="65" t="s">
        <v>23</v>
      </c>
      <c r="B229" s="65" t="s">
        <v>320</v>
      </c>
      <c r="C229" s="66">
        <v>27.2</v>
      </c>
      <c r="D229" s="47">
        <v>38</v>
      </c>
      <c r="E229" s="66">
        <v>0.72</v>
      </c>
      <c r="F229" s="47">
        <v>1</v>
      </c>
      <c r="G229" s="47">
        <v>18</v>
      </c>
      <c r="H229" s="47">
        <v>30</v>
      </c>
      <c r="I229" s="81">
        <v>4</v>
      </c>
      <c r="J229" s="47">
        <v>11</v>
      </c>
      <c r="K229" s="47">
        <v>17</v>
      </c>
      <c r="L229" s="66">
        <v>21.05</v>
      </c>
      <c r="M229" s="66">
        <v>42.11</v>
      </c>
      <c r="N229" s="66">
        <v>31.58</v>
      </c>
      <c r="O229" s="66">
        <v>5.26</v>
      </c>
      <c r="P229" s="47">
        <v>0</v>
      </c>
    </row>
    <row r="230" spans="1:16" ht="14.1" customHeight="1" x14ac:dyDescent="0.25">
      <c r="A230" s="65" t="s">
        <v>24</v>
      </c>
      <c r="B230" s="65" t="s">
        <v>320</v>
      </c>
      <c r="C230" s="66">
        <v>11.5</v>
      </c>
      <c r="D230" s="47">
        <v>14</v>
      </c>
      <c r="E230" s="66">
        <v>0.82</v>
      </c>
      <c r="F230" s="66">
        <v>1.1100000000000001</v>
      </c>
      <c r="G230" s="47">
        <v>4</v>
      </c>
      <c r="H230" s="47">
        <v>9</v>
      </c>
      <c r="I230" s="81">
        <v>4</v>
      </c>
      <c r="J230" s="47">
        <v>4</v>
      </c>
      <c r="K230" s="47">
        <v>9</v>
      </c>
      <c r="L230" s="66">
        <v>42.86</v>
      </c>
      <c r="M230" s="66">
        <v>35.71</v>
      </c>
      <c r="N230" s="66">
        <v>21.43</v>
      </c>
      <c r="O230" s="47">
        <v>0</v>
      </c>
      <c r="P230" s="47">
        <v>0</v>
      </c>
    </row>
    <row r="231" spans="1:16" ht="14.1" customHeight="1" x14ac:dyDescent="0.25">
      <c r="A231" s="65" t="s">
        <v>25</v>
      </c>
      <c r="B231" s="65" t="s">
        <v>320</v>
      </c>
      <c r="C231" s="66">
        <v>6.9</v>
      </c>
      <c r="D231" s="47">
        <v>10</v>
      </c>
      <c r="E231" s="66">
        <v>0.69</v>
      </c>
      <c r="F231" s="66">
        <v>0.96</v>
      </c>
      <c r="G231" s="47">
        <v>9</v>
      </c>
      <c r="H231" s="47">
        <v>17</v>
      </c>
      <c r="I231" s="81">
        <v>3</v>
      </c>
      <c r="J231" s="47">
        <v>3</v>
      </c>
      <c r="K231" s="47">
        <v>6</v>
      </c>
      <c r="L231" s="47">
        <v>20</v>
      </c>
      <c r="M231" s="47">
        <v>40</v>
      </c>
      <c r="N231" s="47">
        <v>30</v>
      </c>
      <c r="O231" s="47">
        <v>10</v>
      </c>
      <c r="P231" s="47">
        <v>0</v>
      </c>
    </row>
    <row r="232" spans="1:16" ht="14.1" customHeight="1" x14ac:dyDescent="0.25">
      <c r="A232" s="65" t="s">
        <v>26</v>
      </c>
      <c r="B232" s="65" t="s">
        <v>320</v>
      </c>
      <c r="C232" s="66">
        <v>8.3000000000000007</v>
      </c>
      <c r="D232" s="47">
        <v>13</v>
      </c>
      <c r="E232" s="66">
        <v>0.64</v>
      </c>
      <c r="F232" s="66">
        <v>0.96</v>
      </c>
      <c r="G232" s="47">
        <v>9</v>
      </c>
      <c r="H232" s="47">
        <v>12</v>
      </c>
      <c r="I232" s="81">
        <v>4</v>
      </c>
      <c r="J232" s="47">
        <v>9</v>
      </c>
      <c r="K232" s="47">
        <v>12</v>
      </c>
      <c r="L232" s="47">
        <v>0</v>
      </c>
      <c r="M232" s="66">
        <v>46.15</v>
      </c>
      <c r="N232" s="66">
        <v>53.85</v>
      </c>
      <c r="O232" s="47">
        <v>0</v>
      </c>
      <c r="P232" s="47">
        <v>0</v>
      </c>
    </row>
    <row r="233" spans="1:16" ht="14.1" customHeight="1" x14ac:dyDescent="0.25">
      <c r="A233" s="65" t="s">
        <v>28</v>
      </c>
      <c r="B233" s="65" t="s">
        <v>320</v>
      </c>
      <c r="C233" s="66">
        <v>9.6</v>
      </c>
      <c r="D233" s="47">
        <v>12</v>
      </c>
      <c r="E233" s="66">
        <v>0.8</v>
      </c>
      <c r="F233" s="66">
        <v>1.1499999999999999</v>
      </c>
      <c r="G233" s="47">
        <v>2</v>
      </c>
      <c r="H233" s="47">
        <v>12</v>
      </c>
      <c r="I233" s="81">
        <v>4</v>
      </c>
      <c r="J233" s="47">
        <v>2</v>
      </c>
      <c r="K233" s="47">
        <v>12</v>
      </c>
      <c r="L233" s="47">
        <v>25</v>
      </c>
      <c r="M233" s="66">
        <v>58.33</v>
      </c>
      <c r="N233" s="66">
        <v>16.670000000000002</v>
      </c>
      <c r="O233" s="47">
        <v>0</v>
      </c>
      <c r="P233" s="47">
        <v>0</v>
      </c>
    </row>
    <row r="234" spans="1:16" ht="14.1" customHeight="1" x14ac:dyDescent="0.25">
      <c r="A234" s="65" t="s">
        <v>29</v>
      </c>
      <c r="B234" s="65" t="s">
        <v>320</v>
      </c>
      <c r="C234" s="66">
        <v>10.7</v>
      </c>
      <c r="D234" s="47">
        <v>13</v>
      </c>
      <c r="E234" s="66">
        <v>0.82</v>
      </c>
      <c r="F234" s="66">
        <v>1.1299999999999999</v>
      </c>
      <c r="G234" s="47">
        <v>1</v>
      </c>
      <c r="H234" s="47">
        <v>8</v>
      </c>
      <c r="I234" s="81">
        <v>4</v>
      </c>
      <c r="J234" s="47">
        <v>1</v>
      </c>
      <c r="K234" s="47">
        <v>8</v>
      </c>
      <c r="L234" s="66">
        <v>46.15</v>
      </c>
      <c r="M234" s="66">
        <v>30.77</v>
      </c>
      <c r="N234" s="66">
        <v>23.08</v>
      </c>
      <c r="O234" s="47">
        <v>0</v>
      </c>
      <c r="P234" s="47">
        <v>0</v>
      </c>
    </row>
    <row r="235" spans="1:16" ht="14.1" customHeight="1" x14ac:dyDescent="0.25">
      <c r="A235" s="65" t="s">
        <v>30</v>
      </c>
      <c r="B235" s="65" t="s">
        <v>320</v>
      </c>
      <c r="C235" s="66">
        <v>8.1999999999999993</v>
      </c>
      <c r="D235" s="47">
        <v>12</v>
      </c>
      <c r="E235" s="66">
        <v>0.68</v>
      </c>
      <c r="F235" s="66">
        <v>1.1200000000000001</v>
      </c>
      <c r="G235" s="47">
        <v>4</v>
      </c>
      <c r="H235" s="47">
        <v>14</v>
      </c>
      <c r="I235" s="81">
        <v>4</v>
      </c>
      <c r="J235" s="47">
        <v>4</v>
      </c>
      <c r="K235" s="47">
        <v>12</v>
      </c>
      <c r="L235" s="66">
        <v>16.670000000000002</v>
      </c>
      <c r="M235" s="66">
        <v>33.33</v>
      </c>
      <c r="N235" s="47">
        <v>50</v>
      </c>
      <c r="O235" s="47">
        <v>0</v>
      </c>
      <c r="P235" s="47">
        <v>0</v>
      </c>
    </row>
    <row r="236" spans="1:16" ht="14.1" customHeight="1" x14ac:dyDescent="0.25">
      <c r="A236" s="65" t="s">
        <v>31</v>
      </c>
      <c r="B236" s="65" t="s">
        <v>320</v>
      </c>
      <c r="C236" s="66">
        <v>11.3</v>
      </c>
      <c r="D236" s="47">
        <v>15</v>
      </c>
      <c r="E236" s="66">
        <v>0.75</v>
      </c>
      <c r="F236" s="66">
        <v>1.1200000000000001</v>
      </c>
      <c r="G236" s="47">
        <v>4</v>
      </c>
      <c r="H236" s="47">
        <v>19</v>
      </c>
      <c r="I236" s="81">
        <v>4</v>
      </c>
      <c r="J236" s="47">
        <v>3</v>
      </c>
      <c r="K236" s="47">
        <v>13</v>
      </c>
      <c r="L236" s="66">
        <v>6.67</v>
      </c>
      <c r="M236" s="66">
        <v>73.33</v>
      </c>
      <c r="N236" s="47">
        <v>20</v>
      </c>
      <c r="O236" s="47">
        <v>0</v>
      </c>
      <c r="P236" s="47">
        <v>0</v>
      </c>
    </row>
    <row r="237" spans="1:16" ht="14.1" customHeight="1" x14ac:dyDescent="0.25">
      <c r="A237" s="65" t="s">
        <v>34</v>
      </c>
      <c r="B237" s="65" t="s">
        <v>320</v>
      </c>
      <c r="C237" s="66">
        <v>7.1</v>
      </c>
      <c r="D237" s="47">
        <v>10</v>
      </c>
      <c r="E237" s="66">
        <v>0.71</v>
      </c>
      <c r="F237" s="66">
        <v>1.27</v>
      </c>
      <c r="G237" s="47">
        <v>2</v>
      </c>
      <c r="H237" s="47">
        <v>15</v>
      </c>
      <c r="I237" s="81">
        <v>3</v>
      </c>
      <c r="J237" s="47">
        <v>1</v>
      </c>
      <c r="K237" s="47">
        <v>5</v>
      </c>
      <c r="L237" s="47">
        <v>40</v>
      </c>
      <c r="M237" s="47">
        <v>30</v>
      </c>
      <c r="N237" s="47">
        <v>10</v>
      </c>
      <c r="O237" s="47">
        <v>10</v>
      </c>
      <c r="P237" s="47">
        <v>10</v>
      </c>
    </row>
    <row r="238" spans="1:16" ht="14.1" customHeight="1" x14ac:dyDescent="0.25">
      <c r="A238" s="65" t="s">
        <v>12</v>
      </c>
      <c r="B238" s="65" t="s">
        <v>336</v>
      </c>
      <c r="C238" s="66">
        <v>6.4</v>
      </c>
      <c r="D238" s="47">
        <v>12</v>
      </c>
      <c r="E238" s="66">
        <v>0.53</v>
      </c>
      <c r="F238" s="66">
        <v>0.81</v>
      </c>
      <c r="G238" s="47">
        <v>9</v>
      </c>
      <c r="H238" s="47">
        <v>12</v>
      </c>
      <c r="I238" s="81">
        <v>4</v>
      </c>
      <c r="J238" s="47">
        <v>9</v>
      </c>
      <c r="K238" s="47">
        <v>12</v>
      </c>
      <c r="L238" s="47">
        <v>0</v>
      </c>
      <c r="M238" s="47">
        <v>25</v>
      </c>
      <c r="N238" s="66">
        <v>66.67</v>
      </c>
      <c r="O238" s="47">
        <v>0</v>
      </c>
      <c r="P238" s="66">
        <v>8.33</v>
      </c>
    </row>
    <row r="239" spans="1:16" ht="14.1" customHeight="1" x14ac:dyDescent="0.25">
      <c r="A239" s="65" t="s">
        <v>15</v>
      </c>
      <c r="B239" s="65" t="s">
        <v>336</v>
      </c>
      <c r="C239" s="66">
        <v>5.4</v>
      </c>
      <c r="D239" s="47">
        <v>15</v>
      </c>
      <c r="E239" s="66">
        <v>0.36</v>
      </c>
      <c r="F239" s="66">
        <v>0.61</v>
      </c>
      <c r="G239" s="47">
        <v>32</v>
      </c>
      <c r="H239" s="47">
        <v>32</v>
      </c>
      <c r="I239" s="81">
        <v>3</v>
      </c>
      <c r="J239" s="47">
        <v>16</v>
      </c>
      <c r="K239" s="47">
        <v>16</v>
      </c>
      <c r="L239" s="47">
        <v>0</v>
      </c>
      <c r="M239" s="47">
        <v>20</v>
      </c>
      <c r="N239" s="66">
        <v>26.67</v>
      </c>
      <c r="O239" s="66">
        <v>33.33</v>
      </c>
      <c r="P239" s="47">
        <v>20</v>
      </c>
    </row>
    <row r="240" spans="1:16" ht="14.1" customHeight="1" x14ac:dyDescent="0.25">
      <c r="A240" s="65" t="s">
        <v>21</v>
      </c>
      <c r="B240" s="65" t="s">
        <v>336</v>
      </c>
      <c r="C240" s="66">
        <v>6.9</v>
      </c>
      <c r="D240" s="47">
        <v>12</v>
      </c>
      <c r="E240" s="66">
        <v>0.57999999999999996</v>
      </c>
      <c r="F240" s="66">
        <v>0.81</v>
      </c>
      <c r="G240" s="47">
        <v>23</v>
      </c>
      <c r="H240" s="47">
        <v>26</v>
      </c>
      <c r="I240" s="81">
        <v>3</v>
      </c>
      <c r="J240" s="47">
        <v>9</v>
      </c>
      <c r="K240" s="47">
        <v>12</v>
      </c>
      <c r="L240" s="47">
        <v>25</v>
      </c>
      <c r="M240" s="66">
        <v>16.670000000000002</v>
      </c>
      <c r="N240" s="47">
        <v>25</v>
      </c>
      <c r="O240" s="66">
        <v>33.33</v>
      </c>
      <c r="P240" s="47">
        <v>0</v>
      </c>
    </row>
    <row r="241" spans="1:16" ht="14.1" customHeight="1" x14ac:dyDescent="0.25">
      <c r="A241" s="65" t="s">
        <v>23</v>
      </c>
      <c r="B241" s="65" t="s">
        <v>336</v>
      </c>
      <c r="C241" s="66">
        <v>8.1</v>
      </c>
      <c r="D241" s="47">
        <v>11</v>
      </c>
      <c r="E241" s="66">
        <v>0.74</v>
      </c>
      <c r="F241" s="66">
        <v>1.03</v>
      </c>
      <c r="G241" s="47">
        <v>12</v>
      </c>
      <c r="H241" s="47">
        <v>30</v>
      </c>
      <c r="I241" s="81">
        <v>3</v>
      </c>
      <c r="J241" s="47">
        <v>4</v>
      </c>
      <c r="K241" s="47">
        <v>13</v>
      </c>
      <c r="L241" s="66">
        <v>9.09</v>
      </c>
      <c r="M241" s="66">
        <v>63.64</v>
      </c>
      <c r="N241" s="66">
        <v>27.27</v>
      </c>
      <c r="O241" s="47">
        <v>0</v>
      </c>
      <c r="P241" s="47">
        <v>0</v>
      </c>
    </row>
    <row r="242" spans="1:16" ht="14.1" customHeight="1" x14ac:dyDescent="0.25">
      <c r="A242" s="65" t="s">
        <v>31</v>
      </c>
      <c r="B242" s="65" t="s">
        <v>336</v>
      </c>
      <c r="C242" s="66">
        <v>13.4</v>
      </c>
      <c r="D242" s="47">
        <v>22</v>
      </c>
      <c r="E242" s="66">
        <v>0.61</v>
      </c>
      <c r="F242" s="66">
        <v>0.9</v>
      </c>
      <c r="G242" s="47">
        <v>15</v>
      </c>
      <c r="H242" s="47">
        <v>19</v>
      </c>
      <c r="I242" s="81">
        <v>4</v>
      </c>
      <c r="J242" s="47">
        <v>11</v>
      </c>
      <c r="K242" s="47">
        <v>13</v>
      </c>
      <c r="L242" s="66">
        <v>4.55</v>
      </c>
      <c r="M242" s="47">
        <v>50</v>
      </c>
      <c r="N242" s="66">
        <v>27.27</v>
      </c>
      <c r="O242" s="66">
        <v>13.64</v>
      </c>
      <c r="P242" s="66">
        <v>4.55</v>
      </c>
    </row>
    <row r="243" spans="1:16" ht="14.1" customHeight="1" x14ac:dyDescent="0.25">
      <c r="A243" s="65" t="s">
        <v>14</v>
      </c>
      <c r="B243" s="65" t="s">
        <v>339</v>
      </c>
      <c r="C243" s="47">
        <v>7</v>
      </c>
      <c r="D243" s="47">
        <v>19</v>
      </c>
      <c r="E243" s="66">
        <v>0.37</v>
      </c>
      <c r="F243" s="66">
        <v>0.62</v>
      </c>
      <c r="G243" s="47">
        <v>23</v>
      </c>
      <c r="H243" s="47">
        <v>23</v>
      </c>
      <c r="I243" s="81">
        <v>4</v>
      </c>
      <c r="J243" s="47">
        <v>13</v>
      </c>
      <c r="K243" s="47">
        <v>13</v>
      </c>
      <c r="L243" s="47">
        <v>0</v>
      </c>
      <c r="M243" s="47">
        <v>0</v>
      </c>
      <c r="N243" s="66">
        <v>63.16</v>
      </c>
      <c r="O243" s="66">
        <v>26.32</v>
      </c>
      <c r="P243" s="66">
        <v>10.53</v>
      </c>
    </row>
    <row r="244" spans="1:16" ht="14.1" customHeight="1" x14ac:dyDescent="0.25">
      <c r="A244" s="65" t="s">
        <v>15</v>
      </c>
      <c r="B244" s="65" t="s">
        <v>339</v>
      </c>
      <c r="C244" s="66">
        <v>14.1</v>
      </c>
      <c r="D244" s="47">
        <v>22</v>
      </c>
      <c r="E244" s="66">
        <v>0.64</v>
      </c>
      <c r="F244" s="66">
        <v>1.08</v>
      </c>
      <c r="G244" s="47">
        <v>10</v>
      </c>
      <c r="H244" s="47">
        <v>32</v>
      </c>
      <c r="I244" s="81">
        <v>4</v>
      </c>
      <c r="J244" s="47">
        <v>7</v>
      </c>
      <c r="K244" s="47">
        <v>16</v>
      </c>
      <c r="L244" s="66">
        <v>18.18</v>
      </c>
      <c r="M244" s="66">
        <v>40.909999999999997</v>
      </c>
      <c r="N244" s="66">
        <v>22.73</v>
      </c>
      <c r="O244" s="66">
        <v>9.09</v>
      </c>
      <c r="P244" s="66">
        <v>9.09</v>
      </c>
    </row>
    <row r="245" spans="1:16" ht="14.1" customHeight="1" x14ac:dyDescent="0.25">
      <c r="A245" s="65" t="s">
        <v>21</v>
      </c>
      <c r="B245" s="65" t="s">
        <v>339</v>
      </c>
      <c r="C245" s="66">
        <v>10.5</v>
      </c>
      <c r="D245" s="47">
        <v>13</v>
      </c>
      <c r="E245" s="66">
        <v>0.81</v>
      </c>
      <c r="F245" s="66">
        <v>1.1299999999999999</v>
      </c>
      <c r="G245" s="47">
        <v>4</v>
      </c>
      <c r="H245" s="47">
        <v>26</v>
      </c>
      <c r="I245" s="81">
        <v>3</v>
      </c>
      <c r="J245" s="47">
        <v>2</v>
      </c>
      <c r="K245" s="47">
        <v>12</v>
      </c>
      <c r="L245" s="66">
        <v>15.38</v>
      </c>
      <c r="M245" s="66">
        <v>76.92</v>
      </c>
      <c r="N245" s="66">
        <v>7.69</v>
      </c>
      <c r="O245" s="47">
        <v>0</v>
      </c>
      <c r="P245" s="47">
        <v>0</v>
      </c>
    </row>
    <row r="246" spans="1:16" ht="14.1" customHeight="1" x14ac:dyDescent="0.25">
      <c r="A246" s="65" t="s">
        <v>23</v>
      </c>
      <c r="B246" s="65" t="s">
        <v>339</v>
      </c>
      <c r="C246" s="66">
        <v>42.1</v>
      </c>
      <c r="D246" s="47">
        <v>47</v>
      </c>
      <c r="E246" s="66">
        <v>0.9</v>
      </c>
      <c r="F246" s="66">
        <v>1.26</v>
      </c>
      <c r="G246" s="47">
        <v>1</v>
      </c>
      <c r="H246" s="47">
        <v>30</v>
      </c>
      <c r="I246" s="81">
        <v>4</v>
      </c>
      <c r="J246" s="47">
        <v>1</v>
      </c>
      <c r="K246" s="47">
        <v>17</v>
      </c>
      <c r="L246" s="66">
        <v>51.06</v>
      </c>
      <c r="M246" s="66">
        <v>46.81</v>
      </c>
      <c r="N246" s="66">
        <v>2.13</v>
      </c>
      <c r="O246" s="47">
        <v>0</v>
      </c>
      <c r="P246" s="47">
        <v>0</v>
      </c>
    </row>
    <row r="247" spans="1:16" ht="14.1" customHeight="1" x14ac:dyDescent="0.25">
      <c r="A247" s="65" t="s">
        <v>24</v>
      </c>
      <c r="B247" s="65" t="s">
        <v>339</v>
      </c>
      <c r="C247" s="66">
        <v>11.8</v>
      </c>
      <c r="D247" s="47">
        <v>14</v>
      </c>
      <c r="E247" s="66">
        <v>0.84</v>
      </c>
      <c r="F247" s="66">
        <v>1.1399999999999999</v>
      </c>
      <c r="G247" s="47">
        <v>3</v>
      </c>
      <c r="H247" s="47">
        <v>9</v>
      </c>
      <c r="I247" s="81">
        <v>4</v>
      </c>
      <c r="J247" s="47">
        <v>3</v>
      </c>
      <c r="K247" s="47">
        <v>9</v>
      </c>
      <c r="L247" s="66">
        <v>42.86</v>
      </c>
      <c r="M247" s="66">
        <v>42.86</v>
      </c>
      <c r="N247" s="66">
        <v>14.29</v>
      </c>
      <c r="O247" s="47">
        <v>0</v>
      </c>
      <c r="P247" s="47">
        <v>0</v>
      </c>
    </row>
    <row r="248" spans="1:16" ht="14.1" customHeight="1" x14ac:dyDescent="0.25">
      <c r="A248" s="65" t="s">
        <v>25</v>
      </c>
      <c r="B248" s="65" t="s">
        <v>339</v>
      </c>
      <c r="C248" s="66">
        <v>9.4</v>
      </c>
      <c r="D248" s="47">
        <v>13</v>
      </c>
      <c r="E248" s="66">
        <v>0.72</v>
      </c>
      <c r="F248" s="47">
        <v>1</v>
      </c>
      <c r="G248" s="47">
        <v>7</v>
      </c>
      <c r="H248" s="47">
        <v>17</v>
      </c>
      <c r="I248" s="81">
        <v>4</v>
      </c>
      <c r="J248" s="47">
        <v>5</v>
      </c>
      <c r="K248" s="47">
        <v>11</v>
      </c>
      <c r="L248" s="66">
        <v>7.69</v>
      </c>
      <c r="M248" s="66">
        <v>61.54</v>
      </c>
      <c r="N248" s="66">
        <v>30.77</v>
      </c>
      <c r="O248" s="47">
        <v>0</v>
      </c>
      <c r="P248" s="47">
        <v>0</v>
      </c>
    </row>
    <row r="249" spans="1:16" ht="14.1" customHeight="1" x14ac:dyDescent="0.25">
      <c r="A249" s="65" t="s">
        <v>31</v>
      </c>
      <c r="B249" s="65" t="s">
        <v>339</v>
      </c>
      <c r="C249" s="66">
        <v>11.4</v>
      </c>
      <c r="D249" s="47">
        <v>20</v>
      </c>
      <c r="E249" s="66">
        <v>0.56999999999999995</v>
      </c>
      <c r="F249" s="66">
        <v>0.84</v>
      </c>
      <c r="G249" s="47">
        <v>16</v>
      </c>
      <c r="H249" s="47">
        <v>19</v>
      </c>
      <c r="I249" s="81">
        <v>4</v>
      </c>
      <c r="J249" s="47">
        <v>12</v>
      </c>
      <c r="K249" s="47">
        <v>13</v>
      </c>
      <c r="L249" s="47">
        <v>5</v>
      </c>
      <c r="M249" s="47">
        <v>25</v>
      </c>
      <c r="N249" s="47">
        <v>60</v>
      </c>
      <c r="O249" s="47">
        <v>10</v>
      </c>
      <c r="P249" s="47">
        <v>0</v>
      </c>
    </row>
    <row r="250" spans="1:16" ht="14.1" customHeight="1" x14ac:dyDescent="0.25">
      <c r="A250" s="65" t="s">
        <v>12</v>
      </c>
      <c r="B250" s="65" t="s">
        <v>349</v>
      </c>
      <c r="C250" s="66">
        <v>10.9</v>
      </c>
      <c r="D250" s="47">
        <v>23</v>
      </c>
      <c r="E250" s="66">
        <v>0.47</v>
      </c>
      <c r="F250" s="66">
        <v>0.72</v>
      </c>
      <c r="G250" s="47">
        <v>11</v>
      </c>
      <c r="H250" s="47">
        <v>12</v>
      </c>
      <c r="I250" s="81">
        <v>4</v>
      </c>
      <c r="J250" s="47">
        <v>11</v>
      </c>
      <c r="K250" s="47">
        <v>12</v>
      </c>
      <c r="L250" s="47">
        <v>0</v>
      </c>
      <c r="M250" s="66">
        <v>8.6999999999999993</v>
      </c>
      <c r="N250" s="66">
        <v>73.91</v>
      </c>
      <c r="O250" s="66">
        <v>17.39</v>
      </c>
      <c r="P250" s="47">
        <v>0</v>
      </c>
    </row>
    <row r="251" spans="1:16" ht="14.1" customHeight="1" x14ac:dyDescent="0.25">
      <c r="A251" s="65" t="s">
        <v>22</v>
      </c>
      <c r="B251" s="65" t="s">
        <v>349</v>
      </c>
      <c r="C251" s="66">
        <v>8.3000000000000007</v>
      </c>
      <c r="D251" s="47">
        <v>10</v>
      </c>
      <c r="E251" s="66">
        <v>0.83</v>
      </c>
      <c r="F251" s="66">
        <v>1.19</v>
      </c>
      <c r="G251" s="47">
        <v>3</v>
      </c>
      <c r="H251" s="47">
        <v>11</v>
      </c>
      <c r="I251" s="81">
        <v>4</v>
      </c>
      <c r="J251" s="47">
        <v>3</v>
      </c>
      <c r="K251" s="47">
        <v>11</v>
      </c>
      <c r="L251" s="47">
        <v>30</v>
      </c>
      <c r="M251" s="47">
        <v>60</v>
      </c>
      <c r="N251" s="47">
        <v>10</v>
      </c>
      <c r="O251" s="47">
        <v>0</v>
      </c>
      <c r="P251" s="47">
        <v>0</v>
      </c>
    </row>
    <row r="252" spans="1:16" ht="14.1" customHeight="1" x14ac:dyDescent="0.25">
      <c r="A252" s="65" t="s">
        <v>34</v>
      </c>
      <c r="B252" s="65" t="s">
        <v>349</v>
      </c>
      <c r="C252" s="66">
        <v>5.4</v>
      </c>
      <c r="D252" s="47">
        <v>10</v>
      </c>
      <c r="E252" s="66">
        <v>0.54</v>
      </c>
      <c r="F252" s="66">
        <v>0.97</v>
      </c>
      <c r="G252" s="47">
        <v>8</v>
      </c>
      <c r="H252" s="47">
        <v>15</v>
      </c>
      <c r="I252" s="81">
        <v>3</v>
      </c>
      <c r="J252" s="47">
        <v>3</v>
      </c>
      <c r="K252" s="47">
        <v>5</v>
      </c>
      <c r="L252" s="47">
        <v>0</v>
      </c>
      <c r="M252" s="47">
        <v>30</v>
      </c>
      <c r="N252" s="47">
        <v>60</v>
      </c>
      <c r="O252" s="47">
        <v>0</v>
      </c>
      <c r="P252" s="47">
        <v>10</v>
      </c>
    </row>
    <row r="253" spans="1:16" ht="14.1" customHeight="1" x14ac:dyDescent="0.25">
      <c r="A253" s="65" t="s">
        <v>11</v>
      </c>
      <c r="B253" s="65" t="s">
        <v>355</v>
      </c>
      <c r="C253" s="66">
        <v>10.199999999999999</v>
      </c>
      <c r="D253" s="47">
        <v>13</v>
      </c>
      <c r="E253" s="66">
        <v>0.78</v>
      </c>
      <c r="F253" s="66">
        <v>1.18</v>
      </c>
      <c r="G253" s="47">
        <v>3</v>
      </c>
      <c r="H253" s="47">
        <v>18</v>
      </c>
      <c r="I253" s="81">
        <v>4</v>
      </c>
      <c r="J253" s="47">
        <v>3</v>
      </c>
      <c r="K253" s="47">
        <v>15</v>
      </c>
      <c r="L253" s="66">
        <v>15.38</v>
      </c>
      <c r="M253" s="66">
        <v>69.23</v>
      </c>
      <c r="N253" s="66">
        <v>15.38</v>
      </c>
      <c r="O253" s="47">
        <v>0</v>
      </c>
      <c r="P253" s="47">
        <v>0</v>
      </c>
    </row>
    <row r="254" spans="1:16" ht="14.1" customHeight="1" x14ac:dyDescent="0.25">
      <c r="A254" s="65" t="s">
        <v>15</v>
      </c>
      <c r="B254" s="65" t="s">
        <v>355</v>
      </c>
      <c r="C254" s="66">
        <v>18.5</v>
      </c>
      <c r="D254" s="47">
        <v>32</v>
      </c>
      <c r="E254" s="66">
        <v>0.57999999999999996</v>
      </c>
      <c r="F254" s="66">
        <v>0.97</v>
      </c>
      <c r="G254" s="47">
        <v>21</v>
      </c>
      <c r="H254" s="47">
        <v>32</v>
      </c>
      <c r="I254" s="81">
        <v>4</v>
      </c>
      <c r="J254" s="47">
        <v>14</v>
      </c>
      <c r="K254" s="47">
        <v>16</v>
      </c>
      <c r="L254" s="47">
        <v>0</v>
      </c>
      <c r="M254" s="66">
        <v>34.380000000000003</v>
      </c>
      <c r="N254" s="66">
        <v>59.38</v>
      </c>
      <c r="O254" s="66">
        <v>3.13</v>
      </c>
      <c r="P254" s="66">
        <v>3.13</v>
      </c>
    </row>
    <row r="255" spans="1:16" ht="14.1" customHeight="1" x14ac:dyDescent="0.25">
      <c r="A255" s="65" t="s">
        <v>30</v>
      </c>
      <c r="B255" s="65" t="s">
        <v>355</v>
      </c>
      <c r="C255" s="66">
        <v>6.1</v>
      </c>
      <c r="D255" s="47">
        <v>11</v>
      </c>
      <c r="E255" s="66">
        <v>0.55000000000000004</v>
      </c>
      <c r="F255" s="66">
        <v>0.91</v>
      </c>
      <c r="G255" s="47">
        <v>9</v>
      </c>
      <c r="H255" s="47">
        <v>14</v>
      </c>
      <c r="I255" s="81">
        <v>4</v>
      </c>
      <c r="J255" s="47">
        <v>9</v>
      </c>
      <c r="K255" s="47">
        <v>12</v>
      </c>
      <c r="L255" s="47">
        <v>0</v>
      </c>
      <c r="M255" s="66">
        <v>36.36</v>
      </c>
      <c r="N255" s="66">
        <v>45.45</v>
      </c>
      <c r="O255" s="66">
        <v>18.18</v>
      </c>
      <c r="P255" s="47">
        <v>0</v>
      </c>
    </row>
    <row r="256" spans="1:16" ht="14.1" customHeight="1" x14ac:dyDescent="0.25">
      <c r="A256" s="65" t="s">
        <v>14</v>
      </c>
      <c r="B256" s="65" t="s">
        <v>366</v>
      </c>
      <c r="C256" s="66">
        <v>10</v>
      </c>
      <c r="D256" s="47">
        <v>14</v>
      </c>
      <c r="E256" s="66">
        <v>0.71</v>
      </c>
      <c r="F256" s="66">
        <v>1.2</v>
      </c>
      <c r="G256" s="47">
        <v>5</v>
      </c>
      <c r="H256" s="47">
        <v>23</v>
      </c>
      <c r="I256" s="81">
        <v>4</v>
      </c>
      <c r="J256" s="47">
        <v>3</v>
      </c>
      <c r="K256" s="47">
        <v>13</v>
      </c>
      <c r="L256" s="47">
        <v>0</v>
      </c>
      <c r="M256" s="66">
        <v>71.430000000000007</v>
      </c>
      <c r="N256" s="66">
        <v>28.57</v>
      </c>
      <c r="O256" s="47">
        <v>0</v>
      </c>
      <c r="P256" s="47">
        <v>0</v>
      </c>
    </row>
    <row r="257" spans="1:16" ht="14.1" customHeight="1" x14ac:dyDescent="0.25">
      <c r="A257" s="65" t="s">
        <v>11</v>
      </c>
      <c r="B257" s="65" t="s">
        <v>369</v>
      </c>
      <c r="C257" s="66">
        <v>7.3</v>
      </c>
      <c r="D257" s="47">
        <v>11</v>
      </c>
      <c r="E257" s="66">
        <v>0.66</v>
      </c>
      <c r="F257" s="47">
        <v>1</v>
      </c>
      <c r="G257" s="47">
        <v>12</v>
      </c>
      <c r="H257" s="47">
        <v>18</v>
      </c>
      <c r="I257" s="81">
        <v>4</v>
      </c>
      <c r="J257" s="47">
        <v>11</v>
      </c>
      <c r="K257" s="47">
        <v>15</v>
      </c>
      <c r="L257" s="47">
        <v>0</v>
      </c>
      <c r="M257" s="66">
        <v>54.55</v>
      </c>
      <c r="N257" s="66">
        <v>45.45</v>
      </c>
      <c r="O257" s="47">
        <v>0</v>
      </c>
      <c r="P257" s="47">
        <v>0</v>
      </c>
    </row>
    <row r="258" spans="1:16" ht="14.1" customHeight="1" x14ac:dyDescent="0.25">
      <c r="A258" s="65" t="s">
        <v>12</v>
      </c>
      <c r="B258" s="65" t="s">
        <v>369</v>
      </c>
      <c r="C258" s="66">
        <v>26.6</v>
      </c>
      <c r="D258" s="47">
        <v>31</v>
      </c>
      <c r="E258" s="66">
        <v>0.86</v>
      </c>
      <c r="F258" s="66">
        <v>1.31</v>
      </c>
      <c r="G258" s="47">
        <v>3</v>
      </c>
      <c r="H258" s="47">
        <v>12</v>
      </c>
      <c r="I258" s="81">
        <v>4</v>
      </c>
      <c r="J258" s="47">
        <v>3</v>
      </c>
      <c r="K258" s="47">
        <v>12</v>
      </c>
      <c r="L258" s="66">
        <v>58.06</v>
      </c>
      <c r="M258" s="66">
        <v>22.58</v>
      </c>
      <c r="N258" s="66">
        <v>19.350000000000001</v>
      </c>
      <c r="O258" s="47">
        <v>0</v>
      </c>
      <c r="P258" s="47">
        <v>0</v>
      </c>
    </row>
    <row r="259" spans="1:16" ht="14.1" customHeight="1" x14ac:dyDescent="0.25">
      <c r="A259" s="65" t="s">
        <v>13</v>
      </c>
      <c r="B259" s="65" t="s">
        <v>369</v>
      </c>
      <c r="C259" s="66">
        <v>26.3</v>
      </c>
      <c r="D259" s="47">
        <v>34</v>
      </c>
      <c r="E259" s="66">
        <v>0.77</v>
      </c>
      <c r="F259" s="66">
        <v>1.1499999999999999</v>
      </c>
      <c r="G259" s="47">
        <v>3</v>
      </c>
      <c r="H259" s="47">
        <v>11</v>
      </c>
      <c r="I259" s="81">
        <v>4</v>
      </c>
      <c r="J259" s="47">
        <v>3</v>
      </c>
      <c r="K259" s="47">
        <v>11</v>
      </c>
      <c r="L259" s="66">
        <v>29.41</v>
      </c>
      <c r="M259" s="66">
        <v>47.06</v>
      </c>
      <c r="N259" s="66">
        <v>20.59</v>
      </c>
      <c r="O259" s="47">
        <v>0</v>
      </c>
      <c r="P259" s="66">
        <v>2.94</v>
      </c>
    </row>
    <row r="260" spans="1:16" ht="14.1" customHeight="1" x14ac:dyDescent="0.25">
      <c r="A260" s="65" t="s">
        <v>14</v>
      </c>
      <c r="B260" s="65" t="s">
        <v>369</v>
      </c>
      <c r="C260" s="66">
        <v>20.9</v>
      </c>
      <c r="D260" s="47">
        <v>34</v>
      </c>
      <c r="E260" s="66">
        <v>0.61</v>
      </c>
      <c r="F260" s="66">
        <v>1.03</v>
      </c>
      <c r="G260" s="47">
        <v>13</v>
      </c>
      <c r="H260" s="47">
        <v>23</v>
      </c>
      <c r="I260" s="81">
        <v>4</v>
      </c>
      <c r="J260" s="47">
        <v>8</v>
      </c>
      <c r="K260" s="47">
        <v>13</v>
      </c>
      <c r="L260" s="47">
        <v>0</v>
      </c>
      <c r="M260" s="66">
        <v>44.12</v>
      </c>
      <c r="N260" s="47">
        <v>50</v>
      </c>
      <c r="O260" s="66">
        <v>5.88</v>
      </c>
      <c r="P260" s="47">
        <v>0</v>
      </c>
    </row>
    <row r="261" spans="1:16" ht="14.1" customHeight="1" x14ac:dyDescent="0.25">
      <c r="A261" s="65" t="s">
        <v>15</v>
      </c>
      <c r="B261" s="65" t="s">
        <v>369</v>
      </c>
      <c r="C261" s="66">
        <v>33.700000000000003</v>
      </c>
      <c r="D261" s="47">
        <v>51</v>
      </c>
      <c r="E261" s="66">
        <v>0.66</v>
      </c>
      <c r="F261" s="66">
        <v>1.1100000000000001</v>
      </c>
      <c r="G261" s="47">
        <v>7</v>
      </c>
      <c r="H261" s="47">
        <v>32</v>
      </c>
      <c r="I261" s="81">
        <v>4</v>
      </c>
      <c r="J261" s="47">
        <v>4</v>
      </c>
      <c r="K261" s="47">
        <v>16</v>
      </c>
      <c r="L261" s="66">
        <v>9.8000000000000007</v>
      </c>
      <c r="M261" s="66">
        <v>39.22</v>
      </c>
      <c r="N261" s="66">
        <v>49.02</v>
      </c>
      <c r="O261" s="66">
        <v>1.96</v>
      </c>
      <c r="P261" s="47">
        <v>0</v>
      </c>
    </row>
    <row r="262" spans="1:16" ht="14.1" customHeight="1" x14ac:dyDescent="0.25">
      <c r="A262" s="65" t="s">
        <v>19</v>
      </c>
      <c r="B262" s="65" t="s">
        <v>369</v>
      </c>
      <c r="C262" s="66">
        <v>7.7</v>
      </c>
      <c r="D262" s="47">
        <v>14</v>
      </c>
      <c r="E262" s="66">
        <v>0.55000000000000004</v>
      </c>
      <c r="F262" s="66">
        <v>0.92</v>
      </c>
      <c r="G262" s="47">
        <v>6</v>
      </c>
      <c r="H262" s="47">
        <v>7</v>
      </c>
      <c r="I262" s="81">
        <v>4</v>
      </c>
      <c r="J262" s="47">
        <v>6</v>
      </c>
      <c r="K262" s="47">
        <v>7</v>
      </c>
      <c r="L262" s="47">
        <v>0</v>
      </c>
      <c r="M262" s="66">
        <v>42.86</v>
      </c>
      <c r="N262" s="66">
        <v>35.71</v>
      </c>
      <c r="O262" s="66">
        <v>14.29</v>
      </c>
      <c r="P262" s="66">
        <v>7.14</v>
      </c>
    </row>
    <row r="263" spans="1:16" ht="14.1" customHeight="1" x14ac:dyDescent="0.25">
      <c r="A263" s="65" t="s">
        <v>21</v>
      </c>
      <c r="B263" s="65" t="s">
        <v>369</v>
      </c>
      <c r="C263" s="66">
        <v>16.399999999999999</v>
      </c>
      <c r="D263" s="47">
        <v>22</v>
      </c>
      <c r="E263" s="66">
        <v>0.75</v>
      </c>
      <c r="F263" s="66">
        <v>1.05</v>
      </c>
      <c r="G263" s="47">
        <v>10</v>
      </c>
      <c r="H263" s="47">
        <v>26</v>
      </c>
      <c r="I263" s="81">
        <v>4</v>
      </c>
      <c r="J263" s="47">
        <v>6</v>
      </c>
      <c r="K263" s="47">
        <v>14</v>
      </c>
      <c r="L263" s="66">
        <v>27.27</v>
      </c>
      <c r="M263" s="66">
        <v>36.36</v>
      </c>
      <c r="N263" s="66">
        <v>36.36</v>
      </c>
      <c r="O263" s="47">
        <v>0</v>
      </c>
      <c r="P263" s="47">
        <v>0</v>
      </c>
    </row>
    <row r="264" spans="1:16" ht="14.1" customHeight="1" x14ac:dyDescent="0.25">
      <c r="A264" s="65" t="s">
        <v>22</v>
      </c>
      <c r="B264" s="65" t="s">
        <v>369</v>
      </c>
      <c r="C264" s="66">
        <v>11</v>
      </c>
      <c r="D264" s="47">
        <v>16</v>
      </c>
      <c r="E264" s="66">
        <v>0.69</v>
      </c>
      <c r="F264" s="66">
        <v>0.99</v>
      </c>
      <c r="G264" s="47">
        <v>11</v>
      </c>
      <c r="H264" s="47">
        <v>11</v>
      </c>
      <c r="I264" s="81">
        <v>4</v>
      </c>
      <c r="J264" s="47">
        <v>11</v>
      </c>
      <c r="K264" s="47">
        <v>11</v>
      </c>
      <c r="L264" s="47">
        <v>25</v>
      </c>
      <c r="M264" s="66">
        <v>37.5</v>
      </c>
      <c r="N264" s="47">
        <v>25</v>
      </c>
      <c r="O264" s="66">
        <v>6.25</v>
      </c>
      <c r="P264" s="66">
        <v>6.25</v>
      </c>
    </row>
    <row r="265" spans="1:16" ht="14.1" customHeight="1" x14ac:dyDescent="0.25">
      <c r="A265" s="65" t="s">
        <v>23</v>
      </c>
      <c r="B265" s="65" t="s">
        <v>369</v>
      </c>
      <c r="C265" s="66">
        <v>15.2</v>
      </c>
      <c r="D265" s="47">
        <v>21</v>
      </c>
      <c r="E265" s="66">
        <v>0.72</v>
      </c>
      <c r="F265" s="66">
        <v>1.01</v>
      </c>
      <c r="G265" s="47">
        <v>16</v>
      </c>
      <c r="H265" s="47">
        <v>30</v>
      </c>
      <c r="I265" s="81">
        <v>4</v>
      </c>
      <c r="J265" s="47">
        <v>10</v>
      </c>
      <c r="K265" s="47">
        <v>17</v>
      </c>
      <c r="L265" s="66">
        <v>19.05</v>
      </c>
      <c r="M265" s="66">
        <v>42.86</v>
      </c>
      <c r="N265" s="66">
        <v>38.1</v>
      </c>
      <c r="O265" s="47">
        <v>0</v>
      </c>
      <c r="P265" s="47">
        <v>0</v>
      </c>
    </row>
    <row r="266" spans="1:16" ht="14.1" customHeight="1" x14ac:dyDescent="0.25">
      <c r="A266" s="65" t="s">
        <v>24</v>
      </c>
      <c r="B266" s="65" t="s">
        <v>369</v>
      </c>
      <c r="C266" s="66">
        <v>11.5</v>
      </c>
      <c r="D266" s="47">
        <v>14</v>
      </c>
      <c r="E266" s="66">
        <v>0.82</v>
      </c>
      <c r="F266" s="66">
        <v>1.1100000000000001</v>
      </c>
      <c r="G266" s="47">
        <v>4</v>
      </c>
      <c r="H266" s="47">
        <v>9</v>
      </c>
      <c r="I266" s="81">
        <v>4</v>
      </c>
      <c r="J266" s="47">
        <v>4</v>
      </c>
      <c r="K266" s="47">
        <v>9</v>
      </c>
      <c r="L266" s="66">
        <v>42.86</v>
      </c>
      <c r="M266" s="66">
        <v>42.86</v>
      </c>
      <c r="N266" s="66">
        <v>7.14</v>
      </c>
      <c r="O266" s="66">
        <v>7.14</v>
      </c>
      <c r="P266" s="47">
        <v>0</v>
      </c>
    </row>
    <row r="267" spans="1:16" ht="14.1" customHeight="1" x14ac:dyDescent="0.25">
      <c r="A267" s="65" t="s">
        <v>25</v>
      </c>
      <c r="B267" s="65" t="s">
        <v>369</v>
      </c>
      <c r="C267" s="66">
        <v>17.100000000000001</v>
      </c>
      <c r="D267" s="47">
        <v>22</v>
      </c>
      <c r="E267" s="66">
        <v>0.78</v>
      </c>
      <c r="F267" s="66">
        <v>1.08</v>
      </c>
      <c r="G267" s="47">
        <v>6</v>
      </c>
      <c r="H267" s="47">
        <v>17</v>
      </c>
      <c r="I267" s="81">
        <v>4</v>
      </c>
      <c r="J267" s="47">
        <v>4</v>
      </c>
      <c r="K267" s="47">
        <v>11</v>
      </c>
      <c r="L267" s="66">
        <v>36.36</v>
      </c>
      <c r="M267" s="66">
        <v>31.82</v>
      </c>
      <c r="N267" s="66">
        <v>31.82</v>
      </c>
      <c r="O267" s="47">
        <v>0</v>
      </c>
      <c r="P267" s="47">
        <v>0</v>
      </c>
    </row>
    <row r="268" spans="1:16" ht="14.1" customHeight="1" x14ac:dyDescent="0.25">
      <c r="A268" s="65" t="s">
        <v>26</v>
      </c>
      <c r="B268" s="65" t="s">
        <v>369</v>
      </c>
      <c r="C268" s="66">
        <v>14.6</v>
      </c>
      <c r="D268" s="47">
        <v>18</v>
      </c>
      <c r="E268" s="66">
        <v>0.81</v>
      </c>
      <c r="F268" s="66">
        <v>1.21</v>
      </c>
      <c r="G268" s="47">
        <v>2</v>
      </c>
      <c r="H268" s="47">
        <v>12</v>
      </c>
      <c r="I268" s="81">
        <v>4</v>
      </c>
      <c r="J268" s="47">
        <v>2</v>
      </c>
      <c r="K268" s="47">
        <v>12</v>
      </c>
      <c r="L268" s="66">
        <v>22.22</v>
      </c>
      <c r="M268" s="66">
        <v>66.67</v>
      </c>
      <c r="N268" s="66">
        <v>11.11</v>
      </c>
      <c r="O268" s="47">
        <v>0</v>
      </c>
      <c r="P268" s="47">
        <v>0</v>
      </c>
    </row>
    <row r="269" spans="1:16" ht="14.1" customHeight="1" x14ac:dyDescent="0.25">
      <c r="A269" s="65" t="s">
        <v>28</v>
      </c>
      <c r="B269" s="65" t="s">
        <v>369</v>
      </c>
      <c r="C269" s="66">
        <v>15.5</v>
      </c>
      <c r="D269" s="47">
        <v>23</v>
      </c>
      <c r="E269" s="66">
        <v>0.67</v>
      </c>
      <c r="F269" s="66">
        <v>0.97</v>
      </c>
      <c r="G269" s="47">
        <v>7</v>
      </c>
      <c r="H269" s="47">
        <v>12</v>
      </c>
      <c r="I269" s="81">
        <v>4</v>
      </c>
      <c r="J269" s="47">
        <v>7</v>
      </c>
      <c r="K269" s="47">
        <v>12</v>
      </c>
      <c r="L269" s="47">
        <v>0</v>
      </c>
      <c r="M269" s="66">
        <v>65.22</v>
      </c>
      <c r="N269" s="66">
        <v>30.43</v>
      </c>
      <c r="O269" s="47">
        <v>0</v>
      </c>
      <c r="P269" s="66">
        <v>4.3499999999999996</v>
      </c>
    </row>
    <row r="270" spans="1:16" ht="14.1" customHeight="1" x14ac:dyDescent="0.25">
      <c r="A270" s="65" t="s">
        <v>29</v>
      </c>
      <c r="B270" s="65" t="s">
        <v>369</v>
      </c>
      <c r="C270" s="66">
        <v>8.1</v>
      </c>
      <c r="D270" s="47">
        <v>10</v>
      </c>
      <c r="E270" s="66">
        <v>0.81</v>
      </c>
      <c r="F270" s="66">
        <v>1.1100000000000001</v>
      </c>
      <c r="G270" s="47">
        <v>3</v>
      </c>
      <c r="H270" s="47">
        <v>8</v>
      </c>
      <c r="I270" s="81">
        <v>4</v>
      </c>
      <c r="J270" s="47">
        <v>3</v>
      </c>
      <c r="K270" s="47">
        <v>8</v>
      </c>
      <c r="L270" s="47">
        <v>20</v>
      </c>
      <c r="M270" s="47">
        <v>70</v>
      </c>
      <c r="N270" s="47">
        <v>10</v>
      </c>
      <c r="O270" s="47">
        <v>0</v>
      </c>
      <c r="P270" s="47">
        <v>0</v>
      </c>
    </row>
    <row r="271" spans="1:16" ht="14.1" customHeight="1" x14ac:dyDescent="0.25">
      <c r="A271" s="65" t="s">
        <v>30</v>
      </c>
      <c r="B271" s="65" t="s">
        <v>369</v>
      </c>
      <c r="C271" s="66">
        <v>27.1</v>
      </c>
      <c r="D271" s="47">
        <v>39</v>
      </c>
      <c r="E271" s="66">
        <v>0.69</v>
      </c>
      <c r="F271" s="66">
        <v>1.1399999999999999</v>
      </c>
      <c r="G271" s="47">
        <v>3</v>
      </c>
      <c r="H271" s="47">
        <v>14</v>
      </c>
      <c r="I271" s="81">
        <v>4</v>
      </c>
      <c r="J271" s="47">
        <v>3</v>
      </c>
      <c r="K271" s="47">
        <v>12</v>
      </c>
      <c r="L271" s="66">
        <v>12.82</v>
      </c>
      <c r="M271" s="66">
        <v>43.59</v>
      </c>
      <c r="N271" s="66">
        <v>43.59</v>
      </c>
      <c r="O271" s="47">
        <v>0</v>
      </c>
      <c r="P271" s="47">
        <v>0</v>
      </c>
    </row>
    <row r="272" spans="1:16" ht="14.1" customHeight="1" x14ac:dyDescent="0.25">
      <c r="A272" s="65" t="s">
        <v>31</v>
      </c>
      <c r="B272" s="65" t="s">
        <v>369</v>
      </c>
      <c r="C272" s="66">
        <v>18.2</v>
      </c>
      <c r="D272" s="47">
        <v>24</v>
      </c>
      <c r="E272" s="66">
        <v>0.76</v>
      </c>
      <c r="F272" s="66">
        <v>1.1200000000000001</v>
      </c>
      <c r="G272" s="47">
        <v>4</v>
      </c>
      <c r="H272" s="47">
        <v>19</v>
      </c>
      <c r="I272" s="81">
        <v>4</v>
      </c>
      <c r="J272" s="47">
        <v>3</v>
      </c>
      <c r="K272" s="47">
        <v>13</v>
      </c>
      <c r="L272" s="66">
        <v>16.670000000000002</v>
      </c>
      <c r="M272" s="66">
        <v>58.33</v>
      </c>
      <c r="N272" s="47">
        <v>25</v>
      </c>
      <c r="O272" s="47">
        <v>0</v>
      </c>
      <c r="P272" s="47">
        <v>0</v>
      </c>
    </row>
    <row r="273" spans="1:16" ht="14.1" customHeight="1" x14ac:dyDescent="0.25">
      <c r="A273" s="65" t="s">
        <v>34</v>
      </c>
      <c r="B273" s="65" t="s">
        <v>369</v>
      </c>
      <c r="C273" s="66">
        <v>17.5</v>
      </c>
      <c r="D273" s="47">
        <v>36</v>
      </c>
      <c r="E273" s="66">
        <v>0.49</v>
      </c>
      <c r="F273" s="66">
        <v>0.87</v>
      </c>
      <c r="G273" s="47">
        <v>14</v>
      </c>
      <c r="H273" s="47">
        <v>15</v>
      </c>
      <c r="I273" s="81">
        <v>4</v>
      </c>
      <c r="J273" s="47">
        <v>9</v>
      </c>
      <c r="K273" s="47">
        <v>10</v>
      </c>
      <c r="L273" s="66">
        <v>2.78</v>
      </c>
      <c r="M273" s="66">
        <v>13.89</v>
      </c>
      <c r="N273" s="66">
        <v>63.89</v>
      </c>
      <c r="O273" s="66">
        <v>13.89</v>
      </c>
      <c r="P273" s="66">
        <v>5.56</v>
      </c>
    </row>
    <row r="274" spans="1:16" ht="14.1" customHeight="1" x14ac:dyDescent="0.25">
      <c r="A274" s="65" t="s">
        <v>12</v>
      </c>
      <c r="B274" s="65" t="s">
        <v>376</v>
      </c>
      <c r="C274" s="66">
        <v>14.6</v>
      </c>
      <c r="D274" s="47">
        <v>15</v>
      </c>
      <c r="E274" s="66">
        <v>0.97</v>
      </c>
      <c r="F274" s="66">
        <v>1.49</v>
      </c>
      <c r="G274" s="47">
        <v>1</v>
      </c>
      <c r="H274" s="47">
        <v>12</v>
      </c>
      <c r="I274" s="81">
        <v>4</v>
      </c>
      <c r="J274" s="47">
        <v>1</v>
      </c>
      <c r="K274" s="47">
        <v>12</v>
      </c>
      <c r="L274" s="66">
        <v>86.67</v>
      </c>
      <c r="M274" s="66">
        <v>13.33</v>
      </c>
      <c r="N274" s="47">
        <v>0</v>
      </c>
      <c r="O274" s="47">
        <v>0</v>
      </c>
      <c r="P274" s="47">
        <v>0</v>
      </c>
    </row>
    <row r="275" spans="1:16" ht="14.1" customHeight="1" x14ac:dyDescent="0.25">
      <c r="A275" s="65" t="s">
        <v>14</v>
      </c>
      <c r="B275" s="65" t="s">
        <v>382</v>
      </c>
      <c r="C275" s="66">
        <v>9.4</v>
      </c>
      <c r="D275" s="47">
        <v>12</v>
      </c>
      <c r="E275" s="66">
        <v>0.78</v>
      </c>
      <c r="F275" s="66">
        <v>1.32</v>
      </c>
      <c r="G275" s="47">
        <v>1</v>
      </c>
      <c r="H275" s="47">
        <v>23</v>
      </c>
      <c r="I275" s="81">
        <v>3</v>
      </c>
      <c r="J275" s="47">
        <v>1</v>
      </c>
      <c r="K275" s="47">
        <v>10</v>
      </c>
      <c r="L275" s="66">
        <v>16.670000000000002</v>
      </c>
      <c r="M275" s="66">
        <v>66.67</v>
      </c>
      <c r="N275" s="66">
        <v>16.670000000000002</v>
      </c>
      <c r="O275" s="47">
        <v>0</v>
      </c>
      <c r="P275" s="47">
        <v>0</v>
      </c>
    </row>
    <row r="276" spans="1:16" ht="14.1" customHeight="1" x14ac:dyDescent="0.25">
      <c r="A276" s="65" t="s">
        <v>11</v>
      </c>
      <c r="B276" s="65" t="s">
        <v>386</v>
      </c>
      <c r="C276" s="66">
        <v>9.8000000000000007</v>
      </c>
      <c r="D276" s="47">
        <v>14</v>
      </c>
      <c r="E276" s="66">
        <v>0.7</v>
      </c>
      <c r="F276" s="66">
        <v>1.05</v>
      </c>
      <c r="G276" s="47">
        <v>6</v>
      </c>
      <c r="H276" s="47">
        <v>18</v>
      </c>
      <c r="I276" s="81">
        <v>4</v>
      </c>
      <c r="J276" s="47">
        <v>6</v>
      </c>
      <c r="K276" s="47">
        <v>15</v>
      </c>
      <c r="L276" s="66">
        <v>14.29</v>
      </c>
      <c r="M276" s="47">
        <v>50</v>
      </c>
      <c r="N276" s="66">
        <v>28.57</v>
      </c>
      <c r="O276" s="66">
        <v>7.14</v>
      </c>
      <c r="P276" s="47">
        <v>0</v>
      </c>
    </row>
    <row r="277" spans="1:16" ht="14.1" customHeight="1" x14ac:dyDescent="0.25">
      <c r="A277" s="65" t="s">
        <v>15</v>
      </c>
      <c r="B277" s="65" t="s">
        <v>386</v>
      </c>
      <c r="C277" s="47">
        <v>7</v>
      </c>
      <c r="D277" s="47">
        <v>12</v>
      </c>
      <c r="E277" s="66">
        <v>0.57999999999999996</v>
      </c>
      <c r="F277" s="66">
        <v>0.98</v>
      </c>
      <c r="G277" s="47">
        <v>18</v>
      </c>
      <c r="H277" s="47">
        <v>32</v>
      </c>
      <c r="I277" s="81">
        <v>3</v>
      </c>
      <c r="J277" s="47">
        <v>7</v>
      </c>
      <c r="K277" s="47">
        <v>16</v>
      </c>
      <c r="L277" s="47">
        <v>0</v>
      </c>
      <c r="M277" s="47">
        <v>50</v>
      </c>
      <c r="N277" s="66">
        <v>33.33</v>
      </c>
      <c r="O277" s="66">
        <v>8.33</v>
      </c>
      <c r="P277" s="66">
        <v>8.33</v>
      </c>
    </row>
    <row r="278" spans="1:16" ht="14.1" customHeight="1" x14ac:dyDescent="0.25">
      <c r="A278" s="65" t="s">
        <v>21</v>
      </c>
      <c r="B278" s="65" t="s">
        <v>386</v>
      </c>
      <c r="C278" s="66">
        <v>11.2</v>
      </c>
      <c r="D278" s="47">
        <v>16</v>
      </c>
      <c r="E278" s="66">
        <v>0.7</v>
      </c>
      <c r="F278" s="66">
        <v>0.98</v>
      </c>
      <c r="G278" s="47">
        <v>18</v>
      </c>
      <c r="H278" s="47">
        <v>26</v>
      </c>
      <c r="I278" s="81">
        <v>4</v>
      </c>
      <c r="J278" s="47">
        <v>12</v>
      </c>
      <c r="K278" s="47">
        <v>14</v>
      </c>
      <c r="L278" s="66">
        <v>6.25</v>
      </c>
      <c r="M278" s="66">
        <v>56.25</v>
      </c>
      <c r="N278" s="66">
        <v>37.5</v>
      </c>
      <c r="O278" s="47">
        <v>0</v>
      </c>
      <c r="P278" s="47">
        <v>0</v>
      </c>
    </row>
    <row r="279" spans="1:16" ht="14.1" customHeight="1" x14ac:dyDescent="0.25">
      <c r="A279" s="65" t="s">
        <v>23</v>
      </c>
      <c r="B279" s="65" t="s">
        <v>386</v>
      </c>
      <c r="C279" s="66">
        <v>6.9</v>
      </c>
      <c r="D279" s="47">
        <v>12</v>
      </c>
      <c r="E279" s="66">
        <v>0.57999999999999996</v>
      </c>
      <c r="F279" s="66">
        <v>0.81</v>
      </c>
      <c r="G279" s="47">
        <v>25</v>
      </c>
      <c r="H279" s="47">
        <v>30</v>
      </c>
      <c r="I279" s="81">
        <v>3</v>
      </c>
      <c r="J279" s="47">
        <v>11</v>
      </c>
      <c r="K279" s="47">
        <v>13</v>
      </c>
      <c r="L279" s="47">
        <v>0</v>
      </c>
      <c r="M279" s="47">
        <v>25</v>
      </c>
      <c r="N279" s="47">
        <v>75</v>
      </c>
      <c r="O279" s="47">
        <v>0</v>
      </c>
      <c r="P279" s="47">
        <v>0</v>
      </c>
    </row>
    <row r="280" spans="1:16" ht="14.1" customHeight="1" x14ac:dyDescent="0.25">
      <c r="A280" s="65" t="s">
        <v>15</v>
      </c>
      <c r="B280" s="65" t="s">
        <v>389</v>
      </c>
      <c r="C280" s="66">
        <v>6.5</v>
      </c>
      <c r="D280" s="47">
        <v>11</v>
      </c>
      <c r="E280" s="66">
        <v>0.59</v>
      </c>
      <c r="F280" s="47">
        <v>1</v>
      </c>
      <c r="G280" s="47">
        <v>14</v>
      </c>
      <c r="H280" s="47">
        <v>32</v>
      </c>
      <c r="I280" s="81">
        <v>3</v>
      </c>
      <c r="J280" s="47">
        <v>6</v>
      </c>
      <c r="K280" s="47">
        <v>16</v>
      </c>
      <c r="L280" s="47">
        <v>0</v>
      </c>
      <c r="M280" s="66">
        <v>45.45</v>
      </c>
      <c r="N280" s="66">
        <v>45.45</v>
      </c>
      <c r="O280" s="47">
        <v>0</v>
      </c>
      <c r="P280" s="66">
        <v>9.09</v>
      </c>
    </row>
    <row r="281" spans="1:16" ht="14.1" customHeight="1" x14ac:dyDescent="0.25">
      <c r="A281" s="65" t="s">
        <v>11</v>
      </c>
      <c r="B281" s="65" t="s">
        <v>394</v>
      </c>
      <c r="C281" s="66">
        <v>9.1</v>
      </c>
      <c r="D281" s="47">
        <v>11</v>
      </c>
      <c r="E281" s="66">
        <v>0.83</v>
      </c>
      <c r="F281" s="66">
        <v>1.24</v>
      </c>
      <c r="G281" s="47">
        <v>1</v>
      </c>
      <c r="H281" s="47">
        <v>18</v>
      </c>
      <c r="I281" s="81">
        <v>4</v>
      </c>
      <c r="J281" s="47">
        <v>1</v>
      </c>
      <c r="K281" s="47">
        <v>15</v>
      </c>
      <c r="L281" s="66">
        <v>27.27</v>
      </c>
      <c r="M281" s="66">
        <v>63.64</v>
      </c>
      <c r="N281" s="66">
        <v>9.09</v>
      </c>
      <c r="O281" s="47">
        <v>0</v>
      </c>
      <c r="P281" s="47">
        <v>0</v>
      </c>
    </row>
    <row r="282" spans="1:16" ht="14.1" customHeight="1" x14ac:dyDescent="0.25">
      <c r="A282" s="65" t="s">
        <v>15</v>
      </c>
      <c r="B282" s="65" t="s">
        <v>397</v>
      </c>
      <c r="C282" s="66">
        <v>6.7</v>
      </c>
      <c r="D282" s="47">
        <v>12</v>
      </c>
      <c r="E282" s="66">
        <v>0.56000000000000005</v>
      </c>
      <c r="F282" s="66">
        <v>0.94</v>
      </c>
      <c r="G282" s="47">
        <v>23</v>
      </c>
      <c r="H282" s="47">
        <v>32</v>
      </c>
      <c r="I282" s="81">
        <v>3</v>
      </c>
      <c r="J282" s="47">
        <v>9</v>
      </c>
      <c r="K282" s="47">
        <v>16</v>
      </c>
      <c r="L282" s="47">
        <v>0</v>
      </c>
      <c r="M282" s="47">
        <v>50</v>
      </c>
      <c r="N282" s="47">
        <v>25</v>
      </c>
      <c r="O282" s="66">
        <v>16.670000000000002</v>
      </c>
      <c r="P282" s="66">
        <v>8.33</v>
      </c>
    </row>
    <row r="283" spans="1:16" ht="14.1" customHeight="1" x14ac:dyDescent="0.25">
      <c r="A283" s="65" t="s">
        <v>21</v>
      </c>
      <c r="B283" s="65" t="s">
        <v>397</v>
      </c>
      <c r="C283" s="66">
        <v>10.5</v>
      </c>
      <c r="D283" s="47">
        <v>15</v>
      </c>
      <c r="E283" s="66">
        <v>0.7</v>
      </c>
      <c r="F283" s="66">
        <v>0.98</v>
      </c>
      <c r="G283" s="47">
        <v>18</v>
      </c>
      <c r="H283" s="47">
        <v>26</v>
      </c>
      <c r="I283" s="81">
        <v>3</v>
      </c>
      <c r="J283" s="47">
        <v>7</v>
      </c>
      <c r="K283" s="47">
        <v>12</v>
      </c>
      <c r="L283" s="47">
        <v>40</v>
      </c>
      <c r="M283" s="66">
        <v>6.67</v>
      </c>
      <c r="N283" s="66">
        <v>46.67</v>
      </c>
      <c r="O283" s="66">
        <v>6.67</v>
      </c>
      <c r="P283" s="47">
        <v>0</v>
      </c>
    </row>
    <row r="284" spans="1:16" ht="14.1" customHeight="1" x14ac:dyDescent="0.25">
      <c r="A284" s="65" t="s">
        <v>23</v>
      </c>
      <c r="B284" s="65" t="s">
        <v>397</v>
      </c>
      <c r="C284" s="66">
        <v>12.2</v>
      </c>
      <c r="D284" s="47">
        <v>22</v>
      </c>
      <c r="E284" s="66">
        <v>0.55000000000000004</v>
      </c>
      <c r="F284" s="66">
        <v>0.78</v>
      </c>
      <c r="G284" s="47">
        <v>26</v>
      </c>
      <c r="H284" s="47">
        <v>30</v>
      </c>
      <c r="I284" s="81">
        <v>4</v>
      </c>
      <c r="J284" s="47">
        <v>15</v>
      </c>
      <c r="K284" s="47">
        <v>17</v>
      </c>
      <c r="L284" s="66">
        <v>22.73</v>
      </c>
      <c r="M284" s="66">
        <v>18.18</v>
      </c>
      <c r="N284" s="66">
        <v>27.27</v>
      </c>
      <c r="O284" s="66">
        <v>22.73</v>
      </c>
      <c r="P284" s="66">
        <v>9.09</v>
      </c>
    </row>
    <row r="285" spans="1:16" ht="14.1" customHeight="1" x14ac:dyDescent="0.25">
      <c r="A285" s="65" t="s">
        <v>31</v>
      </c>
      <c r="B285" s="65" t="s">
        <v>397</v>
      </c>
      <c r="C285" s="66">
        <v>6.1</v>
      </c>
      <c r="D285" s="47">
        <v>11</v>
      </c>
      <c r="E285" s="66">
        <v>0.55000000000000004</v>
      </c>
      <c r="F285" s="66">
        <v>0.82</v>
      </c>
      <c r="G285" s="47">
        <v>17</v>
      </c>
      <c r="H285" s="47">
        <v>19</v>
      </c>
      <c r="I285" s="81">
        <v>3</v>
      </c>
      <c r="J285" s="47">
        <v>5</v>
      </c>
      <c r="K285" s="47">
        <v>6</v>
      </c>
      <c r="L285" s="47">
        <v>0</v>
      </c>
      <c r="M285" s="66">
        <v>18.18</v>
      </c>
      <c r="N285" s="66">
        <v>81.819999999999993</v>
      </c>
      <c r="O285" s="47">
        <v>0</v>
      </c>
      <c r="P285" s="47">
        <v>0</v>
      </c>
    </row>
    <row r="286" spans="1:16" ht="14.1" customHeight="1" x14ac:dyDescent="0.25">
      <c r="A286" s="65" t="s">
        <v>13</v>
      </c>
      <c r="B286" s="65" t="s">
        <v>402</v>
      </c>
      <c r="C286" s="66">
        <v>4.8</v>
      </c>
      <c r="D286" s="47">
        <v>10</v>
      </c>
      <c r="E286" s="66">
        <v>0.48</v>
      </c>
      <c r="F286" s="66">
        <v>0.71</v>
      </c>
      <c r="G286" s="47">
        <v>11</v>
      </c>
      <c r="H286" s="47">
        <v>11</v>
      </c>
      <c r="I286" s="81">
        <v>4</v>
      </c>
      <c r="J286" s="47">
        <v>11</v>
      </c>
      <c r="K286" s="47">
        <v>11</v>
      </c>
      <c r="L286" s="47">
        <v>0</v>
      </c>
      <c r="M286" s="47">
        <v>30</v>
      </c>
      <c r="N286" s="47">
        <v>40</v>
      </c>
      <c r="O286" s="47">
        <v>20</v>
      </c>
      <c r="P286" s="47">
        <v>10</v>
      </c>
    </row>
    <row r="287" spans="1:16" ht="14.1" customHeight="1" x14ac:dyDescent="0.25">
      <c r="A287" s="65" t="s">
        <v>14</v>
      </c>
      <c r="B287" s="65" t="s">
        <v>402</v>
      </c>
      <c r="C287" s="66">
        <v>17.100000000000001</v>
      </c>
      <c r="D287" s="47">
        <v>26</v>
      </c>
      <c r="E287" s="66">
        <v>0.66</v>
      </c>
      <c r="F287" s="66">
        <v>1.1000000000000001</v>
      </c>
      <c r="G287" s="47">
        <v>9</v>
      </c>
      <c r="H287" s="47">
        <v>23</v>
      </c>
      <c r="I287" s="81">
        <v>4</v>
      </c>
      <c r="J287" s="47">
        <v>5</v>
      </c>
      <c r="K287" s="47">
        <v>13</v>
      </c>
      <c r="L287" s="66">
        <v>3.85</v>
      </c>
      <c r="M287" s="47">
        <v>50</v>
      </c>
      <c r="N287" s="66">
        <v>42.31</v>
      </c>
      <c r="O287" s="66">
        <v>3.85</v>
      </c>
      <c r="P287" s="47">
        <v>0</v>
      </c>
    </row>
    <row r="288" spans="1:16" ht="14.1" customHeight="1" x14ac:dyDescent="0.25">
      <c r="A288" s="65" t="s">
        <v>15</v>
      </c>
      <c r="B288" s="65" t="s">
        <v>402</v>
      </c>
      <c r="C288" s="66">
        <v>9.4</v>
      </c>
      <c r="D288" s="47">
        <v>14</v>
      </c>
      <c r="E288" s="66">
        <v>0.67</v>
      </c>
      <c r="F288" s="66">
        <v>1.1299999999999999</v>
      </c>
      <c r="G288" s="47">
        <v>5</v>
      </c>
      <c r="H288" s="47">
        <v>32</v>
      </c>
      <c r="I288" s="81">
        <v>3</v>
      </c>
      <c r="J288" s="47">
        <v>3</v>
      </c>
      <c r="K288" s="47">
        <v>16</v>
      </c>
      <c r="L288" s="47">
        <v>0</v>
      </c>
      <c r="M288" s="66">
        <v>57.14</v>
      </c>
      <c r="N288" s="66">
        <v>42.86</v>
      </c>
      <c r="O288" s="47">
        <v>0</v>
      </c>
      <c r="P288" s="47">
        <v>0</v>
      </c>
    </row>
    <row r="289" spans="1:16" ht="14.1" customHeight="1" x14ac:dyDescent="0.25">
      <c r="A289" s="65" t="s">
        <v>26</v>
      </c>
      <c r="B289" s="65" t="s">
        <v>402</v>
      </c>
      <c r="C289" s="66">
        <v>11.4</v>
      </c>
      <c r="D289" s="47">
        <v>14</v>
      </c>
      <c r="E289" s="66">
        <v>0.81</v>
      </c>
      <c r="F289" s="66">
        <v>1.22</v>
      </c>
      <c r="G289" s="47">
        <v>1</v>
      </c>
      <c r="H289" s="47">
        <v>12</v>
      </c>
      <c r="I289" s="81">
        <v>4</v>
      </c>
      <c r="J289" s="47">
        <v>1</v>
      </c>
      <c r="K289" s="47">
        <v>12</v>
      </c>
      <c r="L289" s="66">
        <v>28.57</v>
      </c>
      <c r="M289" s="66">
        <v>57.14</v>
      </c>
      <c r="N289" s="66">
        <v>14.29</v>
      </c>
      <c r="O289" s="47">
        <v>0</v>
      </c>
      <c r="P289" s="47">
        <v>0</v>
      </c>
    </row>
    <row r="290" spans="1:16" ht="14.1" customHeight="1" x14ac:dyDescent="0.25">
      <c r="A290" s="65" t="s">
        <v>27</v>
      </c>
      <c r="B290" s="65" t="s">
        <v>402</v>
      </c>
      <c r="C290" s="66">
        <v>8.9</v>
      </c>
      <c r="D290" s="47">
        <v>12</v>
      </c>
      <c r="E290" s="66">
        <v>0.74</v>
      </c>
      <c r="F290" s="66">
        <v>0.96</v>
      </c>
      <c r="G290" s="47">
        <v>3</v>
      </c>
      <c r="H290" s="47">
        <v>4</v>
      </c>
      <c r="I290" s="81">
        <v>4</v>
      </c>
      <c r="J290" s="47">
        <v>3</v>
      </c>
      <c r="K290" s="47">
        <v>4</v>
      </c>
      <c r="L290" s="66">
        <v>8.33</v>
      </c>
      <c r="M290" s="66">
        <v>66.67</v>
      </c>
      <c r="N290" s="47">
        <v>25</v>
      </c>
      <c r="O290" s="47">
        <v>0</v>
      </c>
      <c r="P290" s="47">
        <v>0</v>
      </c>
    </row>
    <row r="291" spans="1:16" ht="14.1" customHeight="1" x14ac:dyDescent="0.25">
      <c r="A291" s="65" t="s">
        <v>28</v>
      </c>
      <c r="B291" s="65" t="s">
        <v>402</v>
      </c>
      <c r="C291" s="66">
        <v>9.8000000000000007</v>
      </c>
      <c r="D291" s="47">
        <v>14</v>
      </c>
      <c r="E291" s="66">
        <v>0.7</v>
      </c>
      <c r="F291" s="47">
        <v>1</v>
      </c>
      <c r="G291" s="47">
        <v>6</v>
      </c>
      <c r="H291" s="47">
        <v>12</v>
      </c>
      <c r="I291" s="81">
        <v>4</v>
      </c>
      <c r="J291" s="47">
        <v>6</v>
      </c>
      <c r="K291" s="47">
        <v>12</v>
      </c>
      <c r="L291" s="66">
        <v>14.29</v>
      </c>
      <c r="M291" s="66">
        <v>42.86</v>
      </c>
      <c r="N291" s="66">
        <v>42.86</v>
      </c>
      <c r="O291" s="47">
        <v>0</v>
      </c>
      <c r="P291" s="47">
        <v>0</v>
      </c>
    </row>
    <row r="292" spans="1:16" ht="14.1" customHeight="1" x14ac:dyDescent="0.25">
      <c r="A292" s="65" t="s">
        <v>31</v>
      </c>
      <c r="B292" s="65" t="s">
        <v>402</v>
      </c>
      <c r="C292" s="66">
        <v>10.5</v>
      </c>
      <c r="D292" s="47">
        <v>14</v>
      </c>
      <c r="E292" s="66">
        <v>0.75</v>
      </c>
      <c r="F292" s="66">
        <v>1.1100000000000001</v>
      </c>
      <c r="G292" s="47">
        <v>6</v>
      </c>
      <c r="H292" s="47">
        <v>19</v>
      </c>
      <c r="I292" s="81">
        <v>4</v>
      </c>
      <c r="J292" s="47">
        <v>5</v>
      </c>
      <c r="K292" s="47">
        <v>13</v>
      </c>
      <c r="L292" s="66">
        <v>14.29</v>
      </c>
      <c r="M292" s="66">
        <v>71.430000000000007</v>
      </c>
      <c r="N292" s="66">
        <v>7.14</v>
      </c>
      <c r="O292" s="47">
        <v>0</v>
      </c>
      <c r="P292" s="66">
        <v>7.14</v>
      </c>
    </row>
    <row r="293" spans="1:16" ht="14.1" customHeight="1" x14ac:dyDescent="0.25">
      <c r="A293" s="65" t="s">
        <v>34</v>
      </c>
      <c r="B293" s="65" t="s">
        <v>402</v>
      </c>
      <c r="C293" s="66">
        <v>14.2</v>
      </c>
      <c r="D293" s="47">
        <v>22</v>
      </c>
      <c r="E293" s="66">
        <v>0.65</v>
      </c>
      <c r="F293" s="66">
        <v>1.1599999999999999</v>
      </c>
      <c r="G293" s="47">
        <v>4</v>
      </c>
      <c r="H293" s="47">
        <v>15</v>
      </c>
      <c r="I293" s="81">
        <v>4</v>
      </c>
      <c r="J293" s="47">
        <v>3</v>
      </c>
      <c r="K293" s="47">
        <v>10</v>
      </c>
      <c r="L293" s="66">
        <v>4.55</v>
      </c>
      <c r="M293" s="47">
        <v>50</v>
      </c>
      <c r="N293" s="66">
        <v>36.36</v>
      </c>
      <c r="O293" s="66">
        <v>9.09</v>
      </c>
      <c r="P293" s="47">
        <v>0</v>
      </c>
    </row>
    <row r="294" spans="1:16" ht="14.1" customHeight="1" x14ac:dyDescent="0.25">
      <c r="A294" s="65" t="s">
        <v>14</v>
      </c>
      <c r="B294" s="65" t="s">
        <v>408</v>
      </c>
      <c r="C294" s="66">
        <v>7.3</v>
      </c>
      <c r="D294" s="47">
        <v>11</v>
      </c>
      <c r="E294" s="66">
        <v>0.66</v>
      </c>
      <c r="F294" s="66">
        <v>1.1100000000000001</v>
      </c>
      <c r="G294" s="47">
        <v>8</v>
      </c>
      <c r="H294" s="47">
        <v>23</v>
      </c>
      <c r="I294" s="81">
        <v>3</v>
      </c>
      <c r="J294" s="47">
        <v>4</v>
      </c>
      <c r="K294" s="47">
        <v>10</v>
      </c>
      <c r="L294" s="47">
        <v>0</v>
      </c>
      <c r="M294" s="66">
        <v>54.55</v>
      </c>
      <c r="N294" s="66">
        <v>45.45</v>
      </c>
      <c r="O294" s="47">
        <v>0</v>
      </c>
      <c r="P294" s="47">
        <v>0</v>
      </c>
    </row>
    <row r="295" spans="1:16" ht="14.1" customHeight="1" x14ac:dyDescent="0.25">
      <c r="A295" s="65" t="s">
        <v>21</v>
      </c>
      <c r="B295" s="65" t="s">
        <v>408</v>
      </c>
      <c r="C295" s="66">
        <v>23.7</v>
      </c>
      <c r="D295" s="47">
        <v>27</v>
      </c>
      <c r="E295" s="66">
        <v>0.88</v>
      </c>
      <c r="F295" s="66">
        <v>1.23</v>
      </c>
      <c r="G295" s="47">
        <v>1</v>
      </c>
      <c r="H295" s="47">
        <v>26</v>
      </c>
      <c r="I295" s="81">
        <v>4</v>
      </c>
      <c r="J295" s="47">
        <v>1</v>
      </c>
      <c r="K295" s="47">
        <v>14</v>
      </c>
      <c r="L295" s="66">
        <v>55.56</v>
      </c>
      <c r="M295" s="66">
        <v>37.04</v>
      </c>
      <c r="N295" s="66">
        <v>3.7</v>
      </c>
      <c r="O295" s="66">
        <v>3.7</v>
      </c>
      <c r="P295" s="47">
        <v>0</v>
      </c>
    </row>
    <row r="296" spans="1:16" ht="14.1" customHeight="1" x14ac:dyDescent="0.25">
      <c r="A296" s="65" t="s">
        <v>23</v>
      </c>
      <c r="B296" s="65" t="s">
        <v>408</v>
      </c>
      <c r="C296" s="66">
        <v>7.5</v>
      </c>
      <c r="D296" s="47">
        <v>10</v>
      </c>
      <c r="E296" s="66">
        <v>0.75</v>
      </c>
      <c r="F296" s="66">
        <v>1.05</v>
      </c>
      <c r="G296" s="47">
        <v>9</v>
      </c>
      <c r="H296" s="47">
        <v>30</v>
      </c>
      <c r="I296" s="81">
        <v>3</v>
      </c>
      <c r="J296" s="47">
        <v>3</v>
      </c>
      <c r="K296" s="47">
        <v>13</v>
      </c>
      <c r="L296" s="47">
        <v>20</v>
      </c>
      <c r="M296" s="47">
        <v>50</v>
      </c>
      <c r="N296" s="47">
        <v>30</v>
      </c>
      <c r="O296" s="47">
        <v>0</v>
      </c>
      <c r="P296" s="47">
        <v>0</v>
      </c>
    </row>
    <row r="297" spans="1:16" ht="14.1" customHeight="1" x14ac:dyDescent="0.25">
      <c r="A297" s="65" t="s">
        <v>25</v>
      </c>
      <c r="B297" s="65" t="s">
        <v>408</v>
      </c>
      <c r="C297" s="66">
        <v>9.9</v>
      </c>
      <c r="D297" s="47">
        <v>11</v>
      </c>
      <c r="E297" s="66">
        <v>0.9</v>
      </c>
      <c r="F297" s="66">
        <v>1.25</v>
      </c>
      <c r="G297" s="47">
        <v>2</v>
      </c>
      <c r="H297" s="47">
        <v>17</v>
      </c>
      <c r="I297" s="81">
        <v>3</v>
      </c>
      <c r="J297" s="47">
        <v>2</v>
      </c>
      <c r="K297" s="47">
        <v>6</v>
      </c>
      <c r="L297" s="66">
        <v>63.64</v>
      </c>
      <c r="M297" s="66">
        <v>27.27</v>
      </c>
      <c r="N297" s="66">
        <v>9.09</v>
      </c>
      <c r="O297" s="47">
        <v>0</v>
      </c>
      <c r="P297" s="47">
        <v>0</v>
      </c>
    </row>
    <row r="298" spans="1:16" ht="14.1" customHeight="1" x14ac:dyDescent="0.25">
      <c r="A298" s="65" t="s">
        <v>28</v>
      </c>
      <c r="B298" s="65" t="s">
        <v>408</v>
      </c>
      <c r="C298" s="47">
        <v>7</v>
      </c>
      <c r="D298" s="47">
        <v>11</v>
      </c>
      <c r="E298" s="66">
        <v>0.64</v>
      </c>
      <c r="F298" s="66">
        <v>0.91</v>
      </c>
      <c r="G298" s="47">
        <v>10</v>
      </c>
      <c r="H298" s="47">
        <v>12</v>
      </c>
      <c r="I298" s="81">
        <v>4</v>
      </c>
      <c r="J298" s="47">
        <v>10</v>
      </c>
      <c r="K298" s="47">
        <v>12</v>
      </c>
      <c r="L298" s="47">
        <v>0</v>
      </c>
      <c r="M298" s="66">
        <v>45.45</v>
      </c>
      <c r="N298" s="66">
        <v>54.55</v>
      </c>
      <c r="O298" s="47">
        <v>0</v>
      </c>
      <c r="P298" s="47">
        <v>0</v>
      </c>
    </row>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S83"/>
  <sheetViews>
    <sheetView zoomScaleNormal="100" zoomScalePageLayoutView="125" workbookViewId="0">
      <selection activeCell="A9" sqref="A9"/>
    </sheetView>
  </sheetViews>
  <sheetFormatPr defaultColWidth="8.88671875" defaultRowHeight="13.8" x14ac:dyDescent="0.3"/>
  <cols>
    <col min="1" max="1" width="24.44140625" style="10" customWidth="1"/>
    <col min="2" max="17" width="11.88671875" style="16" customWidth="1"/>
    <col min="18" max="19" width="8.88671875" customWidth="1"/>
  </cols>
  <sheetData>
    <row r="1" spans="1:19" ht="12.75" customHeight="1" x14ac:dyDescent="0.25">
      <c r="A1" s="138" t="s">
        <v>702</v>
      </c>
      <c r="B1" s="145"/>
      <c r="C1" s="145"/>
      <c r="D1" s="145"/>
      <c r="E1" s="145"/>
      <c r="F1" s="145"/>
      <c r="G1" s="145"/>
      <c r="H1" s="145"/>
      <c r="I1" s="145"/>
      <c r="J1" s="145"/>
      <c r="K1" s="145"/>
      <c r="L1" s="145"/>
      <c r="M1" s="145"/>
      <c r="N1" s="145"/>
      <c r="O1" s="145"/>
      <c r="P1" s="145"/>
      <c r="Q1" s="145"/>
      <c r="R1" s="86"/>
      <c r="S1" s="86"/>
    </row>
    <row r="2" spans="1:19" x14ac:dyDescent="0.25">
      <c r="A2" s="142"/>
      <c r="B2" s="139"/>
      <c r="C2" s="139"/>
      <c r="D2" s="139"/>
      <c r="E2" s="139"/>
      <c r="F2" s="139"/>
      <c r="G2" s="139"/>
      <c r="H2" s="139"/>
      <c r="I2" s="139"/>
      <c r="J2" s="139"/>
      <c r="K2" s="139"/>
      <c r="L2" s="139"/>
      <c r="M2" s="139"/>
      <c r="N2" s="139"/>
      <c r="O2" s="139"/>
      <c r="P2" s="139"/>
      <c r="Q2" s="139"/>
      <c r="R2" s="86"/>
      <c r="S2" s="86"/>
    </row>
    <row r="3" spans="1:19" x14ac:dyDescent="0.25">
      <c r="A3" s="142"/>
      <c r="B3" s="139"/>
      <c r="C3" s="139"/>
      <c r="D3" s="139"/>
      <c r="E3" s="139"/>
      <c r="F3" s="139"/>
      <c r="G3" s="139"/>
      <c r="H3" s="139"/>
      <c r="I3" s="139"/>
      <c r="J3" s="139"/>
      <c r="K3" s="139"/>
      <c r="L3" s="139"/>
      <c r="M3" s="139"/>
      <c r="N3" s="139"/>
      <c r="O3" s="139"/>
      <c r="P3" s="139"/>
      <c r="Q3" s="139"/>
      <c r="R3" s="86"/>
      <c r="S3" s="86"/>
    </row>
    <row r="4" spans="1:19" x14ac:dyDescent="0.25">
      <c r="A4" s="142"/>
      <c r="B4" s="139"/>
      <c r="C4" s="139"/>
      <c r="D4" s="139"/>
      <c r="E4" s="139"/>
      <c r="F4" s="139"/>
      <c r="G4" s="139"/>
      <c r="H4" s="139"/>
      <c r="I4" s="139"/>
      <c r="J4" s="139"/>
      <c r="K4" s="139"/>
      <c r="L4" s="139"/>
      <c r="M4" s="139"/>
      <c r="N4" s="139"/>
      <c r="O4" s="139"/>
      <c r="P4" s="139"/>
      <c r="Q4" s="139"/>
      <c r="R4" s="86"/>
      <c r="S4" s="86"/>
    </row>
    <row r="5" spans="1:19" x14ac:dyDescent="0.25">
      <c r="A5" s="142"/>
      <c r="B5" s="139"/>
      <c r="C5" s="139"/>
      <c r="D5" s="139"/>
      <c r="E5" s="139"/>
      <c r="F5" s="139"/>
      <c r="G5" s="139"/>
      <c r="H5" s="139"/>
      <c r="I5" s="139"/>
      <c r="J5" s="139"/>
      <c r="K5" s="139"/>
      <c r="L5" s="139"/>
      <c r="M5" s="139"/>
      <c r="N5" s="139"/>
      <c r="O5" s="139"/>
      <c r="P5" s="139"/>
      <c r="Q5" s="139"/>
      <c r="R5" s="86"/>
      <c r="S5" s="86"/>
    </row>
    <row r="6" spans="1:19" x14ac:dyDescent="0.25">
      <c r="A6" s="142"/>
      <c r="B6" s="139"/>
      <c r="C6" s="139"/>
      <c r="D6" s="139"/>
      <c r="E6" s="139"/>
      <c r="F6" s="139"/>
      <c r="G6" s="139"/>
      <c r="H6" s="139"/>
      <c r="I6" s="139"/>
      <c r="J6" s="139"/>
      <c r="K6" s="139"/>
      <c r="L6" s="139"/>
      <c r="M6" s="139"/>
      <c r="N6" s="139"/>
      <c r="O6" s="139"/>
      <c r="P6" s="139"/>
      <c r="Q6" s="139"/>
      <c r="R6" s="86"/>
      <c r="S6" s="86"/>
    </row>
    <row r="7" spans="1:19" x14ac:dyDescent="0.25">
      <c r="A7" s="142"/>
      <c r="B7" s="139"/>
      <c r="C7" s="139"/>
      <c r="D7" s="139"/>
      <c r="E7" s="139"/>
      <c r="F7" s="139"/>
      <c r="G7" s="139"/>
      <c r="H7" s="139"/>
      <c r="I7" s="139"/>
      <c r="J7" s="139"/>
      <c r="K7" s="139"/>
      <c r="L7" s="139"/>
      <c r="M7" s="139"/>
      <c r="N7" s="139"/>
      <c r="O7" s="139"/>
      <c r="P7" s="139"/>
      <c r="Q7" s="139"/>
      <c r="R7" s="86"/>
      <c r="S7" s="86"/>
    </row>
    <row r="8" spans="1:19" ht="47.25" customHeight="1" x14ac:dyDescent="0.25">
      <c r="A8" s="143"/>
      <c r="B8" s="144"/>
      <c r="C8" s="144"/>
      <c r="D8" s="144"/>
      <c r="E8" s="144"/>
      <c r="F8" s="144"/>
      <c r="G8" s="144"/>
      <c r="H8" s="144"/>
      <c r="I8" s="144"/>
      <c r="J8" s="144"/>
      <c r="K8" s="144"/>
      <c r="L8" s="144"/>
      <c r="M8" s="144"/>
      <c r="N8" s="144"/>
      <c r="O8" s="144"/>
      <c r="P8" s="144"/>
      <c r="Q8" s="144"/>
      <c r="R8" s="86"/>
      <c r="S8" s="86"/>
    </row>
    <row r="9" spans="1:19" s="1" customFormat="1" ht="42.9" customHeight="1" x14ac:dyDescent="0.25">
      <c r="A9" s="95" t="s">
        <v>9</v>
      </c>
      <c r="B9" s="96" t="s">
        <v>487</v>
      </c>
      <c r="C9" s="96" t="s">
        <v>488</v>
      </c>
      <c r="D9" s="96" t="s">
        <v>489</v>
      </c>
      <c r="E9" s="96" t="s">
        <v>490</v>
      </c>
      <c r="F9" s="96" t="s">
        <v>491</v>
      </c>
      <c r="G9" s="96" t="s">
        <v>492</v>
      </c>
      <c r="H9" s="96" t="s">
        <v>493</v>
      </c>
      <c r="I9" s="96" t="s">
        <v>494</v>
      </c>
      <c r="J9" s="96" t="s">
        <v>495</v>
      </c>
      <c r="K9" s="96" t="s">
        <v>496</v>
      </c>
      <c r="L9" s="96" t="s">
        <v>480</v>
      </c>
      <c r="M9" s="96" t="s">
        <v>481</v>
      </c>
      <c r="N9" s="96" t="s">
        <v>482</v>
      </c>
      <c r="O9" s="96" t="s">
        <v>483</v>
      </c>
      <c r="P9" s="96" t="s">
        <v>484</v>
      </c>
      <c r="Q9" s="96" t="s">
        <v>497</v>
      </c>
      <c r="R9" s="87"/>
      <c r="S9" s="87"/>
    </row>
    <row r="10" spans="1:19" ht="14.1" customHeight="1" x14ac:dyDescent="0.25">
      <c r="A10" s="65" t="s">
        <v>111</v>
      </c>
      <c r="B10" s="66">
        <v>27.5</v>
      </c>
      <c r="C10" s="47">
        <v>57</v>
      </c>
      <c r="D10" s="66">
        <v>0.48</v>
      </c>
      <c r="E10" s="66">
        <v>37.5</v>
      </c>
      <c r="F10" s="66">
        <v>1.05</v>
      </c>
      <c r="G10" s="47">
        <v>1</v>
      </c>
      <c r="H10" s="47">
        <v>3</v>
      </c>
      <c r="I10" s="81">
        <v>3</v>
      </c>
      <c r="J10" s="47">
        <v>1</v>
      </c>
      <c r="K10" s="47">
        <v>1</v>
      </c>
      <c r="L10" s="66">
        <v>3.51</v>
      </c>
      <c r="M10" s="66">
        <v>22.81</v>
      </c>
      <c r="N10" s="66">
        <v>43.86</v>
      </c>
      <c r="O10" s="66">
        <v>22.81</v>
      </c>
      <c r="P10" s="66">
        <v>7.02</v>
      </c>
      <c r="Q10" s="66">
        <v>39.229999999999997</v>
      </c>
      <c r="R10" s="88"/>
      <c r="S10" s="88"/>
    </row>
    <row r="11" spans="1:19" ht="14.1" customHeight="1" x14ac:dyDescent="0.25">
      <c r="A11" s="65" t="s">
        <v>153</v>
      </c>
      <c r="B11" s="66">
        <v>27.8</v>
      </c>
      <c r="C11" s="47">
        <v>63</v>
      </c>
      <c r="D11" s="66">
        <v>0.44</v>
      </c>
      <c r="E11" s="66">
        <v>41.45</v>
      </c>
      <c r="F11" s="66">
        <v>0.96</v>
      </c>
      <c r="G11" s="47">
        <v>3</v>
      </c>
      <c r="H11" s="47">
        <v>3</v>
      </c>
      <c r="I11" s="81">
        <v>4</v>
      </c>
      <c r="J11" s="47">
        <v>1</v>
      </c>
      <c r="K11" s="47">
        <v>1</v>
      </c>
      <c r="L11" s="47">
        <v>0</v>
      </c>
      <c r="M11" s="66">
        <v>17.46</v>
      </c>
      <c r="N11" s="66">
        <v>47.62</v>
      </c>
      <c r="O11" s="66">
        <v>31.75</v>
      </c>
      <c r="P11" s="66">
        <v>3.17</v>
      </c>
      <c r="Q11" s="66">
        <v>39.659999999999997</v>
      </c>
      <c r="R11" s="88"/>
      <c r="S11" s="88"/>
    </row>
    <row r="12" spans="1:19" ht="14.1" customHeight="1" x14ac:dyDescent="0.25">
      <c r="A12" s="65" t="s">
        <v>163</v>
      </c>
      <c r="B12" s="66">
        <v>14.3</v>
      </c>
      <c r="C12" s="47">
        <v>31</v>
      </c>
      <c r="D12" s="66">
        <v>0.46</v>
      </c>
      <c r="E12" s="66">
        <v>20.39</v>
      </c>
      <c r="F12" s="47">
        <v>1</v>
      </c>
      <c r="G12" s="47">
        <v>2</v>
      </c>
      <c r="H12" s="47">
        <v>3</v>
      </c>
      <c r="I12" s="81">
        <v>2</v>
      </c>
      <c r="J12" s="47">
        <v>1</v>
      </c>
      <c r="K12" s="47">
        <v>1</v>
      </c>
      <c r="L12" s="47">
        <v>0</v>
      </c>
      <c r="M12" s="66">
        <v>22.58</v>
      </c>
      <c r="N12" s="66">
        <v>48.39</v>
      </c>
      <c r="O12" s="66">
        <v>19.350000000000001</v>
      </c>
      <c r="P12" s="66">
        <v>9.68</v>
      </c>
      <c r="Q12" s="66">
        <v>20.399999999999999</v>
      </c>
      <c r="R12" s="88"/>
      <c r="S12" s="88"/>
    </row>
    <row r="13" spans="1:19" ht="14.1" customHeight="1" x14ac:dyDescent="0.3"/>
    <row r="14" spans="1:19" ht="14.1" customHeight="1" x14ac:dyDescent="0.3"/>
    <row r="15" spans="1:19" ht="14.1" customHeight="1" x14ac:dyDescent="0.3"/>
    <row r="16" spans="1:19"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S83"/>
  <sheetViews>
    <sheetView topLeftCell="A9" zoomScaleNormal="100" zoomScalePageLayoutView="125" workbookViewId="0">
      <selection activeCell="A9" sqref="A9"/>
    </sheetView>
  </sheetViews>
  <sheetFormatPr defaultColWidth="8.88671875" defaultRowHeight="13.8" x14ac:dyDescent="0.3"/>
  <cols>
    <col min="1" max="1" width="24.44140625" style="10" customWidth="1"/>
    <col min="2" max="17" width="11.88671875" style="16" customWidth="1"/>
    <col min="18" max="20" width="8.88671875" style="10" customWidth="1"/>
    <col min="21" max="16384" width="8.88671875" style="10"/>
  </cols>
  <sheetData>
    <row r="1" spans="1:19" ht="12.75" customHeight="1" x14ac:dyDescent="0.3">
      <c r="A1" s="138" t="s">
        <v>703</v>
      </c>
      <c r="B1" s="112"/>
      <c r="C1" s="112"/>
      <c r="D1" s="112"/>
      <c r="E1" s="112"/>
      <c r="F1" s="112"/>
      <c r="G1" s="112"/>
      <c r="H1" s="112"/>
      <c r="I1" s="112"/>
      <c r="J1" s="112"/>
      <c r="K1" s="112"/>
      <c r="L1" s="112"/>
      <c r="M1" s="112"/>
      <c r="N1" s="112"/>
      <c r="O1" s="112"/>
      <c r="P1" s="112"/>
      <c r="Q1" s="112"/>
      <c r="R1" s="78"/>
      <c r="S1" s="78"/>
    </row>
    <row r="2" spans="1:19" x14ac:dyDescent="0.3">
      <c r="A2" s="114"/>
      <c r="B2" s="139"/>
      <c r="C2" s="139"/>
      <c r="D2" s="139"/>
      <c r="E2" s="139"/>
      <c r="F2" s="139"/>
      <c r="G2" s="139"/>
      <c r="H2" s="139"/>
      <c r="I2" s="139"/>
      <c r="J2" s="139"/>
      <c r="K2" s="139"/>
      <c r="L2" s="139"/>
      <c r="M2" s="139"/>
      <c r="N2" s="139"/>
      <c r="O2" s="139"/>
      <c r="P2" s="139"/>
      <c r="Q2" s="139"/>
      <c r="R2" s="78"/>
      <c r="S2" s="78"/>
    </row>
    <row r="3" spans="1:19" x14ac:dyDescent="0.3">
      <c r="A3" s="114"/>
      <c r="B3" s="139"/>
      <c r="C3" s="139"/>
      <c r="D3" s="139"/>
      <c r="E3" s="139"/>
      <c r="F3" s="139"/>
      <c r="G3" s="139"/>
      <c r="H3" s="139"/>
      <c r="I3" s="139"/>
      <c r="J3" s="139"/>
      <c r="K3" s="139"/>
      <c r="L3" s="139"/>
      <c r="M3" s="139"/>
      <c r="N3" s="139"/>
      <c r="O3" s="139"/>
      <c r="P3" s="139"/>
      <c r="Q3" s="139"/>
      <c r="R3" s="78"/>
      <c r="S3" s="78"/>
    </row>
    <row r="4" spans="1:19" x14ac:dyDescent="0.3">
      <c r="A4" s="114"/>
      <c r="B4" s="139"/>
      <c r="C4" s="139"/>
      <c r="D4" s="139"/>
      <c r="E4" s="139"/>
      <c r="F4" s="139"/>
      <c r="G4" s="139"/>
      <c r="H4" s="139"/>
      <c r="I4" s="139"/>
      <c r="J4" s="139"/>
      <c r="K4" s="139"/>
      <c r="L4" s="139"/>
      <c r="M4" s="139"/>
      <c r="N4" s="139"/>
      <c r="O4" s="139"/>
      <c r="P4" s="139"/>
      <c r="Q4" s="139"/>
      <c r="R4" s="78"/>
      <c r="S4" s="78"/>
    </row>
    <row r="5" spans="1:19" x14ac:dyDescent="0.3">
      <c r="A5" s="114"/>
      <c r="B5" s="139"/>
      <c r="C5" s="139"/>
      <c r="D5" s="139"/>
      <c r="E5" s="139"/>
      <c r="F5" s="139"/>
      <c r="G5" s="139"/>
      <c r="H5" s="139"/>
      <c r="I5" s="139"/>
      <c r="J5" s="139"/>
      <c r="K5" s="139"/>
      <c r="L5" s="139"/>
      <c r="M5" s="139"/>
      <c r="N5" s="139"/>
      <c r="O5" s="139"/>
      <c r="P5" s="139"/>
      <c r="Q5" s="139"/>
      <c r="R5" s="78"/>
      <c r="S5" s="78"/>
    </row>
    <row r="6" spans="1:19" x14ac:dyDescent="0.3">
      <c r="A6" s="114"/>
      <c r="B6" s="139"/>
      <c r="C6" s="139"/>
      <c r="D6" s="139"/>
      <c r="E6" s="139"/>
      <c r="F6" s="139"/>
      <c r="G6" s="139"/>
      <c r="H6" s="139"/>
      <c r="I6" s="139"/>
      <c r="J6" s="139"/>
      <c r="K6" s="139"/>
      <c r="L6" s="139"/>
      <c r="M6" s="139"/>
      <c r="N6" s="139"/>
      <c r="O6" s="139"/>
      <c r="P6" s="139"/>
      <c r="Q6" s="139"/>
      <c r="R6" s="78"/>
      <c r="S6" s="78"/>
    </row>
    <row r="7" spans="1:19" x14ac:dyDescent="0.3">
      <c r="A7" s="114"/>
      <c r="B7" s="139"/>
      <c r="C7" s="139"/>
      <c r="D7" s="139"/>
      <c r="E7" s="139"/>
      <c r="F7" s="139"/>
      <c r="G7" s="139"/>
      <c r="H7" s="139"/>
      <c r="I7" s="139"/>
      <c r="J7" s="139"/>
      <c r="K7" s="139"/>
      <c r="L7" s="139"/>
      <c r="M7" s="139"/>
      <c r="N7" s="139"/>
      <c r="O7" s="139"/>
      <c r="P7" s="139"/>
      <c r="Q7" s="139"/>
      <c r="R7" s="78"/>
      <c r="S7" s="78"/>
    </row>
    <row r="8" spans="1:19" ht="47.25" customHeight="1" x14ac:dyDescent="0.3">
      <c r="A8" s="118"/>
      <c r="B8" s="108"/>
      <c r="C8" s="108"/>
      <c r="D8" s="108"/>
      <c r="E8" s="108"/>
      <c r="F8" s="108"/>
      <c r="G8" s="108"/>
      <c r="H8" s="108"/>
      <c r="I8" s="108"/>
      <c r="J8" s="108"/>
      <c r="K8" s="108"/>
      <c r="L8" s="108"/>
      <c r="M8" s="108"/>
      <c r="N8" s="108"/>
      <c r="O8" s="108"/>
      <c r="P8" s="108"/>
      <c r="Q8" s="108"/>
      <c r="R8" s="78"/>
      <c r="S8" s="78"/>
    </row>
    <row r="9" spans="1:19" s="15" customFormat="1" ht="42.9" customHeight="1" x14ac:dyDescent="0.25">
      <c r="A9" s="63" t="s">
        <v>9</v>
      </c>
      <c r="B9" s="79" t="s">
        <v>487</v>
      </c>
      <c r="C9" s="79" t="s">
        <v>488</v>
      </c>
      <c r="D9" s="79" t="s">
        <v>489</v>
      </c>
      <c r="E9" s="79" t="s">
        <v>490</v>
      </c>
      <c r="F9" s="79" t="s">
        <v>498</v>
      </c>
      <c r="G9" s="79" t="s">
        <v>492</v>
      </c>
      <c r="H9" s="79" t="s">
        <v>493</v>
      </c>
      <c r="I9" s="79" t="s">
        <v>494</v>
      </c>
      <c r="J9" s="79" t="s">
        <v>495</v>
      </c>
      <c r="K9" s="79" t="s">
        <v>496</v>
      </c>
      <c r="L9" s="79" t="s">
        <v>480</v>
      </c>
      <c r="M9" s="79" t="s">
        <v>481</v>
      </c>
      <c r="N9" s="79" t="s">
        <v>482</v>
      </c>
      <c r="O9" s="79" t="s">
        <v>483</v>
      </c>
      <c r="P9" s="79" t="s">
        <v>484</v>
      </c>
      <c r="Q9" s="79" t="s">
        <v>499</v>
      </c>
      <c r="R9" s="80"/>
      <c r="S9" s="80"/>
    </row>
    <row r="10" spans="1:19" ht="14.1" customHeight="1" x14ac:dyDescent="0.3">
      <c r="A10" s="65" t="s">
        <v>111</v>
      </c>
      <c r="B10" s="66">
        <v>72.3</v>
      </c>
      <c r="C10" s="47">
        <v>126</v>
      </c>
      <c r="D10" s="66">
        <v>0.56999999999999995</v>
      </c>
      <c r="E10" s="66">
        <v>69.23</v>
      </c>
      <c r="F10" s="66">
        <v>1.07</v>
      </c>
      <c r="G10" s="47">
        <v>1</v>
      </c>
      <c r="H10" s="47">
        <v>3</v>
      </c>
      <c r="I10" s="81">
        <v>4</v>
      </c>
      <c r="J10" s="47">
        <v>1</v>
      </c>
      <c r="K10" s="47">
        <v>1</v>
      </c>
      <c r="L10" s="66">
        <v>4.76</v>
      </c>
      <c r="M10" s="66">
        <v>32.54</v>
      </c>
      <c r="N10" s="66">
        <v>48.41</v>
      </c>
      <c r="O10" s="66">
        <v>11.9</v>
      </c>
      <c r="P10" s="66">
        <v>2.38</v>
      </c>
      <c r="Q10" s="66">
        <v>74.31</v>
      </c>
      <c r="R10" s="82"/>
      <c r="S10" s="82"/>
    </row>
    <row r="11" spans="1:19" ht="14.1" customHeight="1" x14ac:dyDescent="0.3">
      <c r="A11" s="65" t="s">
        <v>151</v>
      </c>
      <c r="B11" s="66">
        <v>5.4</v>
      </c>
      <c r="C11" s="47">
        <v>10</v>
      </c>
      <c r="D11" s="66">
        <v>0.54</v>
      </c>
      <c r="E11" s="66">
        <v>5.49</v>
      </c>
      <c r="F11" s="66">
        <v>1.01</v>
      </c>
      <c r="G11" s="47">
        <v>2</v>
      </c>
      <c r="H11" s="47">
        <v>3</v>
      </c>
      <c r="I11" s="81">
        <v>2</v>
      </c>
      <c r="J11" s="47">
        <v>1</v>
      </c>
      <c r="K11" s="47">
        <v>1</v>
      </c>
      <c r="L11" s="47">
        <v>20</v>
      </c>
      <c r="M11" s="47">
        <v>20</v>
      </c>
      <c r="N11" s="47">
        <v>20</v>
      </c>
      <c r="O11" s="47">
        <v>40</v>
      </c>
      <c r="P11" s="47">
        <v>0</v>
      </c>
      <c r="Q11" s="66">
        <v>5.55</v>
      </c>
      <c r="R11" s="82"/>
      <c r="S11" s="82"/>
    </row>
    <row r="12" spans="1:19" ht="14.1" customHeight="1" x14ac:dyDescent="0.3">
      <c r="A12" s="65" t="s">
        <v>153</v>
      </c>
      <c r="B12" s="66">
        <v>14</v>
      </c>
      <c r="C12" s="47">
        <v>37</v>
      </c>
      <c r="D12" s="66">
        <v>0.38</v>
      </c>
      <c r="E12" s="66">
        <v>20.329999999999998</v>
      </c>
      <c r="F12" s="66">
        <v>0.71</v>
      </c>
      <c r="G12" s="47">
        <v>3</v>
      </c>
      <c r="H12" s="47">
        <v>3</v>
      </c>
      <c r="I12" s="81">
        <v>3</v>
      </c>
      <c r="J12" s="47">
        <v>1</v>
      </c>
      <c r="K12" s="47">
        <v>1</v>
      </c>
      <c r="L12" s="47">
        <v>0</v>
      </c>
      <c r="M12" s="66">
        <v>8.11</v>
      </c>
      <c r="N12" s="66">
        <v>43.24</v>
      </c>
      <c r="O12" s="66">
        <v>48.65</v>
      </c>
      <c r="P12" s="47">
        <v>0</v>
      </c>
      <c r="Q12" s="66">
        <v>14.39</v>
      </c>
      <c r="R12" s="82"/>
      <c r="S12" s="82"/>
    </row>
    <row r="13" spans="1:19" ht="14.1" customHeight="1" x14ac:dyDescent="0.3"/>
    <row r="14" spans="1:19" ht="14.1" customHeight="1" x14ac:dyDescent="0.3"/>
    <row r="15" spans="1:19" ht="14.1" customHeight="1" x14ac:dyDescent="0.3"/>
    <row r="16" spans="1:19"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S83"/>
  <sheetViews>
    <sheetView topLeftCell="A9" zoomScaleNormal="100" zoomScalePageLayoutView="125" workbookViewId="0">
      <selection activeCell="A9" sqref="A9"/>
    </sheetView>
  </sheetViews>
  <sheetFormatPr defaultColWidth="8.88671875" defaultRowHeight="13.8" x14ac:dyDescent="0.3"/>
  <cols>
    <col min="1" max="1" width="24.44140625" style="10" customWidth="1"/>
    <col min="2" max="17" width="11.88671875" style="16" customWidth="1"/>
    <col min="18" max="20" width="8.88671875" style="10" customWidth="1"/>
    <col min="21" max="16384" width="8.88671875" style="10"/>
  </cols>
  <sheetData>
    <row r="1" spans="1:19" ht="12.75" customHeight="1" x14ac:dyDescent="0.3">
      <c r="A1" s="138" t="s">
        <v>704</v>
      </c>
      <c r="B1" s="112"/>
      <c r="C1" s="112"/>
      <c r="D1" s="112"/>
      <c r="E1" s="112"/>
      <c r="F1" s="112"/>
      <c r="G1" s="112"/>
      <c r="H1" s="112"/>
      <c r="I1" s="112"/>
      <c r="J1" s="112"/>
      <c r="K1" s="112"/>
      <c r="L1" s="112"/>
      <c r="M1" s="112"/>
      <c r="N1" s="112"/>
      <c r="O1" s="112"/>
      <c r="P1" s="112"/>
      <c r="Q1" s="112"/>
      <c r="R1" s="78"/>
      <c r="S1" s="78"/>
    </row>
    <row r="2" spans="1:19" x14ac:dyDescent="0.3">
      <c r="A2" s="114"/>
      <c r="B2" s="139"/>
      <c r="C2" s="139"/>
      <c r="D2" s="139"/>
      <c r="E2" s="139"/>
      <c r="F2" s="139"/>
      <c r="G2" s="139"/>
      <c r="H2" s="139"/>
      <c r="I2" s="139"/>
      <c r="J2" s="139"/>
      <c r="K2" s="139"/>
      <c r="L2" s="139"/>
      <c r="M2" s="139"/>
      <c r="N2" s="139"/>
      <c r="O2" s="139"/>
      <c r="P2" s="139"/>
      <c r="Q2" s="139"/>
      <c r="R2" s="78"/>
      <c r="S2" s="78"/>
    </row>
    <row r="3" spans="1:19" x14ac:dyDescent="0.3">
      <c r="A3" s="114"/>
      <c r="B3" s="139"/>
      <c r="C3" s="139"/>
      <c r="D3" s="139"/>
      <c r="E3" s="139"/>
      <c r="F3" s="139"/>
      <c r="G3" s="139"/>
      <c r="H3" s="139"/>
      <c r="I3" s="139"/>
      <c r="J3" s="139"/>
      <c r="K3" s="139"/>
      <c r="L3" s="139"/>
      <c r="M3" s="139"/>
      <c r="N3" s="139"/>
      <c r="O3" s="139"/>
      <c r="P3" s="139"/>
      <c r="Q3" s="139"/>
      <c r="R3" s="78"/>
      <c r="S3" s="78"/>
    </row>
    <row r="4" spans="1:19" x14ac:dyDescent="0.3">
      <c r="A4" s="114"/>
      <c r="B4" s="139"/>
      <c r="C4" s="139"/>
      <c r="D4" s="139"/>
      <c r="E4" s="139"/>
      <c r="F4" s="139"/>
      <c r="G4" s="139"/>
      <c r="H4" s="139"/>
      <c r="I4" s="139"/>
      <c r="J4" s="139"/>
      <c r="K4" s="139"/>
      <c r="L4" s="139"/>
      <c r="M4" s="139"/>
      <c r="N4" s="139"/>
      <c r="O4" s="139"/>
      <c r="P4" s="139"/>
      <c r="Q4" s="139"/>
      <c r="R4" s="78"/>
      <c r="S4" s="78"/>
    </row>
    <row r="5" spans="1:19" x14ac:dyDescent="0.3">
      <c r="A5" s="114"/>
      <c r="B5" s="139"/>
      <c r="C5" s="139"/>
      <c r="D5" s="139"/>
      <c r="E5" s="139"/>
      <c r="F5" s="139"/>
      <c r="G5" s="139"/>
      <c r="H5" s="139"/>
      <c r="I5" s="139"/>
      <c r="J5" s="139"/>
      <c r="K5" s="139"/>
      <c r="L5" s="139"/>
      <c r="M5" s="139"/>
      <c r="N5" s="139"/>
      <c r="O5" s="139"/>
      <c r="P5" s="139"/>
      <c r="Q5" s="139"/>
      <c r="R5" s="78"/>
      <c r="S5" s="78"/>
    </row>
    <row r="6" spans="1:19" x14ac:dyDescent="0.3">
      <c r="A6" s="114"/>
      <c r="B6" s="139"/>
      <c r="C6" s="139"/>
      <c r="D6" s="139"/>
      <c r="E6" s="139"/>
      <c r="F6" s="139"/>
      <c r="G6" s="139"/>
      <c r="H6" s="139"/>
      <c r="I6" s="139"/>
      <c r="J6" s="139"/>
      <c r="K6" s="139"/>
      <c r="L6" s="139"/>
      <c r="M6" s="139"/>
      <c r="N6" s="139"/>
      <c r="O6" s="139"/>
      <c r="P6" s="139"/>
      <c r="Q6" s="139"/>
      <c r="R6" s="78"/>
      <c r="S6" s="78"/>
    </row>
    <row r="7" spans="1:19" x14ac:dyDescent="0.3">
      <c r="A7" s="114"/>
      <c r="B7" s="139"/>
      <c r="C7" s="139"/>
      <c r="D7" s="139"/>
      <c r="E7" s="139"/>
      <c r="F7" s="139"/>
      <c r="G7" s="139"/>
      <c r="H7" s="139"/>
      <c r="I7" s="139"/>
      <c r="J7" s="139"/>
      <c r="K7" s="139"/>
      <c r="L7" s="139"/>
      <c r="M7" s="139"/>
      <c r="N7" s="139"/>
      <c r="O7" s="139"/>
      <c r="P7" s="139"/>
      <c r="Q7" s="139"/>
      <c r="R7" s="78"/>
      <c r="S7" s="78"/>
    </row>
    <row r="8" spans="1:19" ht="47.25" customHeight="1" x14ac:dyDescent="0.3">
      <c r="A8" s="118"/>
      <c r="B8" s="108"/>
      <c r="C8" s="108"/>
      <c r="D8" s="108"/>
      <c r="E8" s="108"/>
      <c r="F8" s="108"/>
      <c r="G8" s="108"/>
      <c r="H8" s="108"/>
      <c r="I8" s="108"/>
      <c r="J8" s="108"/>
      <c r="K8" s="108"/>
      <c r="L8" s="108"/>
      <c r="M8" s="108"/>
      <c r="N8" s="108"/>
      <c r="O8" s="108"/>
      <c r="P8" s="108"/>
      <c r="Q8" s="108"/>
      <c r="R8" s="78"/>
      <c r="S8" s="78"/>
    </row>
    <row r="9" spans="1:19" s="15" customFormat="1" ht="42.9" customHeight="1" x14ac:dyDescent="0.25">
      <c r="A9" s="63" t="s">
        <v>9</v>
      </c>
      <c r="B9" s="79" t="s">
        <v>487</v>
      </c>
      <c r="C9" s="79" t="s">
        <v>488</v>
      </c>
      <c r="D9" s="79" t="s">
        <v>489</v>
      </c>
      <c r="E9" s="79" t="s">
        <v>490</v>
      </c>
      <c r="F9" s="79" t="s">
        <v>500</v>
      </c>
      <c r="G9" s="79" t="s">
        <v>492</v>
      </c>
      <c r="H9" s="79" t="s">
        <v>493</v>
      </c>
      <c r="I9" s="79" t="s">
        <v>494</v>
      </c>
      <c r="J9" s="79" t="s">
        <v>495</v>
      </c>
      <c r="K9" s="79" t="s">
        <v>496</v>
      </c>
      <c r="L9" s="79" t="s">
        <v>480</v>
      </c>
      <c r="M9" s="79" t="s">
        <v>481</v>
      </c>
      <c r="N9" s="79" t="s">
        <v>482</v>
      </c>
      <c r="O9" s="79" t="s">
        <v>483</v>
      </c>
      <c r="P9" s="79" t="s">
        <v>484</v>
      </c>
      <c r="Q9" s="79" t="s">
        <v>501</v>
      </c>
      <c r="R9" s="80"/>
      <c r="S9" s="80"/>
    </row>
    <row r="10" spans="1:19" ht="14.1" customHeight="1" x14ac:dyDescent="0.3">
      <c r="A10" s="65" t="s">
        <v>111</v>
      </c>
      <c r="B10" s="66">
        <v>99.8</v>
      </c>
      <c r="C10" s="47">
        <v>183</v>
      </c>
      <c r="D10" s="66">
        <v>0.55000000000000004</v>
      </c>
      <c r="E10" s="66">
        <v>54.79</v>
      </c>
      <c r="F10" s="66">
        <v>1.0900000000000001</v>
      </c>
      <c r="G10" s="47">
        <v>1</v>
      </c>
      <c r="H10" s="47">
        <v>4</v>
      </c>
      <c r="I10" s="81">
        <v>4</v>
      </c>
      <c r="J10" s="47">
        <v>1</v>
      </c>
      <c r="K10" s="47">
        <v>1</v>
      </c>
      <c r="L10" s="66">
        <v>4.37</v>
      </c>
      <c r="M10" s="66">
        <v>29.51</v>
      </c>
      <c r="N10" s="66">
        <v>46.99</v>
      </c>
      <c r="O10" s="66">
        <v>15.3</v>
      </c>
      <c r="P10" s="66">
        <v>3.83</v>
      </c>
      <c r="Q10" s="66">
        <v>59.62</v>
      </c>
      <c r="R10" s="82"/>
      <c r="S10" s="82"/>
    </row>
    <row r="11" spans="1:19" ht="14.1" customHeight="1" x14ac:dyDescent="0.3">
      <c r="A11" s="65" t="s">
        <v>151</v>
      </c>
      <c r="B11" s="66">
        <v>5.4</v>
      </c>
      <c r="C11" s="47">
        <v>10</v>
      </c>
      <c r="D11" s="66">
        <v>0.54</v>
      </c>
      <c r="E11" s="66">
        <v>2.99</v>
      </c>
      <c r="F11" s="66">
        <v>1.08</v>
      </c>
      <c r="G11" s="47">
        <v>2</v>
      </c>
      <c r="H11" s="47">
        <v>4</v>
      </c>
      <c r="I11" s="81">
        <v>1</v>
      </c>
      <c r="J11" s="47">
        <v>1</v>
      </c>
      <c r="K11" s="47">
        <v>1</v>
      </c>
      <c r="L11" s="47">
        <v>20</v>
      </c>
      <c r="M11" s="47">
        <v>20</v>
      </c>
      <c r="N11" s="47">
        <v>20</v>
      </c>
      <c r="O11" s="47">
        <v>40</v>
      </c>
      <c r="P11" s="47">
        <v>0</v>
      </c>
      <c r="Q11" s="66">
        <v>3.23</v>
      </c>
      <c r="R11" s="82"/>
      <c r="S11" s="82"/>
    </row>
    <row r="12" spans="1:19" ht="14.1" customHeight="1" x14ac:dyDescent="0.3">
      <c r="A12" s="65" t="s">
        <v>153</v>
      </c>
      <c r="B12" s="66">
        <v>41.8</v>
      </c>
      <c r="C12" s="47">
        <v>100</v>
      </c>
      <c r="D12" s="66">
        <v>0.42</v>
      </c>
      <c r="E12" s="66">
        <v>29.94</v>
      </c>
      <c r="F12" s="66">
        <v>0.83</v>
      </c>
      <c r="G12" s="47">
        <v>4</v>
      </c>
      <c r="H12" s="47">
        <v>4</v>
      </c>
      <c r="I12" s="81">
        <v>3</v>
      </c>
      <c r="J12" s="47">
        <v>1</v>
      </c>
      <c r="K12" s="47">
        <v>1</v>
      </c>
      <c r="L12" s="47">
        <v>0</v>
      </c>
      <c r="M12" s="66">
        <v>14</v>
      </c>
      <c r="N12" s="47">
        <v>46</v>
      </c>
      <c r="O12" s="47">
        <v>38</v>
      </c>
      <c r="P12" s="47">
        <v>2</v>
      </c>
      <c r="Q12" s="66">
        <v>24.97</v>
      </c>
      <c r="R12" s="82"/>
      <c r="S12" s="82"/>
    </row>
    <row r="13" spans="1:19" ht="14.1" customHeight="1" x14ac:dyDescent="0.3">
      <c r="A13" s="65" t="s">
        <v>163</v>
      </c>
      <c r="B13" s="66">
        <v>19.899999999999999</v>
      </c>
      <c r="C13" s="47">
        <v>40</v>
      </c>
      <c r="D13" s="66">
        <v>0.5</v>
      </c>
      <c r="E13" s="66">
        <v>11.98</v>
      </c>
      <c r="F13" s="66">
        <v>0.99</v>
      </c>
      <c r="G13" s="47">
        <v>3</v>
      </c>
      <c r="H13" s="47">
        <v>4</v>
      </c>
      <c r="I13" s="81">
        <v>2</v>
      </c>
      <c r="J13" s="47">
        <v>1</v>
      </c>
      <c r="K13" s="47">
        <v>1</v>
      </c>
      <c r="L13" s="66">
        <v>2.5</v>
      </c>
      <c r="M13" s="66">
        <v>27.5</v>
      </c>
      <c r="N13" s="66">
        <v>42.5</v>
      </c>
      <c r="O13" s="47">
        <v>20</v>
      </c>
      <c r="P13" s="66">
        <v>7.5</v>
      </c>
      <c r="Q13" s="66">
        <v>11.89</v>
      </c>
      <c r="R13" s="82"/>
      <c r="S13" s="82"/>
    </row>
    <row r="14" spans="1:19" ht="14.1" customHeight="1" x14ac:dyDescent="0.3"/>
    <row r="15" spans="1:19" ht="14.1" customHeight="1" x14ac:dyDescent="0.3"/>
    <row r="16" spans="1:19"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P101"/>
  <sheetViews>
    <sheetView topLeftCell="A6" workbookViewId="0">
      <selection activeCell="A6" sqref="A6"/>
    </sheetView>
  </sheetViews>
  <sheetFormatPr defaultColWidth="8.88671875" defaultRowHeight="13.8" x14ac:dyDescent="0.3"/>
  <cols>
    <col min="1" max="1" width="13.33203125" style="10" customWidth="1"/>
    <col min="2" max="2" width="25" style="10" bestFit="1" customWidth="1"/>
    <col min="3" max="5" width="8.88671875" style="10" customWidth="1"/>
    <col min="6" max="6" width="12.5546875" style="10" customWidth="1"/>
    <col min="7" max="7" width="8.88671875" style="10" customWidth="1"/>
    <col min="8" max="16384" width="8.88671875" style="10"/>
  </cols>
  <sheetData>
    <row r="1" spans="1:16" x14ac:dyDescent="0.3">
      <c r="A1" s="140" t="s">
        <v>705</v>
      </c>
      <c r="B1" s="127"/>
      <c r="C1" s="127"/>
      <c r="D1" s="127"/>
      <c r="E1" s="127"/>
      <c r="F1" s="127"/>
      <c r="G1" s="127"/>
      <c r="H1" s="127"/>
      <c r="I1" s="127"/>
      <c r="J1" s="127"/>
      <c r="K1" s="127"/>
      <c r="L1" s="127"/>
      <c r="M1" s="127"/>
      <c r="N1" s="127"/>
      <c r="O1" s="127"/>
      <c r="P1" s="127"/>
    </row>
    <row r="2" spans="1:16" x14ac:dyDescent="0.3">
      <c r="A2" s="127"/>
      <c r="B2" s="127"/>
      <c r="C2" s="127"/>
      <c r="D2" s="127"/>
      <c r="E2" s="127"/>
      <c r="F2" s="127"/>
      <c r="G2" s="127"/>
      <c r="H2" s="127"/>
      <c r="I2" s="127"/>
      <c r="J2" s="127"/>
      <c r="K2" s="127"/>
      <c r="L2" s="127"/>
      <c r="M2" s="127"/>
      <c r="N2" s="127"/>
      <c r="O2" s="127"/>
      <c r="P2" s="127"/>
    </row>
    <row r="3" spans="1:16" x14ac:dyDescent="0.3">
      <c r="A3" s="127"/>
      <c r="B3" s="127"/>
      <c r="C3" s="127"/>
      <c r="D3" s="127"/>
      <c r="E3" s="127"/>
      <c r="F3" s="127"/>
      <c r="G3" s="127"/>
      <c r="H3" s="127"/>
      <c r="I3" s="127"/>
      <c r="J3" s="127"/>
      <c r="K3" s="127"/>
      <c r="L3" s="127"/>
      <c r="M3" s="127"/>
      <c r="N3" s="127"/>
      <c r="O3" s="127"/>
      <c r="P3" s="127"/>
    </row>
    <row r="4" spans="1:16" x14ac:dyDescent="0.3">
      <c r="A4" s="127"/>
      <c r="B4" s="127"/>
      <c r="C4" s="127"/>
      <c r="D4" s="127"/>
      <c r="E4" s="127"/>
      <c r="F4" s="127"/>
      <c r="G4" s="127"/>
      <c r="H4" s="127"/>
      <c r="I4" s="127"/>
      <c r="J4" s="127"/>
      <c r="K4" s="127"/>
      <c r="L4" s="127"/>
      <c r="M4" s="127"/>
      <c r="N4" s="127"/>
      <c r="O4" s="127"/>
      <c r="P4" s="127"/>
    </row>
    <row r="5" spans="1:16" x14ac:dyDescent="0.3">
      <c r="A5" s="127"/>
      <c r="B5" s="127"/>
      <c r="C5" s="127"/>
      <c r="D5" s="127"/>
      <c r="E5" s="127"/>
      <c r="F5" s="127"/>
      <c r="G5" s="127"/>
      <c r="H5" s="127"/>
      <c r="I5" s="127"/>
      <c r="J5" s="127"/>
      <c r="K5" s="127"/>
      <c r="L5" s="127"/>
      <c r="M5" s="127"/>
      <c r="N5" s="127"/>
      <c r="O5" s="127"/>
      <c r="P5" s="127"/>
    </row>
    <row r="6" spans="1:16" ht="41.4" customHeight="1" x14ac:dyDescent="0.3">
      <c r="A6" s="83" t="s">
        <v>502</v>
      </c>
      <c r="B6" s="63" t="s">
        <v>9</v>
      </c>
      <c r="C6" s="79" t="s">
        <v>487</v>
      </c>
      <c r="D6" s="79" t="s">
        <v>488</v>
      </c>
      <c r="E6" s="79" t="s">
        <v>489</v>
      </c>
      <c r="F6" s="79" t="s">
        <v>491</v>
      </c>
      <c r="G6" s="79" t="s">
        <v>492</v>
      </c>
      <c r="H6" s="79" t="s">
        <v>493</v>
      </c>
      <c r="I6" s="79" t="s">
        <v>494</v>
      </c>
      <c r="J6" s="79" t="s">
        <v>495</v>
      </c>
      <c r="K6" s="79" t="s">
        <v>496</v>
      </c>
      <c r="L6" s="79" t="s">
        <v>480</v>
      </c>
      <c r="M6" s="79" t="s">
        <v>481</v>
      </c>
      <c r="N6" s="79" t="s">
        <v>482</v>
      </c>
      <c r="O6" s="79" t="s">
        <v>483</v>
      </c>
      <c r="P6" s="79" t="s">
        <v>484</v>
      </c>
    </row>
    <row r="7" spans="1:16" x14ac:dyDescent="0.3">
      <c r="A7" s="84" t="s">
        <v>513</v>
      </c>
      <c r="B7" s="85" t="s">
        <v>111</v>
      </c>
      <c r="C7" s="66">
        <v>14.5</v>
      </c>
      <c r="D7" s="47">
        <v>27</v>
      </c>
      <c r="E7" s="66">
        <v>0.54</v>
      </c>
      <c r="F7" s="47">
        <v>1</v>
      </c>
      <c r="G7" s="47">
        <v>1</v>
      </c>
      <c r="H7" s="47">
        <v>1</v>
      </c>
      <c r="I7" s="81">
        <v>1</v>
      </c>
      <c r="J7" s="47">
        <v>1</v>
      </c>
      <c r="K7" s="47">
        <v>1</v>
      </c>
      <c r="L7" s="66">
        <v>7.41</v>
      </c>
      <c r="M7" s="66">
        <v>22.22</v>
      </c>
      <c r="N7" s="66">
        <v>48.15</v>
      </c>
      <c r="O7" s="66">
        <v>22.22</v>
      </c>
      <c r="P7" s="47">
        <v>0</v>
      </c>
    </row>
    <row r="8" spans="1:16" x14ac:dyDescent="0.3">
      <c r="A8" s="84" t="s">
        <v>508</v>
      </c>
      <c r="B8" s="85" t="s">
        <v>153</v>
      </c>
      <c r="C8" s="66">
        <v>7.3</v>
      </c>
      <c r="D8" s="47">
        <v>21</v>
      </c>
      <c r="E8" s="66">
        <v>0.35</v>
      </c>
      <c r="F8" s="66">
        <v>1.07</v>
      </c>
      <c r="G8" s="47">
        <v>1</v>
      </c>
      <c r="H8" s="47">
        <v>1</v>
      </c>
      <c r="I8" s="81">
        <v>4</v>
      </c>
      <c r="J8" s="47">
        <v>1</v>
      </c>
      <c r="K8" s="47">
        <v>1</v>
      </c>
      <c r="L8" s="47">
        <v>0</v>
      </c>
      <c r="M8" s="66">
        <v>4.76</v>
      </c>
      <c r="N8" s="66">
        <v>42.86</v>
      </c>
      <c r="O8" s="66">
        <v>47.62</v>
      </c>
      <c r="P8" s="66">
        <v>4.76</v>
      </c>
    </row>
    <row r="9" spans="1:16" x14ac:dyDescent="0.3">
      <c r="A9" s="84" t="s">
        <v>509</v>
      </c>
      <c r="B9" s="85" t="s">
        <v>153</v>
      </c>
      <c r="C9" s="66">
        <v>20.5</v>
      </c>
      <c r="D9" s="47">
        <v>42</v>
      </c>
      <c r="E9" s="66">
        <v>0.49</v>
      </c>
      <c r="F9" s="66">
        <v>0.99</v>
      </c>
      <c r="G9" s="47">
        <v>1</v>
      </c>
      <c r="H9" s="47">
        <v>2</v>
      </c>
      <c r="I9" s="81">
        <v>4</v>
      </c>
      <c r="J9" s="47">
        <v>1</v>
      </c>
      <c r="K9" s="47">
        <v>1</v>
      </c>
      <c r="L9" s="47">
        <v>0</v>
      </c>
      <c r="M9" s="66">
        <v>23.81</v>
      </c>
      <c r="N9" s="47">
        <v>50</v>
      </c>
      <c r="O9" s="66">
        <v>23.81</v>
      </c>
      <c r="P9" s="66">
        <v>2.38</v>
      </c>
    </row>
    <row r="10" spans="1:16" x14ac:dyDescent="0.3">
      <c r="A10" s="84" t="s">
        <v>509</v>
      </c>
      <c r="B10" s="85" t="s">
        <v>163</v>
      </c>
      <c r="C10" s="66">
        <v>14.1</v>
      </c>
      <c r="D10" s="47">
        <v>29</v>
      </c>
      <c r="E10" s="66">
        <v>0.49</v>
      </c>
      <c r="F10" s="66">
        <v>0.99</v>
      </c>
      <c r="G10" s="47">
        <v>1</v>
      </c>
      <c r="H10" s="47">
        <v>2</v>
      </c>
      <c r="I10" s="81">
        <v>2</v>
      </c>
      <c r="J10" s="47">
        <v>1</v>
      </c>
      <c r="K10" s="47">
        <v>1</v>
      </c>
      <c r="L10" s="47">
        <v>0</v>
      </c>
      <c r="M10" s="66">
        <v>24.14</v>
      </c>
      <c r="N10" s="66">
        <v>51.72</v>
      </c>
      <c r="O10" s="66">
        <v>17.239999999999998</v>
      </c>
      <c r="P10" s="66">
        <v>6.9</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P101"/>
  <sheetViews>
    <sheetView topLeftCell="A6" workbookViewId="0">
      <selection activeCell="A6" sqref="A6"/>
    </sheetView>
  </sheetViews>
  <sheetFormatPr defaultColWidth="8.88671875" defaultRowHeight="13.8" x14ac:dyDescent="0.3"/>
  <cols>
    <col min="1" max="1" width="12.33203125" style="10" customWidth="1"/>
    <col min="2" max="2" width="25" style="10" bestFit="1" customWidth="1"/>
    <col min="3" max="3" width="8.88671875" style="10" customWidth="1"/>
    <col min="4" max="16384" width="8.88671875" style="10"/>
  </cols>
  <sheetData>
    <row r="1" spans="1:16" ht="12.75" customHeight="1" x14ac:dyDescent="0.3">
      <c r="A1" s="146" t="s">
        <v>706</v>
      </c>
      <c r="B1" s="127"/>
      <c r="C1" s="127"/>
      <c r="D1" s="127"/>
      <c r="E1" s="127"/>
      <c r="F1" s="127"/>
      <c r="G1" s="127"/>
      <c r="H1" s="127"/>
      <c r="I1" s="127"/>
      <c r="J1" s="127"/>
      <c r="K1" s="127"/>
      <c r="L1" s="127"/>
      <c r="M1" s="127"/>
      <c r="N1" s="127"/>
      <c r="O1" s="127"/>
      <c r="P1" s="127"/>
    </row>
    <row r="2" spans="1:16" x14ac:dyDescent="0.3">
      <c r="A2" s="114"/>
      <c r="B2" s="127"/>
      <c r="C2" s="127"/>
      <c r="D2" s="127"/>
      <c r="E2" s="127"/>
      <c r="F2" s="127"/>
      <c r="G2" s="127"/>
      <c r="H2" s="127"/>
      <c r="I2" s="127"/>
      <c r="J2" s="127"/>
      <c r="K2" s="127"/>
      <c r="L2" s="127"/>
      <c r="M2" s="127"/>
      <c r="N2" s="127"/>
      <c r="O2" s="127"/>
      <c r="P2" s="127"/>
    </row>
    <row r="3" spans="1:16" x14ac:dyDescent="0.3">
      <c r="A3" s="114"/>
      <c r="B3" s="127"/>
      <c r="C3" s="127"/>
      <c r="D3" s="127"/>
      <c r="E3" s="127"/>
      <c r="F3" s="127"/>
      <c r="G3" s="127"/>
      <c r="H3" s="127"/>
      <c r="I3" s="127"/>
      <c r="J3" s="127"/>
      <c r="K3" s="127"/>
      <c r="L3" s="127"/>
      <c r="M3" s="127"/>
      <c r="N3" s="127"/>
      <c r="O3" s="127"/>
      <c r="P3" s="127"/>
    </row>
    <row r="4" spans="1:16" x14ac:dyDescent="0.3">
      <c r="A4" s="114"/>
      <c r="B4" s="127"/>
      <c r="C4" s="127"/>
      <c r="D4" s="127"/>
      <c r="E4" s="127"/>
      <c r="F4" s="127"/>
      <c r="G4" s="127"/>
      <c r="H4" s="127"/>
      <c r="I4" s="127"/>
      <c r="J4" s="127"/>
      <c r="K4" s="127"/>
      <c r="L4" s="127"/>
      <c r="M4" s="127"/>
      <c r="N4" s="127"/>
      <c r="O4" s="127"/>
      <c r="P4" s="127"/>
    </row>
    <row r="5" spans="1:16" ht="33" customHeight="1" x14ac:dyDescent="0.3">
      <c r="A5" s="114"/>
      <c r="B5" s="127"/>
      <c r="C5" s="127"/>
      <c r="D5" s="127"/>
      <c r="E5" s="127"/>
      <c r="F5" s="127"/>
      <c r="G5" s="127"/>
      <c r="H5" s="127"/>
      <c r="I5" s="127"/>
      <c r="J5" s="127"/>
      <c r="K5" s="127"/>
      <c r="L5" s="127"/>
      <c r="M5" s="127"/>
      <c r="N5" s="127"/>
      <c r="O5" s="127"/>
      <c r="P5" s="127"/>
    </row>
    <row r="6" spans="1:16" ht="41.4" customHeight="1" x14ac:dyDescent="0.3">
      <c r="A6" s="83" t="s">
        <v>502</v>
      </c>
      <c r="B6" s="63" t="s">
        <v>9</v>
      </c>
      <c r="C6" s="79" t="s">
        <v>487</v>
      </c>
      <c r="D6" s="79" t="s">
        <v>488</v>
      </c>
      <c r="E6" s="79" t="s">
        <v>489</v>
      </c>
      <c r="F6" s="79" t="s">
        <v>498</v>
      </c>
      <c r="G6" s="79" t="s">
        <v>492</v>
      </c>
      <c r="H6" s="79" t="s">
        <v>493</v>
      </c>
      <c r="I6" s="79" t="s">
        <v>494</v>
      </c>
      <c r="J6" s="79" t="s">
        <v>495</v>
      </c>
      <c r="K6" s="79" t="s">
        <v>496</v>
      </c>
      <c r="L6" s="79" t="s">
        <v>480</v>
      </c>
      <c r="M6" s="79" t="s">
        <v>481</v>
      </c>
      <c r="N6" s="79" t="s">
        <v>482</v>
      </c>
      <c r="O6" s="79" t="s">
        <v>483</v>
      </c>
      <c r="P6" s="79" t="s">
        <v>484</v>
      </c>
    </row>
    <row r="7" spans="1:16" x14ac:dyDescent="0.3">
      <c r="A7" s="84" t="s">
        <v>513</v>
      </c>
      <c r="B7" s="85" t="s">
        <v>111</v>
      </c>
      <c r="C7" s="66">
        <v>10.6</v>
      </c>
      <c r="D7" s="47">
        <v>21</v>
      </c>
      <c r="E7" s="66">
        <v>0.5</v>
      </c>
      <c r="F7" s="47">
        <v>1</v>
      </c>
      <c r="G7" s="47">
        <v>1</v>
      </c>
      <c r="H7" s="47">
        <v>1</v>
      </c>
      <c r="I7" s="81">
        <v>1</v>
      </c>
      <c r="J7" s="47">
        <v>1</v>
      </c>
      <c r="K7" s="47">
        <v>1</v>
      </c>
      <c r="L7" s="47">
        <v>0</v>
      </c>
      <c r="M7" s="66">
        <v>23.81</v>
      </c>
      <c r="N7" s="66">
        <v>57.14</v>
      </c>
      <c r="O7" s="66">
        <v>14.29</v>
      </c>
      <c r="P7" s="66">
        <v>4.76</v>
      </c>
    </row>
    <row r="8" spans="1:16" x14ac:dyDescent="0.3">
      <c r="A8" s="84" t="s">
        <v>506</v>
      </c>
      <c r="B8" s="85" t="s">
        <v>111</v>
      </c>
      <c r="C8" s="66">
        <v>7.7</v>
      </c>
      <c r="D8" s="47">
        <v>11</v>
      </c>
      <c r="E8" s="66">
        <v>0.7</v>
      </c>
      <c r="F8" s="66">
        <v>1.1200000000000001</v>
      </c>
      <c r="G8" s="47">
        <v>1</v>
      </c>
      <c r="H8" s="47">
        <v>1</v>
      </c>
      <c r="I8" s="81">
        <v>4</v>
      </c>
      <c r="J8" s="47">
        <v>1</v>
      </c>
      <c r="K8" s="47">
        <v>1</v>
      </c>
      <c r="L8" s="66">
        <v>18.18</v>
      </c>
      <c r="M8" s="66">
        <v>36.36</v>
      </c>
      <c r="N8" s="66">
        <v>45.45</v>
      </c>
      <c r="O8" s="47">
        <v>0</v>
      </c>
      <c r="P8" s="47">
        <v>0</v>
      </c>
    </row>
    <row r="9" spans="1:16" x14ac:dyDescent="0.3">
      <c r="A9" s="84" t="s">
        <v>504</v>
      </c>
      <c r="B9" s="85" t="s">
        <v>111</v>
      </c>
      <c r="C9" s="66">
        <v>44.8</v>
      </c>
      <c r="D9" s="47">
        <v>80</v>
      </c>
      <c r="E9" s="66">
        <v>0.56000000000000005</v>
      </c>
      <c r="F9" s="66">
        <v>0.99</v>
      </c>
      <c r="G9" s="47">
        <v>1</v>
      </c>
      <c r="H9" s="47">
        <v>1</v>
      </c>
      <c r="I9" s="81">
        <v>4</v>
      </c>
      <c r="J9" s="47">
        <v>1</v>
      </c>
      <c r="K9" s="47">
        <v>1</v>
      </c>
      <c r="L9" s="66">
        <v>2.5</v>
      </c>
      <c r="M9" s="66">
        <v>32.5</v>
      </c>
      <c r="N9" s="47">
        <v>50</v>
      </c>
      <c r="O9" s="66">
        <v>12.5</v>
      </c>
      <c r="P9" s="66">
        <v>2.5</v>
      </c>
    </row>
    <row r="10" spans="1:16" x14ac:dyDescent="0.3">
      <c r="A10" s="84" t="s">
        <v>509</v>
      </c>
      <c r="B10" s="85" t="s">
        <v>153</v>
      </c>
      <c r="C10" s="66">
        <v>11.9</v>
      </c>
      <c r="D10" s="47">
        <v>31</v>
      </c>
      <c r="E10" s="66">
        <v>0.38</v>
      </c>
      <c r="F10" s="66">
        <v>0.81</v>
      </c>
      <c r="G10" s="47">
        <v>1</v>
      </c>
      <c r="H10" s="47">
        <v>1</v>
      </c>
      <c r="I10" s="81">
        <v>4</v>
      </c>
      <c r="J10" s="47">
        <v>1</v>
      </c>
      <c r="K10" s="47">
        <v>1</v>
      </c>
      <c r="L10" s="47">
        <v>0</v>
      </c>
      <c r="M10" s="66">
        <v>9.68</v>
      </c>
      <c r="N10" s="66">
        <v>41.94</v>
      </c>
      <c r="O10" s="66">
        <v>48.39</v>
      </c>
      <c r="P10" s="47">
        <v>0</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P101"/>
  <sheetViews>
    <sheetView topLeftCell="A6" workbookViewId="0">
      <selection activeCell="A6" sqref="A6"/>
    </sheetView>
  </sheetViews>
  <sheetFormatPr defaultColWidth="8.88671875" defaultRowHeight="13.8" x14ac:dyDescent="0.3"/>
  <cols>
    <col min="1" max="1" width="12.21875" style="10" customWidth="1"/>
    <col min="2" max="2" width="25" style="10" bestFit="1" customWidth="1"/>
    <col min="3" max="3" width="8.88671875" style="10" customWidth="1"/>
    <col min="4" max="16384" width="8.88671875" style="10"/>
  </cols>
  <sheetData>
    <row r="1" spans="1:16" ht="12.75" customHeight="1" x14ac:dyDescent="0.3">
      <c r="A1" s="146" t="s">
        <v>707</v>
      </c>
      <c r="B1" s="127"/>
      <c r="C1" s="127"/>
      <c r="D1" s="127"/>
      <c r="E1" s="127"/>
      <c r="F1" s="127"/>
      <c r="G1" s="127"/>
      <c r="H1" s="127"/>
      <c r="I1" s="127"/>
      <c r="J1" s="127"/>
      <c r="K1" s="127"/>
      <c r="L1" s="127"/>
      <c r="M1" s="127"/>
      <c r="N1" s="127"/>
      <c r="O1" s="127"/>
      <c r="P1" s="127"/>
    </row>
    <row r="2" spans="1:16" x14ac:dyDescent="0.3">
      <c r="A2" s="114"/>
      <c r="B2" s="127"/>
      <c r="C2" s="127"/>
      <c r="D2" s="127"/>
      <c r="E2" s="127"/>
      <c r="F2" s="127"/>
      <c r="G2" s="127"/>
      <c r="H2" s="127"/>
      <c r="I2" s="127"/>
      <c r="J2" s="127"/>
      <c r="K2" s="127"/>
      <c r="L2" s="127"/>
      <c r="M2" s="127"/>
      <c r="N2" s="127"/>
      <c r="O2" s="127"/>
      <c r="P2" s="127"/>
    </row>
    <row r="3" spans="1:16" x14ac:dyDescent="0.3">
      <c r="A3" s="114"/>
      <c r="B3" s="127"/>
      <c r="C3" s="127"/>
      <c r="D3" s="127"/>
      <c r="E3" s="127"/>
      <c r="F3" s="127"/>
      <c r="G3" s="127"/>
      <c r="H3" s="127"/>
      <c r="I3" s="127"/>
      <c r="J3" s="127"/>
      <c r="K3" s="127"/>
      <c r="L3" s="127"/>
      <c r="M3" s="127"/>
      <c r="N3" s="127"/>
      <c r="O3" s="127"/>
      <c r="P3" s="127"/>
    </row>
    <row r="4" spans="1:16" x14ac:dyDescent="0.3">
      <c r="A4" s="114"/>
      <c r="B4" s="127"/>
      <c r="C4" s="127"/>
      <c r="D4" s="127"/>
      <c r="E4" s="127"/>
      <c r="F4" s="127"/>
      <c r="G4" s="127"/>
      <c r="H4" s="127"/>
      <c r="I4" s="127"/>
      <c r="J4" s="127"/>
      <c r="K4" s="127"/>
      <c r="L4" s="127"/>
      <c r="M4" s="127"/>
      <c r="N4" s="127"/>
      <c r="O4" s="127"/>
      <c r="P4" s="127"/>
    </row>
    <row r="5" spans="1:16" ht="44.25" customHeight="1" x14ac:dyDescent="0.3">
      <c r="A5" s="114"/>
      <c r="B5" s="127"/>
      <c r="C5" s="127"/>
      <c r="D5" s="127"/>
      <c r="E5" s="127"/>
      <c r="F5" s="127"/>
      <c r="G5" s="127"/>
      <c r="H5" s="127"/>
      <c r="I5" s="127"/>
      <c r="J5" s="127"/>
      <c r="K5" s="127"/>
      <c r="L5" s="127"/>
      <c r="M5" s="127"/>
      <c r="N5" s="127"/>
      <c r="O5" s="127"/>
      <c r="P5" s="127"/>
    </row>
    <row r="6" spans="1:16" ht="41.4" customHeight="1" x14ac:dyDescent="0.3">
      <c r="A6" s="83" t="s">
        <v>502</v>
      </c>
      <c r="B6" s="63" t="s">
        <v>9</v>
      </c>
      <c r="C6" s="79" t="s">
        <v>487</v>
      </c>
      <c r="D6" s="79" t="s">
        <v>488</v>
      </c>
      <c r="E6" s="79" t="s">
        <v>489</v>
      </c>
      <c r="F6" s="79" t="s">
        <v>500</v>
      </c>
      <c r="G6" s="79" t="s">
        <v>492</v>
      </c>
      <c r="H6" s="79" t="s">
        <v>493</v>
      </c>
      <c r="I6" s="79" t="s">
        <v>494</v>
      </c>
      <c r="J6" s="79" t="s">
        <v>495</v>
      </c>
      <c r="K6" s="79" t="s">
        <v>496</v>
      </c>
      <c r="L6" s="79" t="s">
        <v>480</v>
      </c>
      <c r="M6" s="79" t="s">
        <v>481</v>
      </c>
      <c r="N6" s="79" t="s">
        <v>482</v>
      </c>
      <c r="O6" s="79" t="s">
        <v>483</v>
      </c>
      <c r="P6" s="79" t="s">
        <v>484</v>
      </c>
    </row>
    <row r="7" spans="1:16" x14ac:dyDescent="0.3">
      <c r="A7" s="84" t="s">
        <v>513</v>
      </c>
      <c r="B7" s="85" t="s">
        <v>111</v>
      </c>
      <c r="C7" s="66">
        <v>25.1</v>
      </c>
      <c r="D7" s="47">
        <v>48</v>
      </c>
      <c r="E7" s="66">
        <v>0.52</v>
      </c>
      <c r="F7" s="47">
        <v>1</v>
      </c>
      <c r="G7" s="47">
        <v>1</v>
      </c>
      <c r="H7" s="47">
        <v>1</v>
      </c>
      <c r="I7" s="81">
        <v>1</v>
      </c>
      <c r="J7" s="47">
        <v>1</v>
      </c>
      <c r="K7" s="47">
        <v>1</v>
      </c>
      <c r="L7" s="66">
        <v>4.17</v>
      </c>
      <c r="M7" s="66">
        <v>22.92</v>
      </c>
      <c r="N7" s="66">
        <v>52.08</v>
      </c>
      <c r="O7" s="66">
        <v>18.75</v>
      </c>
      <c r="P7" s="66">
        <v>2.08</v>
      </c>
    </row>
    <row r="8" spans="1:16" x14ac:dyDescent="0.3">
      <c r="A8" s="84" t="s">
        <v>506</v>
      </c>
      <c r="B8" s="85" t="s">
        <v>111</v>
      </c>
      <c r="C8" s="66">
        <v>9.6999999999999993</v>
      </c>
      <c r="D8" s="47">
        <v>15</v>
      </c>
      <c r="E8" s="66">
        <v>0.65</v>
      </c>
      <c r="F8" s="66">
        <v>1.0900000000000001</v>
      </c>
      <c r="G8" s="47">
        <v>1</v>
      </c>
      <c r="H8" s="47">
        <v>1</v>
      </c>
      <c r="I8" s="81">
        <v>4</v>
      </c>
      <c r="J8" s="47">
        <v>1</v>
      </c>
      <c r="K8" s="47">
        <v>1</v>
      </c>
      <c r="L8" s="66">
        <v>13.33</v>
      </c>
      <c r="M8" s="66">
        <v>26.67</v>
      </c>
      <c r="N8" s="47">
        <v>60</v>
      </c>
      <c r="O8" s="47">
        <v>0</v>
      </c>
      <c r="P8" s="47">
        <v>0</v>
      </c>
    </row>
    <row r="9" spans="1:16" x14ac:dyDescent="0.3">
      <c r="A9" s="84" t="s">
        <v>509</v>
      </c>
      <c r="B9" s="85" t="s">
        <v>111</v>
      </c>
      <c r="C9" s="66">
        <v>7.5</v>
      </c>
      <c r="D9" s="47">
        <v>12</v>
      </c>
      <c r="E9" s="66">
        <v>0.62</v>
      </c>
      <c r="F9" s="66">
        <v>1.29</v>
      </c>
      <c r="G9" s="47">
        <v>1</v>
      </c>
      <c r="H9" s="47">
        <v>3</v>
      </c>
      <c r="I9" s="81">
        <v>1</v>
      </c>
      <c r="J9" s="47">
        <v>1</v>
      </c>
      <c r="K9" s="47">
        <v>1</v>
      </c>
      <c r="L9" s="47">
        <v>0</v>
      </c>
      <c r="M9" s="66">
        <v>66.67</v>
      </c>
      <c r="N9" s="66">
        <v>8.33</v>
      </c>
      <c r="O9" s="47">
        <v>25</v>
      </c>
      <c r="P9" s="47">
        <v>0</v>
      </c>
    </row>
    <row r="10" spans="1:16" x14ac:dyDescent="0.3">
      <c r="A10" s="84" t="s">
        <v>504</v>
      </c>
      <c r="B10" s="85" t="s">
        <v>111</v>
      </c>
      <c r="C10" s="66">
        <v>49.4</v>
      </c>
      <c r="D10" s="47">
        <v>89</v>
      </c>
      <c r="E10" s="66">
        <v>0.56000000000000005</v>
      </c>
      <c r="F10" s="66">
        <v>0.99</v>
      </c>
      <c r="G10" s="47">
        <v>1</v>
      </c>
      <c r="H10" s="47">
        <v>1</v>
      </c>
      <c r="I10" s="81">
        <v>4</v>
      </c>
      <c r="J10" s="47">
        <v>1</v>
      </c>
      <c r="K10" s="47">
        <v>1</v>
      </c>
      <c r="L10" s="66">
        <v>2.25</v>
      </c>
      <c r="M10" s="66">
        <v>32.58</v>
      </c>
      <c r="N10" s="66">
        <v>49.44</v>
      </c>
      <c r="O10" s="66">
        <v>12.36</v>
      </c>
      <c r="P10" s="66">
        <v>3.37</v>
      </c>
    </row>
    <row r="11" spans="1:16" x14ac:dyDescent="0.3">
      <c r="A11" s="84" t="s">
        <v>508</v>
      </c>
      <c r="B11" s="85" t="s">
        <v>153</v>
      </c>
      <c r="C11" s="66">
        <v>9.4</v>
      </c>
      <c r="D11" s="47">
        <v>27</v>
      </c>
      <c r="E11" s="66">
        <v>0.35</v>
      </c>
      <c r="F11" s="66">
        <v>1.05</v>
      </c>
      <c r="G11" s="47">
        <v>1</v>
      </c>
      <c r="H11" s="47">
        <v>1</v>
      </c>
      <c r="I11" s="81">
        <v>4</v>
      </c>
      <c r="J11" s="47">
        <v>1</v>
      </c>
      <c r="K11" s="47">
        <v>1</v>
      </c>
      <c r="L11" s="47">
        <v>0</v>
      </c>
      <c r="M11" s="66">
        <v>3.7</v>
      </c>
      <c r="N11" s="66">
        <v>44.44</v>
      </c>
      <c r="O11" s="66">
        <v>48.15</v>
      </c>
      <c r="P11" s="66">
        <v>3.7</v>
      </c>
    </row>
    <row r="12" spans="1:16" x14ac:dyDescent="0.3">
      <c r="A12" s="84" t="s">
        <v>509</v>
      </c>
      <c r="B12" s="85" t="s">
        <v>153</v>
      </c>
      <c r="C12" s="66">
        <v>32.4</v>
      </c>
      <c r="D12" s="47">
        <v>73</v>
      </c>
      <c r="E12" s="66">
        <v>0.44</v>
      </c>
      <c r="F12" s="66">
        <v>0.92</v>
      </c>
      <c r="G12" s="47">
        <v>3</v>
      </c>
      <c r="H12" s="47">
        <v>3</v>
      </c>
      <c r="I12" s="81">
        <v>4</v>
      </c>
      <c r="J12" s="47">
        <v>1</v>
      </c>
      <c r="K12" s="47">
        <v>1</v>
      </c>
      <c r="L12" s="47">
        <v>0</v>
      </c>
      <c r="M12" s="66">
        <v>17.809999999999999</v>
      </c>
      <c r="N12" s="66">
        <v>46.58</v>
      </c>
      <c r="O12" s="66">
        <v>34.25</v>
      </c>
      <c r="P12" s="66">
        <v>1.37</v>
      </c>
    </row>
    <row r="13" spans="1:16" x14ac:dyDescent="0.3">
      <c r="A13" s="84" t="s">
        <v>509</v>
      </c>
      <c r="B13" s="85" t="s">
        <v>163</v>
      </c>
      <c r="C13" s="66">
        <v>19.7</v>
      </c>
      <c r="D13" s="47">
        <v>38</v>
      </c>
      <c r="E13" s="66">
        <v>0.52</v>
      </c>
      <c r="F13" s="66">
        <v>1.07</v>
      </c>
      <c r="G13" s="47">
        <v>2</v>
      </c>
      <c r="H13" s="47">
        <v>3</v>
      </c>
      <c r="I13" s="81">
        <v>2</v>
      </c>
      <c r="J13" s="47">
        <v>1</v>
      </c>
      <c r="K13" s="47">
        <v>1</v>
      </c>
      <c r="L13" s="66">
        <v>2.63</v>
      </c>
      <c r="M13" s="66">
        <v>28.95</v>
      </c>
      <c r="N13" s="66">
        <v>44.74</v>
      </c>
      <c r="O13" s="66">
        <v>18.420000000000002</v>
      </c>
      <c r="P13" s="66">
        <v>5.26</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P180"/>
  <sheetViews>
    <sheetView topLeftCell="A8" zoomScaleNormal="100" zoomScalePageLayoutView="125" workbookViewId="0">
      <selection activeCell="A8" sqref="A8"/>
    </sheetView>
  </sheetViews>
  <sheetFormatPr defaultColWidth="8.88671875" defaultRowHeight="13.8" x14ac:dyDescent="0.3"/>
  <cols>
    <col min="1" max="1" width="47.109375" style="10" customWidth="1"/>
    <col min="2" max="2" width="26" style="10" customWidth="1"/>
    <col min="3" max="13" width="11.88671875" style="16" customWidth="1"/>
    <col min="14" max="14" width="8.88671875" style="10" customWidth="1"/>
    <col min="15" max="16384" width="8.88671875" style="10"/>
  </cols>
  <sheetData>
    <row r="1" spans="1:16" ht="12.75" customHeight="1" x14ac:dyDescent="0.3">
      <c r="A1" s="141" t="s">
        <v>708</v>
      </c>
      <c r="B1" s="127"/>
      <c r="C1" s="139"/>
      <c r="D1" s="139"/>
      <c r="E1" s="139"/>
      <c r="F1" s="139"/>
      <c r="G1" s="139"/>
      <c r="H1" s="139"/>
      <c r="I1" s="139"/>
      <c r="J1" s="139"/>
      <c r="K1" s="139"/>
      <c r="L1" s="139"/>
      <c r="M1" s="139"/>
      <c r="N1" s="127"/>
      <c r="O1" s="127"/>
      <c r="P1" s="127"/>
    </row>
    <row r="2" spans="1:16" ht="12.75" customHeight="1" x14ac:dyDescent="0.3">
      <c r="A2" s="114"/>
      <c r="B2" s="127"/>
      <c r="C2" s="139"/>
      <c r="D2" s="139"/>
      <c r="E2" s="139"/>
      <c r="F2" s="139"/>
      <c r="G2" s="139"/>
      <c r="H2" s="139"/>
      <c r="I2" s="139"/>
      <c r="J2" s="139"/>
      <c r="K2" s="139"/>
      <c r="L2" s="139"/>
      <c r="M2" s="139"/>
      <c r="N2" s="127"/>
      <c r="O2" s="127"/>
      <c r="P2" s="127"/>
    </row>
    <row r="3" spans="1:16" ht="12.75" customHeight="1" x14ac:dyDescent="0.3">
      <c r="A3" s="114"/>
      <c r="B3" s="127"/>
      <c r="C3" s="139"/>
      <c r="D3" s="139"/>
      <c r="E3" s="139"/>
      <c r="F3" s="139"/>
      <c r="G3" s="139"/>
      <c r="H3" s="139"/>
      <c r="I3" s="139"/>
      <c r="J3" s="139"/>
      <c r="K3" s="139"/>
      <c r="L3" s="139"/>
      <c r="M3" s="139"/>
      <c r="N3" s="127"/>
      <c r="O3" s="127"/>
      <c r="P3" s="127"/>
    </row>
    <row r="4" spans="1:16" ht="12.75" customHeight="1" x14ac:dyDescent="0.3">
      <c r="A4" s="114"/>
      <c r="B4" s="127"/>
      <c r="C4" s="139"/>
      <c r="D4" s="139"/>
      <c r="E4" s="139"/>
      <c r="F4" s="139"/>
      <c r="G4" s="139"/>
      <c r="H4" s="139"/>
      <c r="I4" s="139"/>
      <c r="J4" s="139"/>
      <c r="K4" s="139"/>
      <c r="L4" s="139"/>
      <c r="M4" s="139"/>
      <c r="N4" s="127"/>
      <c r="O4" s="127"/>
      <c r="P4" s="127"/>
    </row>
    <row r="5" spans="1:16" ht="12.75" customHeight="1" x14ac:dyDescent="0.3">
      <c r="A5" s="114"/>
      <c r="B5" s="127"/>
      <c r="C5" s="139"/>
      <c r="D5" s="139"/>
      <c r="E5" s="139"/>
      <c r="F5" s="139"/>
      <c r="G5" s="139"/>
      <c r="H5" s="139"/>
      <c r="I5" s="139"/>
      <c r="J5" s="139"/>
      <c r="K5" s="139"/>
      <c r="L5" s="139"/>
      <c r="M5" s="139"/>
      <c r="N5" s="127"/>
      <c r="O5" s="127"/>
      <c r="P5" s="127"/>
    </row>
    <row r="6" spans="1:16" ht="12.75" customHeight="1" x14ac:dyDescent="0.3">
      <c r="A6" s="114"/>
      <c r="B6" s="127"/>
      <c r="C6" s="139"/>
      <c r="D6" s="139"/>
      <c r="E6" s="139"/>
      <c r="F6" s="139"/>
      <c r="G6" s="139"/>
      <c r="H6" s="139"/>
      <c r="I6" s="139"/>
      <c r="J6" s="139"/>
      <c r="K6" s="139"/>
      <c r="L6" s="139"/>
      <c r="M6" s="139"/>
      <c r="N6" s="127"/>
      <c r="O6" s="127"/>
      <c r="P6" s="127"/>
    </row>
    <row r="7" spans="1:16" ht="12.75" customHeight="1" x14ac:dyDescent="0.3">
      <c r="A7" s="118"/>
      <c r="B7" s="108"/>
      <c r="C7" s="108"/>
      <c r="D7" s="108"/>
      <c r="E7" s="108"/>
      <c r="F7" s="108"/>
      <c r="G7" s="108"/>
      <c r="H7" s="108"/>
      <c r="I7" s="108"/>
      <c r="J7" s="108"/>
      <c r="K7" s="108"/>
      <c r="L7" s="108"/>
      <c r="M7" s="108"/>
      <c r="N7" s="108"/>
      <c r="O7" s="108"/>
      <c r="P7" s="108"/>
    </row>
    <row r="8" spans="1:16" s="11" customFormat="1" ht="42.9" customHeight="1" x14ac:dyDescent="0.25">
      <c r="A8" s="79" t="s">
        <v>444</v>
      </c>
      <c r="B8" s="63" t="s">
        <v>486</v>
      </c>
      <c r="C8" s="79" t="s">
        <v>487</v>
      </c>
      <c r="D8" s="79" t="s">
        <v>488</v>
      </c>
      <c r="E8" s="79" t="s">
        <v>489</v>
      </c>
      <c r="F8" s="79" t="s">
        <v>491</v>
      </c>
      <c r="G8" s="79" t="s">
        <v>492</v>
      </c>
      <c r="H8" s="79" t="s">
        <v>493</v>
      </c>
      <c r="I8" s="79" t="s">
        <v>494</v>
      </c>
      <c r="J8" s="79" t="s">
        <v>495</v>
      </c>
      <c r="K8" s="79" t="s">
        <v>496</v>
      </c>
      <c r="L8" s="79" t="s">
        <v>480</v>
      </c>
      <c r="M8" s="79" t="s">
        <v>481</v>
      </c>
      <c r="N8" s="79" t="s">
        <v>482</v>
      </c>
      <c r="O8" s="79" t="s">
        <v>483</v>
      </c>
      <c r="P8" s="79" t="s">
        <v>484</v>
      </c>
    </row>
    <row r="9" spans="1:16" ht="14.1" customHeight="1" x14ac:dyDescent="0.3">
      <c r="A9" s="65" t="s">
        <v>14</v>
      </c>
      <c r="B9" s="65" t="s">
        <v>111</v>
      </c>
      <c r="C9" s="66">
        <v>14.5</v>
      </c>
      <c r="D9" s="47">
        <v>27</v>
      </c>
      <c r="E9" s="66">
        <v>0.54</v>
      </c>
      <c r="F9" s="47">
        <v>1</v>
      </c>
      <c r="G9" s="47">
        <v>1</v>
      </c>
      <c r="H9" s="47">
        <v>1</v>
      </c>
      <c r="I9" s="81">
        <v>1</v>
      </c>
      <c r="J9" s="47">
        <v>1</v>
      </c>
      <c r="K9" s="47">
        <v>1</v>
      </c>
      <c r="L9" s="66">
        <v>7.41</v>
      </c>
      <c r="M9" s="66">
        <v>22.22</v>
      </c>
      <c r="N9" s="66">
        <v>48.15</v>
      </c>
      <c r="O9" s="66">
        <v>22.22</v>
      </c>
      <c r="P9" s="47">
        <v>0</v>
      </c>
    </row>
    <row r="10" spans="1:16" ht="14.1" customHeight="1" x14ac:dyDescent="0.3">
      <c r="A10" s="65" t="s">
        <v>21</v>
      </c>
      <c r="B10" s="65" t="s">
        <v>153</v>
      </c>
      <c r="C10" s="66">
        <v>5.6</v>
      </c>
      <c r="D10" s="47">
        <v>17</v>
      </c>
      <c r="E10" s="66">
        <v>0.33</v>
      </c>
      <c r="F10" s="66">
        <v>1.08</v>
      </c>
      <c r="G10" s="47">
        <v>1</v>
      </c>
      <c r="H10" s="47">
        <v>1</v>
      </c>
      <c r="I10" s="81">
        <v>4</v>
      </c>
      <c r="J10" s="47">
        <v>1</v>
      </c>
      <c r="K10" s="47">
        <v>1</v>
      </c>
      <c r="L10" s="47">
        <v>0</v>
      </c>
      <c r="M10" s="66">
        <v>5.88</v>
      </c>
      <c r="N10" s="66">
        <v>35.29</v>
      </c>
      <c r="O10" s="66">
        <v>52.94</v>
      </c>
      <c r="P10" s="66">
        <v>5.88</v>
      </c>
    </row>
    <row r="11" spans="1:16" ht="14.1" customHeight="1" x14ac:dyDescent="0.3">
      <c r="A11" s="65" t="s">
        <v>23</v>
      </c>
      <c r="B11" s="65" t="s">
        <v>153</v>
      </c>
      <c r="C11" s="66">
        <v>11.3</v>
      </c>
      <c r="D11" s="47">
        <v>22</v>
      </c>
      <c r="E11" s="66">
        <v>0.51</v>
      </c>
      <c r="F11" s="66">
        <v>0.97</v>
      </c>
      <c r="G11" s="47">
        <v>1</v>
      </c>
      <c r="H11" s="47">
        <v>1</v>
      </c>
      <c r="I11" s="81">
        <v>4</v>
      </c>
      <c r="J11" s="47">
        <v>1</v>
      </c>
      <c r="K11" s="47">
        <v>1</v>
      </c>
      <c r="L11" s="47">
        <v>0</v>
      </c>
      <c r="M11" s="66">
        <v>31.82</v>
      </c>
      <c r="N11" s="66">
        <v>40.909999999999997</v>
      </c>
      <c r="O11" s="66">
        <v>27.27</v>
      </c>
      <c r="P11" s="47">
        <v>0</v>
      </c>
    </row>
    <row r="12" spans="1:16" ht="14.1" customHeight="1" x14ac:dyDescent="0.3">
      <c r="A12" s="65" t="s">
        <v>24</v>
      </c>
      <c r="B12" s="65" t="s">
        <v>153</v>
      </c>
      <c r="C12" s="66">
        <v>9.1999999999999993</v>
      </c>
      <c r="D12" s="47">
        <v>20</v>
      </c>
      <c r="E12" s="66">
        <v>0.46</v>
      </c>
      <c r="F12" s="47">
        <v>1</v>
      </c>
      <c r="G12" s="47">
        <v>1</v>
      </c>
      <c r="H12" s="47">
        <v>2</v>
      </c>
      <c r="I12" s="81">
        <v>2</v>
      </c>
      <c r="J12" s="47">
        <v>1</v>
      </c>
      <c r="K12" s="47">
        <v>1</v>
      </c>
      <c r="L12" s="47">
        <v>0</v>
      </c>
      <c r="M12" s="47">
        <v>15</v>
      </c>
      <c r="N12" s="47">
        <v>60</v>
      </c>
      <c r="O12" s="47">
        <v>20</v>
      </c>
      <c r="P12" s="47">
        <v>5</v>
      </c>
    </row>
    <row r="13" spans="1:16" ht="14.1" customHeight="1" x14ac:dyDescent="0.3">
      <c r="A13" s="65" t="s">
        <v>24</v>
      </c>
      <c r="B13" s="65" t="s">
        <v>163</v>
      </c>
      <c r="C13" s="66">
        <v>9.4</v>
      </c>
      <c r="D13" s="47">
        <v>21</v>
      </c>
      <c r="E13" s="66">
        <v>0.45</v>
      </c>
      <c r="F13" s="66">
        <v>0.97</v>
      </c>
      <c r="G13" s="47">
        <v>2</v>
      </c>
      <c r="H13" s="47">
        <v>2</v>
      </c>
      <c r="I13" s="81">
        <v>4</v>
      </c>
      <c r="J13" s="47">
        <v>1</v>
      </c>
      <c r="K13" s="47">
        <v>1</v>
      </c>
      <c r="L13" s="47">
        <v>0</v>
      </c>
      <c r="M13" s="66">
        <v>14.29</v>
      </c>
      <c r="N13" s="66">
        <v>57.14</v>
      </c>
      <c r="O13" s="66">
        <v>23.81</v>
      </c>
      <c r="P13" s="66">
        <v>4.76</v>
      </c>
    </row>
    <row r="14" spans="1:16" ht="14.1" customHeight="1" x14ac:dyDescent="0.3"/>
    <row r="15" spans="1:16" ht="14.1" customHeight="1" x14ac:dyDescent="0.3"/>
    <row r="16" spans="1:16"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P180"/>
  <sheetViews>
    <sheetView topLeftCell="A8" zoomScaleNormal="100" zoomScalePageLayoutView="125" workbookViewId="0">
      <selection activeCell="A8" sqref="A8"/>
    </sheetView>
  </sheetViews>
  <sheetFormatPr defaultColWidth="8.88671875" defaultRowHeight="13.8" x14ac:dyDescent="0.3"/>
  <cols>
    <col min="1" max="1" width="47.109375" style="10" customWidth="1"/>
    <col min="2" max="2" width="26" style="10" customWidth="1"/>
    <col min="3" max="13" width="11.88671875" style="16" customWidth="1"/>
    <col min="14" max="14" width="8.88671875" style="10" customWidth="1"/>
    <col min="15" max="16384" width="8.88671875" style="10"/>
  </cols>
  <sheetData>
    <row r="1" spans="1:16" ht="12.75" customHeight="1" x14ac:dyDescent="0.3">
      <c r="A1" s="141" t="s">
        <v>709</v>
      </c>
      <c r="B1" s="127"/>
      <c r="C1" s="139"/>
      <c r="D1" s="139"/>
      <c r="E1" s="139"/>
      <c r="F1" s="139"/>
      <c r="G1" s="139"/>
      <c r="H1" s="139"/>
      <c r="I1" s="139"/>
      <c r="J1" s="139"/>
      <c r="K1" s="139"/>
      <c r="L1" s="139"/>
      <c r="M1" s="139"/>
      <c r="N1" s="127"/>
      <c r="O1" s="127"/>
      <c r="P1" s="127"/>
    </row>
    <row r="2" spans="1:16" ht="12.75" customHeight="1" x14ac:dyDescent="0.3">
      <c r="A2" s="114"/>
      <c r="B2" s="127"/>
      <c r="C2" s="139"/>
      <c r="D2" s="139"/>
      <c r="E2" s="139"/>
      <c r="F2" s="139"/>
      <c r="G2" s="139"/>
      <c r="H2" s="139"/>
      <c r="I2" s="139"/>
      <c r="J2" s="139"/>
      <c r="K2" s="139"/>
      <c r="L2" s="139"/>
      <c r="M2" s="139"/>
      <c r="N2" s="127"/>
      <c r="O2" s="127"/>
      <c r="P2" s="127"/>
    </row>
    <row r="3" spans="1:16" ht="12.75" customHeight="1" x14ac:dyDescent="0.3">
      <c r="A3" s="114"/>
      <c r="B3" s="127"/>
      <c r="C3" s="139"/>
      <c r="D3" s="139"/>
      <c r="E3" s="139"/>
      <c r="F3" s="139"/>
      <c r="G3" s="139"/>
      <c r="H3" s="139"/>
      <c r="I3" s="139"/>
      <c r="J3" s="139"/>
      <c r="K3" s="139"/>
      <c r="L3" s="139"/>
      <c r="M3" s="139"/>
      <c r="N3" s="127"/>
      <c r="O3" s="127"/>
      <c r="P3" s="127"/>
    </row>
    <row r="4" spans="1:16" ht="12.75" customHeight="1" x14ac:dyDescent="0.3">
      <c r="A4" s="114"/>
      <c r="B4" s="127"/>
      <c r="C4" s="139"/>
      <c r="D4" s="139"/>
      <c r="E4" s="139"/>
      <c r="F4" s="139"/>
      <c r="G4" s="139"/>
      <c r="H4" s="139"/>
      <c r="I4" s="139"/>
      <c r="J4" s="139"/>
      <c r="K4" s="139"/>
      <c r="L4" s="139"/>
      <c r="M4" s="139"/>
      <c r="N4" s="127"/>
      <c r="O4" s="127"/>
      <c r="P4" s="127"/>
    </row>
    <row r="5" spans="1:16" ht="12.75" customHeight="1" x14ac:dyDescent="0.3">
      <c r="A5" s="114"/>
      <c r="B5" s="127"/>
      <c r="C5" s="139"/>
      <c r="D5" s="139"/>
      <c r="E5" s="139"/>
      <c r="F5" s="139"/>
      <c r="G5" s="139"/>
      <c r="H5" s="139"/>
      <c r="I5" s="139"/>
      <c r="J5" s="139"/>
      <c r="K5" s="139"/>
      <c r="L5" s="139"/>
      <c r="M5" s="139"/>
      <c r="N5" s="127"/>
      <c r="O5" s="127"/>
      <c r="P5" s="127"/>
    </row>
    <row r="6" spans="1:16" ht="12.75" customHeight="1" x14ac:dyDescent="0.3">
      <c r="A6" s="114"/>
      <c r="B6" s="127"/>
      <c r="C6" s="139"/>
      <c r="D6" s="139"/>
      <c r="E6" s="139"/>
      <c r="F6" s="139"/>
      <c r="G6" s="139"/>
      <c r="H6" s="139"/>
      <c r="I6" s="139"/>
      <c r="J6" s="139"/>
      <c r="K6" s="139"/>
      <c r="L6" s="139"/>
      <c r="M6" s="139"/>
      <c r="N6" s="127"/>
      <c r="O6" s="127"/>
      <c r="P6" s="127"/>
    </row>
    <row r="7" spans="1:16" ht="12.75" customHeight="1" x14ac:dyDescent="0.3">
      <c r="A7" s="118"/>
      <c r="B7" s="108"/>
      <c r="C7" s="108"/>
      <c r="D7" s="108"/>
      <c r="E7" s="108"/>
      <c r="F7" s="108"/>
      <c r="G7" s="108"/>
      <c r="H7" s="108"/>
      <c r="I7" s="108"/>
      <c r="J7" s="108"/>
      <c r="K7" s="108"/>
      <c r="L7" s="108"/>
      <c r="M7" s="108"/>
      <c r="N7" s="108"/>
      <c r="O7" s="108"/>
      <c r="P7" s="108"/>
    </row>
    <row r="8" spans="1:16" s="11" customFormat="1" ht="42.9" customHeight="1" x14ac:dyDescent="0.25">
      <c r="A8" s="79" t="s">
        <v>444</v>
      </c>
      <c r="B8" s="63" t="s">
        <v>486</v>
      </c>
      <c r="C8" s="79" t="s">
        <v>487</v>
      </c>
      <c r="D8" s="79" t="s">
        <v>488</v>
      </c>
      <c r="E8" s="79" t="s">
        <v>489</v>
      </c>
      <c r="F8" s="79" t="s">
        <v>498</v>
      </c>
      <c r="G8" s="79" t="s">
        <v>492</v>
      </c>
      <c r="H8" s="79" t="s">
        <v>493</v>
      </c>
      <c r="I8" s="79" t="s">
        <v>494</v>
      </c>
      <c r="J8" s="79" t="s">
        <v>495</v>
      </c>
      <c r="K8" s="79" t="s">
        <v>496</v>
      </c>
      <c r="L8" s="79" t="s">
        <v>480</v>
      </c>
      <c r="M8" s="79" t="s">
        <v>481</v>
      </c>
      <c r="N8" s="79" t="s">
        <v>482</v>
      </c>
      <c r="O8" s="79" t="s">
        <v>483</v>
      </c>
      <c r="P8" s="79" t="s">
        <v>484</v>
      </c>
    </row>
    <row r="9" spans="1:16" ht="14.1" customHeight="1" x14ac:dyDescent="0.3">
      <c r="A9" s="65" t="s">
        <v>14</v>
      </c>
      <c r="B9" s="65" t="s">
        <v>111</v>
      </c>
      <c r="C9" s="66">
        <v>10.6</v>
      </c>
      <c r="D9" s="47">
        <v>21</v>
      </c>
      <c r="E9" s="66">
        <v>0.5</v>
      </c>
      <c r="F9" s="47">
        <v>1</v>
      </c>
      <c r="G9" s="47">
        <v>1</v>
      </c>
      <c r="H9" s="47">
        <v>1</v>
      </c>
      <c r="I9" s="81">
        <v>1</v>
      </c>
      <c r="J9" s="47">
        <v>1</v>
      </c>
      <c r="K9" s="47">
        <v>1</v>
      </c>
      <c r="L9" s="47">
        <v>0</v>
      </c>
      <c r="M9" s="66">
        <v>23.81</v>
      </c>
      <c r="N9" s="66">
        <v>57.14</v>
      </c>
      <c r="O9" s="66">
        <v>14.29</v>
      </c>
      <c r="P9" s="66">
        <v>4.76</v>
      </c>
    </row>
    <row r="10" spans="1:16" ht="14.1" customHeight="1" x14ac:dyDescent="0.3">
      <c r="A10" s="65" t="s">
        <v>15</v>
      </c>
      <c r="B10" s="65" t="s">
        <v>111</v>
      </c>
      <c r="C10" s="66">
        <v>7.7</v>
      </c>
      <c r="D10" s="47">
        <v>11</v>
      </c>
      <c r="E10" s="66">
        <v>0.7</v>
      </c>
      <c r="F10" s="66">
        <v>1.1200000000000001</v>
      </c>
      <c r="G10" s="47">
        <v>1</v>
      </c>
      <c r="H10" s="47">
        <v>1</v>
      </c>
      <c r="I10" s="81">
        <v>4</v>
      </c>
      <c r="J10" s="47">
        <v>1</v>
      </c>
      <c r="K10" s="47">
        <v>1</v>
      </c>
      <c r="L10" s="66">
        <v>18.18</v>
      </c>
      <c r="M10" s="66">
        <v>36.36</v>
      </c>
      <c r="N10" s="66">
        <v>45.45</v>
      </c>
      <c r="O10" s="47">
        <v>0</v>
      </c>
      <c r="P10" s="47">
        <v>0</v>
      </c>
    </row>
    <row r="11" spans="1:16" ht="14.1" customHeight="1" x14ac:dyDescent="0.3">
      <c r="A11" s="65" t="s">
        <v>31</v>
      </c>
      <c r="B11" s="65" t="s">
        <v>111</v>
      </c>
      <c r="C11" s="66">
        <v>44.8</v>
      </c>
      <c r="D11" s="47">
        <v>80</v>
      </c>
      <c r="E11" s="66">
        <v>0.56000000000000005</v>
      </c>
      <c r="F11" s="66">
        <v>0.99</v>
      </c>
      <c r="G11" s="47">
        <v>1</v>
      </c>
      <c r="H11" s="47">
        <v>1</v>
      </c>
      <c r="I11" s="81">
        <v>4</v>
      </c>
      <c r="J11" s="47">
        <v>1</v>
      </c>
      <c r="K11" s="47">
        <v>1</v>
      </c>
      <c r="L11" s="66">
        <v>2.5</v>
      </c>
      <c r="M11" s="66">
        <v>32.5</v>
      </c>
      <c r="N11" s="47">
        <v>50</v>
      </c>
      <c r="O11" s="66">
        <v>12.5</v>
      </c>
      <c r="P11" s="66">
        <v>2.5</v>
      </c>
    </row>
    <row r="12" spans="1:16" ht="14.1" customHeight="1" x14ac:dyDescent="0.3">
      <c r="A12" s="65" t="s">
        <v>23</v>
      </c>
      <c r="B12" s="65" t="s">
        <v>153</v>
      </c>
      <c r="C12" s="66">
        <v>7.7</v>
      </c>
      <c r="D12" s="47">
        <v>19</v>
      </c>
      <c r="E12" s="66">
        <v>0.41</v>
      </c>
      <c r="F12" s="66">
        <v>0.82</v>
      </c>
      <c r="G12" s="47">
        <v>1</v>
      </c>
      <c r="H12" s="47">
        <v>1</v>
      </c>
      <c r="I12" s="81">
        <v>4</v>
      </c>
      <c r="J12" s="47">
        <v>1</v>
      </c>
      <c r="K12" s="47">
        <v>1</v>
      </c>
      <c r="L12" s="47">
        <v>0</v>
      </c>
      <c r="M12" s="66">
        <v>15.79</v>
      </c>
      <c r="N12" s="66">
        <v>36.840000000000003</v>
      </c>
      <c r="O12" s="66">
        <v>47.37</v>
      </c>
      <c r="P12" s="47">
        <v>0</v>
      </c>
    </row>
    <row r="13" spans="1:16" ht="14.1" customHeight="1" x14ac:dyDescent="0.3">
      <c r="A13" s="65" t="s">
        <v>24</v>
      </c>
      <c r="B13" s="65" t="s">
        <v>153</v>
      </c>
      <c r="C13" s="66">
        <v>4.2</v>
      </c>
      <c r="D13" s="47">
        <v>12</v>
      </c>
      <c r="E13" s="66">
        <v>0.35</v>
      </c>
      <c r="F13" s="66">
        <v>0.8</v>
      </c>
      <c r="G13" s="47">
        <v>1</v>
      </c>
      <c r="H13" s="47">
        <v>1</v>
      </c>
      <c r="I13" s="81">
        <v>4</v>
      </c>
      <c r="J13" s="47">
        <v>1</v>
      </c>
      <c r="K13" s="47">
        <v>1</v>
      </c>
      <c r="L13" s="47">
        <v>0</v>
      </c>
      <c r="M13" s="47">
        <v>0</v>
      </c>
      <c r="N13" s="47">
        <v>50</v>
      </c>
      <c r="O13" s="47">
        <v>50</v>
      </c>
      <c r="P13" s="47">
        <v>0</v>
      </c>
    </row>
    <row r="14" spans="1:16" ht="14.1" customHeight="1" x14ac:dyDescent="0.3"/>
    <row r="15" spans="1:16" ht="14.1" customHeight="1" x14ac:dyDescent="0.3"/>
    <row r="16" spans="1:16"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P180"/>
  <sheetViews>
    <sheetView topLeftCell="A8" zoomScaleNormal="100" zoomScalePageLayoutView="125" workbookViewId="0">
      <selection activeCell="A8" sqref="A8"/>
    </sheetView>
  </sheetViews>
  <sheetFormatPr defaultColWidth="8.88671875" defaultRowHeight="13.8" x14ac:dyDescent="0.3"/>
  <cols>
    <col min="1" max="1" width="47.109375" style="10" customWidth="1"/>
    <col min="2" max="2" width="26" style="10" customWidth="1"/>
    <col min="3" max="13" width="11.88671875" style="16" customWidth="1"/>
    <col min="14" max="14" width="12" style="10" customWidth="1"/>
    <col min="15" max="15" width="12.33203125" style="10" customWidth="1"/>
    <col min="16" max="16" width="11.88671875" style="10" customWidth="1"/>
    <col min="17" max="17" width="8.88671875" style="10" customWidth="1"/>
    <col min="18" max="16384" width="8.88671875" style="10"/>
  </cols>
  <sheetData>
    <row r="1" spans="1:16" ht="12.75" customHeight="1" x14ac:dyDescent="0.3">
      <c r="A1" s="141" t="s">
        <v>710</v>
      </c>
      <c r="B1" s="127"/>
      <c r="C1" s="139"/>
      <c r="D1" s="139"/>
      <c r="E1" s="139"/>
      <c r="F1" s="139"/>
      <c r="G1" s="139"/>
      <c r="H1" s="139"/>
      <c r="I1" s="139"/>
      <c r="J1" s="139"/>
      <c r="K1" s="139"/>
      <c r="L1" s="139"/>
      <c r="M1" s="139"/>
      <c r="N1" s="127"/>
      <c r="O1" s="127"/>
      <c r="P1" s="127"/>
    </row>
    <row r="2" spans="1:16" ht="12.75" customHeight="1" x14ac:dyDescent="0.3">
      <c r="A2" s="114"/>
      <c r="B2" s="127"/>
      <c r="C2" s="139"/>
      <c r="D2" s="139"/>
      <c r="E2" s="139"/>
      <c r="F2" s="139"/>
      <c r="G2" s="139"/>
      <c r="H2" s="139"/>
      <c r="I2" s="139"/>
      <c r="J2" s="139"/>
      <c r="K2" s="139"/>
      <c r="L2" s="139"/>
      <c r="M2" s="139"/>
      <c r="N2" s="127"/>
      <c r="O2" s="127"/>
      <c r="P2" s="127"/>
    </row>
    <row r="3" spans="1:16" ht="12.75" customHeight="1" x14ac:dyDescent="0.3">
      <c r="A3" s="114"/>
      <c r="B3" s="127"/>
      <c r="C3" s="139"/>
      <c r="D3" s="139"/>
      <c r="E3" s="139"/>
      <c r="F3" s="139"/>
      <c r="G3" s="139"/>
      <c r="H3" s="139"/>
      <c r="I3" s="139"/>
      <c r="J3" s="139"/>
      <c r="K3" s="139"/>
      <c r="L3" s="139"/>
      <c r="M3" s="139"/>
      <c r="N3" s="127"/>
      <c r="O3" s="127"/>
      <c r="P3" s="127"/>
    </row>
    <row r="4" spans="1:16" ht="12.75" customHeight="1" x14ac:dyDescent="0.3">
      <c r="A4" s="114"/>
      <c r="B4" s="127"/>
      <c r="C4" s="139"/>
      <c r="D4" s="139"/>
      <c r="E4" s="139"/>
      <c r="F4" s="139"/>
      <c r="G4" s="139"/>
      <c r="H4" s="139"/>
      <c r="I4" s="139"/>
      <c r="J4" s="139"/>
      <c r="K4" s="139"/>
      <c r="L4" s="139"/>
      <c r="M4" s="139"/>
      <c r="N4" s="127"/>
      <c r="O4" s="127"/>
      <c r="P4" s="127"/>
    </row>
    <row r="5" spans="1:16" ht="12.75" customHeight="1" x14ac:dyDescent="0.3">
      <c r="A5" s="114"/>
      <c r="B5" s="127"/>
      <c r="C5" s="139"/>
      <c r="D5" s="139"/>
      <c r="E5" s="139"/>
      <c r="F5" s="139"/>
      <c r="G5" s="139"/>
      <c r="H5" s="139"/>
      <c r="I5" s="139"/>
      <c r="J5" s="139"/>
      <c r="K5" s="139"/>
      <c r="L5" s="139"/>
      <c r="M5" s="139"/>
      <c r="N5" s="127"/>
      <c r="O5" s="127"/>
      <c r="P5" s="127"/>
    </row>
    <row r="6" spans="1:16" ht="12.75" customHeight="1" x14ac:dyDescent="0.3">
      <c r="A6" s="114"/>
      <c r="B6" s="127"/>
      <c r="C6" s="139"/>
      <c r="D6" s="139"/>
      <c r="E6" s="139"/>
      <c r="F6" s="139"/>
      <c r="G6" s="139"/>
      <c r="H6" s="139"/>
      <c r="I6" s="139"/>
      <c r="J6" s="139"/>
      <c r="K6" s="139"/>
      <c r="L6" s="139"/>
      <c r="M6" s="139"/>
      <c r="N6" s="127"/>
      <c r="O6" s="127"/>
      <c r="P6" s="127"/>
    </row>
    <row r="7" spans="1:16" ht="12.75" customHeight="1" x14ac:dyDescent="0.3">
      <c r="A7" s="118"/>
      <c r="B7" s="108"/>
      <c r="C7" s="108"/>
      <c r="D7" s="108"/>
      <c r="E7" s="108"/>
      <c r="F7" s="108"/>
      <c r="G7" s="108"/>
      <c r="H7" s="108"/>
      <c r="I7" s="108"/>
      <c r="J7" s="108"/>
      <c r="K7" s="108"/>
      <c r="L7" s="108"/>
      <c r="M7" s="108"/>
      <c r="N7" s="108"/>
      <c r="O7" s="108"/>
      <c r="P7" s="108"/>
    </row>
    <row r="8" spans="1:16" s="11" customFormat="1" ht="42.9" customHeight="1" x14ac:dyDescent="0.25">
      <c r="A8" s="79" t="s">
        <v>444</v>
      </c>
      <c r="B8" s="63" t="s">
        <v>486</v>
      </c>
      <c r="C8" s="79" t="s">
        <v>487</v>
      </c>
      <c r="D8" s="79" t="s">
        <v>488</v>
      </c>
      <c r="E8" s="79" t="s">
        <v>489</v>
      </c>
      <c r="F8" s="79" t="s">
        <v>500</v>
      </c>
      <c r="G8" s="79" t="s">
        <v>492</v>
      </c>
      <c r="H8" s="79" t="s">
        <v>493</v>
      </c>
      <c r="I8" s="79" t="s">
        <v>494</v>
      </c>
      <c r="J8" s="79" t="s">
        <v>495</v>
      </c>
      <c r="K8" s="79" t="s">
        <v>496</v>
      </c>
      <c r="L8" s="79" t="s">
        <v>480</v>
      </c>
      <c r="M8" s="79" t="s">
        <v>481</v>
      </c>
      <c r="N8" s="79" t="s">
        <v>482</v>
      </c>
      <c r="O8" s="79" t="s">
        <v>483</v>
      </c>
      <c r="P8" s="79" t="s">
        <v>484</v>
      </c>
    </row>
    <row r="9" spans="1:16" ht="14.1" customHeight="1" x14ac:dyDescent="0.3">
      <c r="A9" s="65" t="s">
        <v>14</v>
      </c>
      <c r="B9" s="65" t="s">
        <v>111</v>
      </c>
      <c r="C9" s="66">
        <v>25.1</v>
      </c>
      <c r="D9" s="47">
        <v>48</v>
      </c>
      <c r="E9" s="66">
        <v>0.52</v>
      </c>
      <c r="F9" s="47">
        <v>1</v>
      </c>
      <c r="G9" s="47">
        <v>1</v>
      </c>
      <c r="H9" s="47">
        <v>1</v>
      </c>
      <c r="I9" s="81">
        <v>1</v>
      </c>
      <c r="J9" s="47">
        <v>1</v>
      </c>
      <c r="K9" s="47">
        <v>1</v>
      </c>
      <c r="L9" s="66">
        <v>4.17</v>
      </c>
      <c r="M9" s="66">
        <v>22.92</v>
      </c>
      <c r="N9" s="66">
        <v>52.08</v>
      </c>
      <c r="O9" s="66">
        <v>18.75</v>
      </c>
      <c r="P9" s="66">
        <v>2.08</v>
      </c>
    </row>
    <row r="10" spans="1:16" ht="14.1" customHeight="1" x14ac:dyDescent="0.3">
      <c r="A10" s="65" t="s">
        <v>15</v>
      </c>
      <c r="B10" s="65" t="s">
        <v>111</v>
      </c>
      <c r="C10" s="66">
        <v>9.6999999999999993</v>
      </c>
      <c r="D10" s="47">
        <v>15</v>
      </c>
      <c r="E10" s="66">
        <v>0.65</v>
      </c>
      <c r="F10" s="66">
        <v>1.0900000000000001</v>
      </c>
      <c r="G10" s="47">
        <v>1</v>
      </c>
      <c r="H10" s="47">
        <v>1</v>
      </c>
      <c r="I10" s="81">
        <v>4</v>
      </c>
      <c r="J10" s="47">
        <v>1</v>
      </c>
      <c r="K10" s="47">
        <v>1</v>
      </c>
      <c r="L10" s="66">
        <v>13.33</v>
      </c>
      <c r="M10" s="66">
        <v>26.67</v>
      </c>
      <c r="N10" s="47">
        <v>60</v>
      </c>
      <c r="O10" s="47">
        <v>0</v>
      </c>
      <c r="P10" s="47">
        <v>0</v>
      </c>
    </row>
    <row r="11" spans="1:16" ht="14.1" customHeight="1" x14ac:dyDescent="0.3">
      <c r="A11" s="65" t="s">
        <v>23</v>
      </c>
      <c r="B11" s="65" t="s">
        <v>111</v>
      </c>
      <c r="C11" s="66">
        <v>6.7</v>
      </c>
      <c r="D11" s="47">
        <v>11</v>
      </c>
      <c r="E11" s="66">
        <v>0.61</v>
      </c>
      <c r="F11" s="66">
        <v>1.18</v>
      </c>
      <c r="G11" s="47">
        <v>1</v>
      </c>
      <c r="H11" s="47">
        <v>2</v>
      </c>
      <c r="I11" s="81">
        <v>2</v>
      </c>
      <c r="J11" s="47">
        <v>1</v>
      </c>
      <c r="K11" s="47">
        <v>1</v>
      </c>
      <c r="L11" s="47">
        <v>0</v>
      </c>
      <c r="M11" s="66">
        <v>63.64</v>
      </c>
      <c r="N11" s="66">
        <v>9.09</v>
      </c>
      <c r="O11" s="66">
        <v>27.27</v>
      </c>
      <c r="P11" s="47">
        <v>0</v>
      </c>
    </row>
    <row r="12" spans="1:16" ht="14.1" customHeight="1" x14ac:dyDescent="0.3">
      <c r="A12" s="65" t="s">
        <v>31</v>
      </c>
      <c r="B12" s="65" t="s">
        <v>111</v>
      </c>
      <c r="C12" s="66">
        <v>49.4</v>
      </c>
      <c r="D12" s="47">
        <v>89</v>
      </c>
      <c r="E12" s="66">
        <v>0.56000000000000005</v>
      </c>
      <c r="F12" s="66">
        <v>0.99</v>
      </c>
      <c r="G12" s="47">
        <v>1</v>
      </c>
      <c r="H12" s="47">
        <v>1</v>
      </c>
      <c r="I12" s="81">
        <v>4</v>
      </c>
      <c r="J12" s="47">
        <v>1</v>
      </c>
      <c r="K12" s="47">
        <v>1</v>
      </c>
      <c r="L12" s="66">
        <v>2.25</v>
      </c>
      <c r="M12" s="66">
        <v>32.58</v>
      </c>
      <c r="N12" s="66">
        <v>49.44</v>
      </c>
      <c r="O12" s="66">
        <v>12.36</v>
      </c>
      <c r="P12" s="66">
        <v>3.37</v>
      </c>
    </row>
    <row r="13" spans="1:16" ht="14.1" customHeight="1" x14ac:dyDescent="0.3">
      <c r="A13" s="65" t="s">
        <v>21</v>
      </c>
      <c r="B13" s="65" t="s">
        <v>153</v>
      </c>
      <c r="C13" s="66">
        <v>7.7</v>
      </c>
      <c r="D13" s="47">
        <v>23</v>
      </c>
      <c r="E13" s="66">
        <v>0.33</v>
      </c>
      <c r="F13" s="66">
        <v>1.06</v>
      </c>
      <c r="G13" s="47">
        <v>1</v>
      </c>
      <c r="H13" s="47">
        <v>1</v>
      </c>
      <c r="I13" s="81">
        <v>4</v>
      </c>
      <c r="J13" s="47">
        <v>1</v>
      </c>
      <c r="K13" s="47">
        <v>1</v>
      </c>
      <c r="L13" s="47">
        <v>0</v>
      </c>
      <c r="M13" s="66">
        <v>4.3499999999999996</v>
      </c>
      <c r="N13" s="66">
        <v>39.130000000000003</v>
      </c>
      <c r="O13" s="66">
        <v>52.17</v>
      </c>
      <c r="P13" s="66">
        <v>4.3499999999999996</v>
      </c>
    </row>
    <row r="14" spans="1:16" ht="14.1" customHeight="1" x14ac:dyDescent="0.3">
      <c r="A14" s="65" t="s">
        <v>23</v>
      </c>
      <c r="B14" s="65" t="s">
        <v>153</v>
      </c>
      <c r="C14" s="66">
        <v>19</v>
      </c>
      <c r="D14" s="47">
        <v>41</v>
      </c>
      <c r="E14" s="66">
        <v>0.46</v>
      </c>
      <c r="F14" s="66">
        <v>0.9</v>
      </c>
      <c r="G14" s="47">
        <v>2</v>
      </c>
      <c r="H14" s="47">
        <v>2</v>
      </c>
      <c r="I14" s="81">
        <v>4</v>
      </c>
      <c r="J14" s="47">
        <v>1</v>
      </c>
      <c r="K14" s="47">
        <v>1</v>
      </c>
      <c r="L14" s="47">
        <v>0</v>
      </c>
      <c r="M14" s="66">
        <v>24.39</v>
      </c>
      <c r="N14" s="66">
        <v>39.020000000000003</v>
      </c>
      <c r="O14" s="66">
        <v>36.590000000000003</v>
      </c>
      <c r="P14" s="47">
        <v>0</v>
      </c>
    </row>
    <row r="15" spans="1:16" ht="14.1" customHeight="1" x14ac:dyDescent="0.3">
      <c r="A15" s="65" t="s">
        <v>24</v>
      </c>
      <c r="B15" s="65" t="s">
        <v>153</v>
      </c>
      <c r="C15" s="66">
        <v>13.4</v>
      </c>
      <c r="D15" s="47">
        <v>32</v>
      </c>
      <c r="E15" s="66">
        <v>0.42</v>
      </c>
      <c r="F15" s="66">
        <v>0.92</v>
      </c>
      <c r="G15" s="47">
        <v>2</v>
      </c>
      <c r="H15" s="47">
        <v>2</v>
      </c>
      <c r="I15" s="81">
        <v>4</v>
      </c>
      <c r="J15" s="47">
        <v>1</v>
      </c>
      <c r="K15" s="47">
        <v>1</v>
      </c>
      <c r="L15" s="47">
        <v>0</v>
      </c>
      <c r="M15" s="66">
        <v>9.3800000000000008</v>
      </c>
      <c r="N15" s="66">
        <v>56.25</v>
      </c>
      <c r="O15" s="66">
        <v>31.25</v>
      </c>
      <c r="P15" s="66">
        <v>3.13</v>
      </c>
    </row>
    <row r="16" spans="1:16" ht="14.1" customHeight="1" x14ac:dyDescent="0.3">
      <c r="A16" s="65" t="s">
        <v>24</v>
      </c>
      <c r="B16" s="65" t="s">
        <v>163</v>
      </c>
      <c r="C16" s="66">
        <v>14</v>
      </c>
      <c r="D16" s="47">
        <v>29</v>
      </c>
      <c r="E16" s="66">
        <v>0.48</v>
      </c>
      <c r="F16" s="66">
        <v>1.06</v>
      </c>
      <c r="G16" s="47">
        <v>1</v>
      </c>
      <c r="H16" s="47">
        <v>2</v>
      </c>
      <c r="I16" s="81">
        <v>2</v>
      </c>
      <c r="J16" s="47">
        <v>1</v>
      </c>
      <c r="K16" s="47">
        <v>1</v>
      </c>
      <c r="L16" s="47">
        <v>0</v>
      </c>
      <c r="M16" s="66">
        <v>24.14</v>
      </c>
      <c r="N16" s="66">
        <v>48.28</v>
      </c>
      <c r="O16" s="66">
        <v>24.14</v>
      </c>
      <c r="P16" s="66">
        <v>3.45</v>
      </c>
    </row>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Q101"/>
  <sheetViews>
    <sheetView zoomScale="110" zoomScaleNormal="110" workbookViewId="0">
      <selection sqref="A1:Q5"/>
    </sheetView>
  </sheetViews>
  <sheetFormatPr defaultColWidth="8.88671875" defaultRowHeight="13.8" x14ac:dyDescent="0.3"/>
  <cols>
    <col min="1" max="1" width="25" style="10" bestFit="1" customWidth="1"/>
    <col min="2" max="5" width="8.88671875" style="10" customWidth="1"/>
    <col min="6" max="6" width="13.88671875" style="10" customWidth="1"/>
    <col min="7" max="7" width="8.88671875" style="10" customWidth="1"/>
    <col min="8" max="16384" width="8.88671875" style="10"/>
  </cols>
  <sheetData>
    <row r="1" spans="1:17" ht="12.75" customHeight="1" x14ac:dyDescent="0.3">
      <c r="A1" s="141" t="s">
        <v>711</v>
      </c>
      <c r="B1" s="127"/>
      <c r="C1" s="127"/>
      <c r="D1" s="127"/>
      <c r="E1" s="127"/>
      <c r="F1" s="127"/>
      <c r="G1" s="127"/>
      <c r="H1" s="127"/>
      <c r="I1" s="127"/>
      <c r="J1" s="127"/>
      <c r="K1" s="127"/>
      <c r="L1" s="127"/>
      <c r="M1" s="127"/>
      <c r="N1" s="127"/>
      <c r="O1" s="127"/>
      <c r="P1" s="127"/>
      <c r="Q1" s="127"/>
    </row>
    <row r="2" spans="1:17" ht="12.75" customHeight="1" x14ac:dyDescent="0.3">
      <c r="A2" s="114"/>
      <c r="B2" s="127"/>
      <c r="C2" s="127"/>
      <c r="D2" s="127"/>
      <c r="E2" s="127"/>
      <c r="F2" s="127"/>
      <c r="G2" s="127"/>
      <c r="H2" s="127"/>
      <c r="I2" s="127"/>
      <c r="J2" s="127"/>
      <c r="K2" s="127"/>
      <c r="L2" s="127"/>
      <c r="M2" s="127"/>
      <c r="N2" s="127"/>
      <c r="O2" s="127"/>
      <c r="P2" s="127"/>
      <c r="Q2" s="127"/>
    </row>
    <row r="3" spans="1:17" ht="12.75" customHeight="1" x14ac:dyDescent="0.3">
      <c r="A3" s="114"/>
      <c r="B3" s="127"/>
      <c r="C3" s="127"/>
      <c r="D3" s="127"/>
      <c r="E3" s="127"/>
      <c r="F3" s="127"/>
      <c r="G3" s="127"/>
      <c r="H3" s="127"/>
      <c r="I3" s="127"/>
      <c r="J3" s="127"/>
      <c r="K3" s="127"/>
      <c r="L3" s="127"/>
      <c r="M3" s="127"/>
      <c r="N3" s="127"/>
      <c r="O3" s="127"/>
      <c r="P3" s="127"/>
      <c r="Q3" s="127"/>
    </row>
    <row r="4" spans="1:17" ht="12.75" customHeight="1" x14ac:dyDescent="0.3">
      <c r="A4" s="114"/>
      <c r="B4" s="127"/>
      <c r="C4" s="127"/>
      <c r="D4" s="127"/>
      <c r="E4" s="127"/>
      <c r="F4" s="127"/>
      <c r="G4" s="127"/>
      <c r="H4" s="127"/>
      <c r="I4" s="127"/>
      <c r="J4" s="127"/>
      <c r="K4" s="127"/>
      <c r="L4" s="127"/>
      <c r="M4" s="127"/>
      <c r="N4" s="127"/>
      <c r="O4" s="127"/>
      <c r="P4" s="127"/>
      <c r="Q4" s="127"/>
    </row>
    <row r="5" spans="1:17" ht="91.5" customHeight="1" x14ac:dyDescent="0.3">
      <c r="A5" s="118"/>
      <c r="B5" s="108"/>
      <c r="C5" s="108"/>
      <c r="D5" s="108"/>
      <c r="E5" s="108"/>
      <c r="F5" s="108"/>
      <c r="G5" s="108"/>
      <c r="H5" s="108"/>
      <c r="I5" s="108"/>
      <c r="J5" s="108"/>
      <c r="K5" s="108"/>
      <c r="L5" s="108"/>
      <c r="M5" s="108"/>
      <c r="N5" s="108"/>
      <c r="O5" s="108"/>
      <c r="P5" s="108"/>
      <c r="Q5" s="108"/>
    </row>
    <row r="6" spans="1:17" ht="41.4" customHeight="1" x14ac:dyDescent="0.3">
      <c r="A6" s="63" t="s">
        <v>9</v>
      </c>
      <c r="B6" s="79" t="s">
        <v>487</v>
      </c>
      <c r="C6" s="79" t="s">
        <v>488</v>
      </c>
      <c r="D6" s="79" t="s">
        <v>489</v>
      </c>
      <c r="E6" s="79" t="s">
        <v>490</v>
      </c>
      <c r="F6" s="79" t="s">
        <v>491</v>
      </c>
      <c r="G6" s="79" t="s">
        <v>492</v>
      </c>
      <c r="H6" s="79" t="s">
        <v>493</v>
      </c>
      <c r="I6" s="79" t="s">
        <v>494</v>
      </c>
      <c r="J6" s="79" t="s">
        <v>495</v>
      </c>
      <c r="K6" s="79" t="s">
        <v>496</v>
      </c>
      <c r="L6" s="79" t="s">
        <v>480</v>
      </c>
      <c r="M6" s="79" t="s">
        <v>481</v>
      </c>
      <c r="N6" s="79" t="s">
        <v>482</v>
      </c>
      <c r="O6" s="79" t="s">
        <v>483</v>
      </c>
      <c r="P6" s="79" t="s">
        <v>484</v>
      </c>
      <c r="Q6" s="79" t="s">
        <v>516</v>
      </c>
    </row>
    <row r="7" spans="1:17" x14ac:dyDescent="0.3">
      <c r="A7" s="85" t="s">
        <v>144</v>
      </c>
      <c r="B7" s="47">
        <v>10</v>
      </c>
      <c r="C7" s="47">
        <v>16</v>
      </c>
      <c r="D7" s="66">
        <v>0.63</v>
      </c>
      <c r="E7" s="47">
        <v>64</v>
      </c>
      <c r="F7" s="66">
        <v>0.96</v>
      </c>
      <c r="G7" s="47">
        <v>1</v>
      </c>
      <c r="H7" s="47">
        <v>1</v>
      </c>
      <c r="I7" s="81">
        <v>4</v>
      </c>
      <c r="J7" s="47">
        <v>1</v>
      </c>
      <c r="K7" s="47">
        <v>1</v>
      </c>
      <c r="L7" s="66">
        <v>7.14</v>
      </c>
      <c r="M7" s="47">
        <v>50</v>
      </c>
      <c r="N7" s="66">
        <v>35.71</v>
      </c>
      <c r="O7" s="66">
        <v>7.14</v>
      </c>
      <c r="P7" s="47">
        <v>0</v>
      </c>
      <c r="Q7" s="66">
        <v>61.35</v>
      </c>
    </row>
    <row r="62" ht="14.4" customHeight="1" thickBot="1" x14ac:dyDescent="0.35"/>
    <row r="101" ht="14.4" customHeight="1" thickBot="1" x14ac:dyDescent="0.35"/>
  </sheetData>
  <mergeCells count="1">
    <mergeCell ref="A1:Q5"/>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Q101"/>
  <sheetViews>
    <sheetView workbookViewId="0">
      <selection sqref="A1:Q5"/>
    </sheetView>
  </sheetViews>
  <sheetFormatPr defaultColWidth="8.88671875" defaultRowHeight="13.8" x14ac:dyDescent="0.3"/>
  <cols>
    <col min="1" max="1" width="25" style="10" bestFit="1" customWidth="1"/>
    <col min="2" max="2" width="8.88671875" style="10" customWidth="1"/>
    <col min="3" max="16384" width="8.88671875" style="10"/>
  </cols>
  <sheetData>
    <row r="1" spans="1:17" ht="12.75" customHeight="1" x14ac:dyDescent="0.3">
      <c r="A1" s="141" t="s">
        <v>712</v>
      </c>
      <c r="B1" s="127"/>
      <c r="C1" s="127"/>
      <c r="D1" s="127"/>
      <c r="E1" s="127"/>
      <c r="F1" s="127"/>
      <c r="G1" s="127"/>
      <c r="H1" s="127"/>
      <c r="I1" s="127"/>
      <c r="J1" s="127"/>
      <c r="K1" s="127"/>
      <c r="L1" s="127"/>
      <c r="M1" s="127"/>
      <c r="N1" s="127"/>
      <c r="O1" s="127"/>
      <c r="P1" s="127"/>
      <c r="Q1" s="127"/>
    </row>
    <row r="2" spans="1:17" x14ac:dyDescent="0.3">
      <c r="A2" s="114"/>
      <c r="B2" s="127"/>
      <c r="C2" s="127"/>
      <c r="D2" s="127"/>
      <c r="E2" s="127"/>
      <c r="F2" s="127"/>
      <c r="G2" s="127"/>
      <c r="H2" s="127"/>
      <c r="I2" s="127"/>
      <c r="J2" s="127"/>
      <c r="K2" s="127"/>
      <c r="L2" s="127"/>
      <c r="M2" s="127"/>
      <c r="N2" s="127"/>
      <c r="O2" s="127"/>
      <c r="P2" s="127"/>
      <c r="Q2" s="127"/>
    </row>
    <row r="3" spans="1:17" x14ac:dyDescent="0.3">
      <c r="A3" s="114"/>
      <c r="B3" s="127"/>
      <c r="C3" s="127"/>
      <c r="D3" s="127"/>
      <c r="E3" s="127"/>
      <c r="F3" s="127"/>
      <c r="G3" s="127"/>
      <c r="H3" s="127"/>
      <c r="I3" s="127"/>
      <c r="J3" s="127"/>
      <c r="K3" s="127"/>
      <c r="L3" s="127"/>
      <c r="M3" s="127"/>
      <c r="N3" s="127"/>
      <c r="O3" s="127"/>
      <c r="P3" s="127"/>
      <c r="Q3" s="127"/>
    </row>
    <row r="4" spans="1:17" x14ac:dyDescent="0.3">
      <c r="A4" s="114"/>
      <c r="B4" s="127"/>
      <c r="C4" s="127"/>
      <c r="D4" s="127"/>
      <c r="E4" s="127"/>
      <c r="F4" s="127"/>
      <c r="G4" s="127"/>
      <c r="H4" s="127"/>
      <c r="I4" s="127"/>
      <c r="J4" s="127"/>
      <c r="K4" s="127"/>
      <c r="L4" s="127"/>
      <c r="M4" s="127"/>
      <c r="N4" s="127"/>
      <c r="O4" s="127"/>
      <c r="P4" s="127"/>
      <c r="Q4" s="127"/>
    </row>
    <row r="5" spans="1:17" ht="95.25" customHeight="1" x14ac:dyDescent="0.3">
      <c r="A5" s="118"/>
      <c r="B5" s="108"/>
      <c r="C5" s="108"/>
      <c r="D5" s="108"/>
      <c r="E5" s="108"/>
      <c r="F5" s="108"/>
      <c r="G5" s="108"/>
      <c r="H5" s="108"/>
      <c r="I5" s="108"/>
      <c r="J5" s="108"/>
      <c r="K5" s="108"/>
      <c r="L5" s="108"/>
      <c r="M5" s="108"/>
      <c r="N5" s="108"/>
      <c r="O5" s="108"/>
      <c r="P5" s="108"/>
      <c r="Q5" s="108"/>
    </row>
    <row r="6" spans="1:17" ht="41.4" customHeight="1" x14ac:dyDescent="0.3">
      <c r="A6" s="63" t="s">
        <v>9</v>
      </c>
      <c r="B6" s="79" t="s">
        <v>487</v>
      </c>
      <c r="C6" s="79" t="s">
        <v>488</v>
      </c>
      <c r="D6" s="79" t="s">
        <v>489</v>
      </c>
      <c r="E6" s="79" t="s">
        <v>490</v>
      </c>
      <c r="F6" s="79" t="s">
        <v>498</v>
      </c>
      <c r="G6" s="79" t="s">
        <v>492</v>
      </c>
      <c r="H6" s="79" t="s">
        <v>493</v>
      </c>
      <c r="I6" s="79" t="s">
        <v>494</v>
      </c>
      <c r="J6" s="79" t="s">
        <v>495</v>
      </c>
      <c r="K6" s="79" t="s">
        <v>496</v>
      </c>
      <c r="L6" s="79" t="s">
        <v>480</v>
      </c>
      <c r="M6" s="79" t="s">
        <v>481</v>
      </c>
      <c r="N6" s="79" t="s">
        <v>482</v>
      </c>
      <c r="O6" s="79" t="s">
        <v>483</v>
      </c>
      <c r="P6" s="79" t="s">
        <v>484</v>
      </c>
      <c r="Q6" s="79" t="s">
        <v>499</v>
      </c>
    </row>
    <row r="62" ht="14.4" customHeight="1" thickBot="1" x14ac:dyDescent="0.35"/>
    <row r="101" ht="14.4" customHeight="1" thickBot="1" x14ac:dyDescent="0.35"/>
  </sheetData>
  <mergeCells count="1">
    <mergeCell ref="A1:Q5"/>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Q101"/>
  <sheetViews>
    <sheetView workbookViewId="0">
      <selection sqref="A1:Q5"/>
    </sheetView>
  </sheetViews>
  <sheetFormatPr defaultColWidth="8.88671875" defaultRowHeight="13.8" x14ac:dyDescent="0.3"/>
  <cols>
    <col min="1" max="1" width="25" style="10" bestFit="1" customWidth="1"/>
    <col min="2" max="5" width="8.88671875" style="10" customWidth="1"/>
    <col min="6" max="6" width="13.88671875" style="10" customWidth="1"/>
    <col min="7" max="7" width="8.88671875" style="10" customWidth="1"/>
    <col min="8" max="16384" width="8.88671875" style="10"/>
  </cols>
  <sheetData>
    <row r="1" spans="1:17" ht="12.75" customHeight="1" x14ac:dyDescent="0.3">
      <c r="A1" s="141" t="s">
        <v>713</v>
      </c>
      <c r="B1" s="127"/>
      <c r="C1" s="127"/>
      <c r="D1" s="127"/>
      <c r="E1" s="127"/>
      <c r="F1" s="127"/>
      <c r="G1" s="127"/>
      <c r="H1" s="127"/>
      <c r="I1" s="127"/>
      <c r="J1" s="127"/>
      <c r="K1" s="127"/>
      <c r="L1" s="127"/>
      <c r="M1" s="127"/>
      <c r="N1" s="127"/>
      <c r="O1" s="127"/>
      <c r="P1" s="127"/>
      <c r="Q1" s="127"/>
    </row>
    <row r="2" spans="1:17" x14ac:dyDescent="0.3">
      <c r="A2" s="114"/>
      <c r="B2" s="127"/>
      <c r="C2" s="127"/>
      <c r="D2" s="127"/>
      <c r="E2" s="127"/>
      <c r="F2" s="127"/>
      <c r="G2" s="127"/>
      <c r="H2" s="127"/>
      <c r="I2" s="127"/>
      <c r="J2" s="127"/>
      <c r="K2" s="127"/>
      <c r="L2" s="127"/>
      <c r="M2" s="127"/>
      <c r="N2" s="127"/>
      <c r="O2" s="127"/>
      <c r="P2" s="127"/>
      <c r="Q2" s="127"/>
    </row>
    <row r="3" spans="1:17" x14ac:dyDescent="0.3">
      <c r="A3" s="114"/>
      <c r="B3" s="127"/>
      <c r="C3" s="127"/>
      <c r="D3" s="127"/>
      <c r="E3" s="127"/>
      <c r="F3" s="127"/>
      <c r="G3" s="127"/>
      <c r="H3" s="127"/>
      <c r="I3" s="127"/>
      <c r="J3" s="127"/>
      <c r="K3" s="127"/>
      <c r="L3" s="127"/>
      <c r="M3" s="127"/>
      <c r="N3" s="127"/>
      <c r="O3" s="127"/>
      <c r="P3" s="127"/>
      <c r="Q3" s="127"/>
    </row>
    <row r="4" spans="1:17" x14ac:dyDescent="0.3">
      <c r="A4" s="114"/>
      <c r="B4" s="127"/>
      <c r="C4" s="127"/>
      <c r="D4" s="127"/>
      <c r="E4" s="127"/>
      <c r="F4" s="127"/>
      <c r="G4" s="127"/>
      <c r="H4" s="127"/>
      <c r="I4" s="127"/>
      <c r="J4" s="127"/>
      <c r="K4" s="127"/>
      <c r="L4" s="127"/>
      <c r="M4" s="127"/>
      <c r="N4" s="127"/>
      <c r="O4" s="127"/>
      <c r="P4" s="127"/>
      <c r="Q4" s="127"/>
    </row>
    <row r="5" spans="1:17" ht="111.75" customHeight="1" x14ac:dyDescent="0.3">
      <c r="A5" s="118"/>
      <c r="B5" s="108"/>
      <c r="C5" s="108"/>
      <c r="D5" s="108"/>
      <c r="E5" s="108"/>
      <c r="F5" s="108"/>
      <c r="G5" s="108"/>
      <c r="H5" s="108"/>
      <c r="I5" s="108"/>
      <c r="J5" s="108"/>
      <c r="K5" s="108"/>
      <c r="L5" s="108"/>
      <c r="M5" s="108"/>
      <c r="N5" s="108"/>
      <c r="O5" s="108"/>
      <c r="P5" s="108"/>
      <c r="Q5" s="108"/>
    </row>
    <row r="6" spans="1:17" ht="41.4" customHeight="1" x14ac:dyDescent="0.3">
      <c r="A6" s="63" t="s">
        <v>9</v>
      </c>
      <c r="B6" s="79" t="s">
        <v>487</v>
      </c>
      <c r="C6" s="79" t="s">
        <v>488</v>
      </c>
      <c r="D6" s="79" t="s">
        <v>489</v>
      </c>
      <c r="E6" s="79" t="s">
        <v>490</v>
      </c>
      <c r="F6" s="79" t="s">
        <v>500</v>
      </c>
      <c r="G6" s="79" t="s">
        <v>492</v>
      </c>
      <c r="H6" s="79" t="s">
        <v>493</v>
      </c>
      <c r="I6" s="79" t="s">
        <v>494</v>
      </c>
      <c r="J6" s="79" t="s">
        <v>495</v>
      </c>
      <c r="K6" s="79" t="s">
        <v>496</v>
      </c>
      <c r="L6" s="79" t="s">
        <v>480</v>
      </c>
      <c r="M6" s="79" t="s">
        <v>481</v>
      </c>
      <c r="N6" s="79" t="s">
        <v>482</v>
      </c>
      <c r="O6" s="79" t="s">
        <v>483</v>
      </c>
      <c r="P6" s="79" t="s">
        <v>484</v>
      </c>
      <c r="Q6" s="79" t="s">
        <v>501</v>
      </c>
    </row>
    <row r="7" spans="1:17" x14ac:dyDescent="0.3">
      <c r="A7" s="85" t="s">
        <v>144</v>
      </c>
      <c r="B7" s="47">
        <v>10</v>
      </c>
      <c r="C7" s="47">
        <v>16</v>
      </c>
      <c r="D7" s="66">
        <v>0.63</v>
      </c>
      <c r="E7" s="66">
        <v>59.26</v>
      </c>
      <c r="F7" s="66">
        <v>0.98</v>
      </c>
      <c r="G7" s="47">
        <v>1</v>
      </c>
      <c r="H7" s="47">
        <v>1</v>
      </c>
      <c r="I7" s="81">
        <v>4</v>
      </c>
      <c r="J7" s="47">
        <v>1</v>
      </c>
      <c r="K7" s="47">
        <v>1</v>
      </c>
      <c r="L7" s="66">
        <v>7.14</v>
      </c>
      <c r="M7" s="47">
        <v>50</v>
      </c>
      <c r="N7" s="66">
        <v>35.71</v>
      </c>
      <c r="O7" s="66">
        <v>7.14</v>
      </c>
      <c r="P7" s="47">
        <v>0</v>
      </c>
      <c r="Q7" s="66">
        <v>57.8</v>
      </c>
    </row>
    <row r="62" ht="14.4" customHeight="1" thickBot="1" x14ac:dyDescent="0.35"/>
    <row r="101" ht="14.4" customHeight="1" thickBot="1" x14ac:dyDescent="0.35"/>
  </sheetData>
  <mergeCells count="1">
    <mergeCell ref="A1:Q5"/>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R198"/>
  <sheetViews>
    <sheetView topLeftCell="A8" zoomScaleNormal="100" zoomScalePageLayoutView="125" workbookViewId="0">
      <selection activeCell="A8" sqref="A8"/>
    </sheetView>
  </sheetViews>
  <sheetFormatPr defaultColWidth="8.88671875" defaultRowHeight="13.8" x14ac:dyDescent="0.3"/>
  <cols>
    <col min="1" max="1" width="21.6640625" style="10" customWidth="1"/>
    <col min="2" max="2" width="59.44140625" style="10" bestFit="1" customWidth="1"/>
    <col min="3" max="3" width="9.88671875" style="14" bestFit="1" customWidth="1"/>
    <col min="4" max="4" width="8.5546875" style="14" bestFit="1" customWidth="1"/>
    <col min="5" max="5" width="11.109375" style="14" bestFit="1" customWidth="1"/>
    <col min="6" max="7" width="9.6640625" style="14" bestFit="1" customWidth="1"/>
    <col min="8" max="8" width="8.21875" style="14" bestFit="1" customWidth="1"/>
    <col min="9" max="9" width="15.21875" style="14" bestFit="1" customWidth="1"/>
    <col min="10" max="10" width="7.21875" style="14" bestFit="1" customWidth="1"/>
    <col min="11" max="11" width="8.21875" style="14" bestFit="1" customWidth="1"/>
    <col min="12" max="12" width="15.21875" style="14" bestFit="1" customWidth="1"/>
    <col min="13" max="13" width="10.44140625" style="14" bestFit="1" customWidth="1"/>
    <col min="14" max="14" width="10.33203125" style="14" bestFit="1" customWidth="1"/>
    <col min="15" max="17" width="8.77734375" style="10" bestFit="1" customWidth="1"/>
    <col min="18" max="18" width="8.109375" style="10" bestFit="1" customWidth="1"/>
    <col min="19" max="19" width="8.88671875" style="10" customWidth="1"/>
    <col min="20" max="16384" width="8.88671875" style="10"/>
  </cols>
  <sheetData>
    <row r="1" spans="1:18" ht="12.75" customHeight="1" x14ac:dyDescent="0.3">
      <c r="A1" s="141" t="s">
        <v>714</v>
      </c>
      <c r="B1" s="127"/>
      <c r="C1" s="147"/>
      <c r="D1" s="147"/>
      <c r="E1" s="147"/>
      <c r="F1" s="147"/>
      <c r="G1" s="147"/>
      <c r="H1" s="147"/>
      <c r="I1" s="147"/>
      <c r="J1" s="147"/>
      <c r="K1" s="147"/>
      <c r="L1" s="147"/>
      <c r="M1" s="147"/>
      <c r="N1" s="147"/>
      <c r="O1" s="127"/>
      <c r="P1" s="127"/>
      <c r="Q1" s="127"/>
      <c r="R1" s="127"/>
    </row>
    <row r="2" spans="1:18" ht="12.75" customHeight="1" x14ac:dyDescent="0.3">
      <c r="A2" s="114"/>
      <c r="B2" s="127"/>
      <c r="C2" s="147"/>
      <c r="D2" s="147"/>
      <c r="E2" s="147"/>
      <c r="F2" s="147"/>
      <c r="G2" s="147"/>
      <c r="H2" s="147"/>
      <c r="I2" s="147"/>
      <c r="J2" s="147"/>
      <c r="K2" s="147"/>
      <c r="L2" s="147"/>
      <c r="M2" s="147"/>
      <c r="N2" s="147"/>
      <c r="O2" s="127"/>
      <c r="P2" s="127"/>
      <c r="Q2" s="127"/>
      <c r="R2" s="127"/>
    </row>
    <row r="3" spans="1:18" ht="12.75" customHeight="1" x14ac:dyDescent="0.3">
      <c r="A3" s="114"/>
      <c r="B3" s="127"/>
      <c r="C3" s="147"/>
      <c r="D3" s="147"/>
      <c r="E3" s="147"/>
      <c r="F3" s="147"/>
      <c r="G3" s="147"/>
      <c r="H3" s="147"/>
      <c r="I3" s="147"/>
      <c r="J3" s="147"/>
      <c r="K3" s="147"/>
      <c r="L3" s="147"/>
      <c r="M3" s="147"/>
      <c r="N3" s="147"/>
      <c r="O3" s="127"/>
      <c r="P3" s="127"/>
      <c r="Q3" s="127"/>
      <c r="R3" s="127"/>
    </row>
    <row r="4" spans="1:18" ht="12.75" customHeight="1" x14ac:dyDescent="0.3">
      <c r="A4" s="114"/>
      <c r="B4" s="127"/>
      <c r="C4" s="147"/>
      <c r="D4" s="147"/>
      <c r="E4" s="147"/>
      <c r="F4" s="147"/>
      <c r="G4" s="147"/>
      <c r="H4" s="147"/>
      <c r="I4" s="147"/>
      <c r="J4" s="147"/>
      <c r="K4" s="147"/>
      <c r="L4" s="147"/>
      <c r="M4" s="147"/>
      <c r="N4" s="147"/>
      <c r="O4" s="127"/>
      <c r="P4" s="127"/>
      <c r="Q4" s="127"/>
      <c r="R4" s="127"/>
    </row>
    <row r="5" spans="1:18" ht="12.75" customHeight="1" x14ac:dyDescent="0.3">
      <c r="A5" s="114"/>
      <c r="B5" s="127"/>
      <c r="C5" s="147"/>
      <c r="D5" s="147"/>
      <c r="E5" s="147"/>
      <c r="F5" s="147"/>
      <c r="G5" s="147"/>
      <c r="H5" s="147"/>
      <c r="I5" s="147"/>
      <c r="J5" s="147"/>
      <c r="K5" s="147"/>
      <c r="L5" s="147"/>
      <c r="M5" s="147"/>
      <c r="N5" s="147"/>
      <c r="O5" s="127"/>
      <c r="P5" s="127"/>
      <c r="Q5" s="127"/>
      <c r="R5" s="127"/>
    </row>
    <row r="6" spans="1:18" ht="12.75" customHeight="1" x14ac:dyDescent="0.3">
      <c r="A6" s="114"/>
      <c r="B6" s="127"/>
      <c r="C6" s="147"/>
      <c r="D6" s="147"/>
      <c r="E6" s="147"/>
      <c r="F6" s="147"/>
      <c r="G6" s="147"/>
      <c r="H6" s="147"/>
      <c r="I6" s="147"/>
      <c r="J6" s="147"/>
      <c r="K6" s="147"/>
      <c r="L6" s="147"/>
      <c r="M6" s="147"/>
      <c r="N6" s="147"/>
      <c r="O6" s="127"/>
      <c r="P6" s="127"/>
      <c r="Q6" s="127"/>
      <c r="R6" s="127"/>
    </row>
    <row r="7" spans="1:18" ht="23.25" customHeight="1" x14ac:dyDescent="0.3">
      <c r="A7" s="118"/>
      <c r="B7" s="108"/>
      <c r="C7" s="108"/>
      <c r="D7" s="108"/>
      <c r="E7" s="108"/>
      <c r="F7" s="108"/>
      <c r="G7" s="108"/>
      <c r="H7" s="108"/>
      <c r="I7" s="108"/>
      <c r="J7" s="108"/>
      <c r="K7" s="108"/>
      <c r="L7" s="108"/>
      <c r="M7" s="108"/>
      <c r="N7" s="108"/>
      <c r="O7" s="108"/>
      <c r="P7" s="108"/>
      <c r="Q7" s="108"/>
      <c r="R7" s="108"/>
    </row>
    <row r="8" spans="1:18" ht="42.9" customHeight="1" x14ac:dyDescent="0.3">
      <c r="A8" s="63" t="s">
        <v>486</v>
      </c>
      <c r="B8" s="79" t="s">
        <v>10</v>
      </c>
      <c r="C8" s="79" t="s">
        <v>487</v>
      </c>
      <c r="D8" s="79" t="s">
        <v>488</v>
      </c>
      <c r="E8" s="79" t="s">
        <v>489</v>
      </c>
      <c r="F8" s="79" t="s">
        <v>490</v>
      </c>
      <c r="G8" s="79" t="s">
        <v>491</v>
      </c>
      <c r="H8" s="79" t="s">
        <v>492</v>
      </c>
      <c r="I8" s="79" t="s">
        <v>517</v>
      </c>
      <c r="J8" s="79" t="s">
        <v>494</v>
      </c>
      <c r="K8" s="79" t="s">
        <v>495</v>
      </c>
      <c r="L8" s="79" t="s">
        <v>518</v>
      </c>
      <c r="M8" s="79" t="s">
        <v>480</v>
      </c>
      <c r="N8" s="79" t="s">
        <v>481</v>
      </c>
      <c r="O8" s="79" t="s">
        <v>482</v>
      </c>
      <c r="P8" s="79" t="s">
        <v>483</v>
      </c>
      <c r="Q8" s="79" t="s">
        <v>484</v>
      </c>
      <c r="R8" s="79" t="s">
        <v>519</v>
      </c>
    </row>
    <row r="9" spans="1:18" ht="14.1" customHeight="1" x14ac:dyDescent="0.3">
      <c r="A9" s="65" t="s">
        <v>36</v>
      </c>
      <c r="B9" s="65" t="s">
        <v>38</v>
      </c>
      <c r="C9" s="66">
        <v>12.1</v>
      </c>
      <c r="D9" s="47">
        <v>16</v>
      </c>
      <c r="E9" s="66">
        <v>0.76</v>
      </c>
      <c r="F9" s="66">
        <v>0.53</v>
      </c>
      <c r="G9" s="66">
        <v>1.1499999999999999</v>
      </c>
      <c r="H9" s="47">
        <v>15</v>
      </c>
      <c r="I9" s="47">
        <v>93</v>
      </c>
      <c r="J9" s="81">
        <v>3</v>
      </c>
      <c r="K9" s="47">
        <v>6</v>
      </c>
      <c r="L9" s="47">
        <v>37</v>
      </c>
      <c r="M9" s="47">
        <v>25</v>
      </c>
      <c r="N9" s="66">
        <v>43.75</v>
      </c>
      <c r="O9" s="66">
        <v>31.25</v>
      </c>
      <c r="P9" s="47">
        <v>0</v>
      </c>
      <c r="Q9" s="47">
        <v>0</v>
      </c>
      <c r="R9" s="66">
        <v>0.61</v>
      </c>
    </row>
    <row r="10" spans="1:18" ht="14.1" customHeight="1" x14ac:dyDescent="0.3">
      <c r="A10" s="65" t="s">
        <v>39</v>
      </c>
      <c r="B10" s="65" t="s">
        <v>43</v>
      </c>
      <c r="C10" s="66">
        <v>28.7</v>
      </c>
      <c r="D10" s="47">
        <v>47</v>
      </c>
      <c r="E10" s="66">
        <v>0.61</v>
      </c>
      <c r="F10" s="66">
        <v>1.56</v>
      </c>
      <c r="G10" s="66">
        <v>0.93</v>
      </c>
      <c r="H10" s="47">
        <v>62</v>
      </c>
      <c r="I10" s="47">
        <v>93</v>
      </c>
      <c r="J10" s="81">
        <v>4</v>
      </c>
      <c r="K10" s="47">
        <v>40</v>
      </c>
      <c r="L10" s="47">
        <v>56</v>
      </c>
      <c r="M10" s="66">
        <v>17.02</v>
      </c>
      <c r="N10" s="66">
        <v>31.91</v>
      </c>
      <c r="O10" s="66">
        <v>31.91</v>
      </c>
      <c r="P10" s="66">
        <v>12.77</v>
      </c>
      <c r="Q10" s="66">
        <v>6.38</v>
      </c>
      <c r="R10" s="66">
        <v>1.45</v>
      </c>
    </row>
    <row r="11" spans="1:18" ht="14.1" customHeight="1" x14ac:dyDescent="0.3">
      <c r="A11" s="65" t="s">
        <v>39</v>
      </c>
      <c r="B11" s="65" t="s">
        <v>44</v>
      </c>
      <c r="C11" s="66">
        <v>12.5</v>
      </c>
      <c r="D11" s="47">
        <v>22</v>
      </c>
      <c r="E11" s="66">
        <v>0.56999999999999995</v>
      </c>
      <c r="F11" s="66">
        <v>0.73</v>
      </c>
      <c r="G11" s="66">
        <v>0.86</v>
      </c>
      <c r="H11" s="47">
        <v>75</v>
      </c>
      <c r="I11" s="47">
        <v>93</v>
      </c>
      <c r="J11" s="81">
        <v>4</v>
      </c>
      <c r="K11" s="47">
        <v>48</v>
      </c>
      <c r="L11" s="47">
        <v>56</v>
      </c>
      <c r="M11" s="66">
        <v>13.64</v>
      </c>
      <c r="N11" s="66">
        <v>40.909999999999997</v>
      </c>
      <c r="O11" s="66">
        <v>13.64</v>
      </c>
      <c r="P11" s="66">
        <v>18.18</v>
      </c>
      <c r="Q11" s="66">
        <v>13.64</v>
      </c>
      <c r="R11" s="66">
        <v>0.63</v>
      </c>
    </row>
    <row r="12" spans="1:18" ht="14.1" customHeight="1" x14ac:dyDescent="0.3">
      <c r="A12" s="65" t="s">
        <v>46</v>
      </c>
      <c r="B12" s="65" t="s">
        <v>47</v>
      </c>
      <c r="C12" s="66">
        <v>11.9</v>
      </c>
      <c r="D12" s="47">
        <v>23</v>
      </c>
      <c r="E12" s="66">
        <v>0.52</v>
      </c>
      <c r="F12" s="66">
        <v>0.76</v>
      </c>
      <c r="G12" s="66">
        <v>0.79</v>
      </c>
      <c r="H12" s="47">
        <v>86</v>
      </c>
      <c r="I12" s="47">
        <v>93</v>
      </c>
      <c r="J12" s="81">
        <v>4</v>
      </c>
      <c r="K12" s="47">
        <v>54</v>
      </c>
      <c r="L12" s="47">
        <v>56</v>
      </c>
      <c r="M12" s="66">
        <v>4.3499999999999996</v>
      </c>
      <c r="N12" s="66">
        <v>26.09</v>
      </c>
      <c r="O12" s="66">
        <v>47.83</v>
      </c>
      <c r="P12" s="66">
        <v>13.04</v>
      </c>
      <c r="Q12" s="66">
        <v>8.6999999999999993</v>
      </c>
      <c r="R12" s="66">
        <v>0.6</v>
      </c>
    </row>
    <row r="13" spans="1:18" ht="14.1" customHeight="1" x14ac:dyDescent="0.3">
      <c r="A13" s="65" t="s">
        <v>54</v>
      </c>
      <c r="B13" s="65" t="s">
        <v>56</v>
      </c>
      <c r="C13" s="66">
        <v>11.7</v>
      </c>
      <c r="D13" s="47">
        <v>19</v>
      </c>
      <c r="E13" s="66">
        <v>0.62</v>
      </c>
      <c r="F13" s="66">
        <v>0.63</v>
      </c>
      <c r="G13" s="66">
        <v>0.94</v>
      </c>
      <c r="H13" s="47">
        <v>60</v>
      </c>
      <c r="I13" s="47">
        <v>93</v>
      </c>
      <c r="J13" s="81">
        <v>3</v>
      </c>
      <c r="K13" s="47">
        <v>22</v>
      </c>
      <c r="L13" s="47">
        <v>37</v>
      </c>
      <c r="M13" s="47">
        <v>0</v>
      </c>
      <c r="N13" s="66">
        <v>52.63</v>
      </c>
      <c r="O13" s="66">
        <v>36.840000000000003</v>
      </c>
      <c r="P13" s="66">
        <v>5.26</v>
      </c>
      <c r="Q13" s="66">
        <v>5.26</v>
      </c>
      <c r="R13" s="66">
        <v>0.59</v>
      </c>
    </row>
    <row r="14" spans="1:18" ht="14.1" customHeight="1" x14ac:dyDescent="0.3">
      <c r="A14" s="65" t="s">
        <v>54</v>
      </c>
      <c r="B14" s="65" t="s">
        <v>58</v>
      </c>
      <c r="C14" s="66">
        <v>17.3</v>
      </c>
      <c r="D14" s="47">
        <v>24</v>
      </c>
      <c r="E14" s="66">
        <v>0.72</v>
      </c>
      <c r="F14" s="66">
        <v>0.8</v>
      </c>
      <c r="G14" s="66">
        <v>1.1000000000000001</v>
      </c>
      <c r="H14" s="47">
        <v>23</v>
      </c>
      <c r="I14" s="47">
        <v>93</v>
      </c>
      <c r="J14" s="81">
        <v>4</v>
      </c>
      <c r="K14" s="47">
        <v>16</v>
      </c>
      <c r="L14" s="47">
        <v>56</v>
      </c>
      <c r="M14" s="66">
        <v>16.670000000000002</v>
      </c>
      <c r="N14" s="47">
        <v>50</v>
      </c>
      <c r="O14" s="66">
        <v>29.17</v>
      </c>
      <c r="P14" s="66">
        <v>4.17</v>
      </c>
      <c r="Q14" s="47">
        <v>0</v>
      </c>
      <c r="R14" s="66">
        <v>0.87</v>
      </c>
    </row>
    <row r="15" spans="1:18" ht="14.1" customHeight="1" x14ac:dyDescent="0.3">
      <c r="A15" s="65" t="s">
        <v>54</v>
      </c>
      <c r="B15" s="65" t="s">
        <v>60</v>
      </c>
      <c r="C15" s="66">
        <v>18.5</v>
      </c>
      <c r="D15" s="47">
        <v>24</v>
      </c>
      <c r="E15" s="66">
        <v>0.77</v>
      </c>
      <c r="F15" s="66">
        <v>0.8</v>
      </c>
      <c r="G15" s="66">
        <v>1.17</v>
      </c>
      <c r="H15" s="47">
        <v>13</v>
      </c>
      <c r="I15" s="47">
        <v>93</v>
      </c>
      <c r="J15" s="81">
        <v>4</v>
      </c>
      <c r="K15" s="47">
        <v>8</v>
      </c>
      <c r="L15" s="47">
        <v>56</v>
      </c>
      <c r="M15" s="66">
        <v>29.17</v>
      </c>
      <c r="N15" s="66">
        <v>45.83</v>
      </c>
      <c r="O15" s="66">
        <v>20.83</v>
      </c>
      <c r="P15" s="66">
        <v>4.17</v>
      </c>
      <c r="Q15" s="47">
        <v>0</v>
      </c>
      <c r="R15" s="66">
        <v>0.93</v>
      </c>
    </row>
    <row r="16" spans="1:18" ht="14.1" customHeight="1" x14ac:dyDescent="0.3">
      <c r="A16" s="65" t="s">
        <v>54</v>
      </c>
      <c r="B16" s="65" t="s">
        <v>63</v>
      </c>
      <c r="C16" s="66">
        <v>35.5</v>
      </c>
      <c r="D16" s="47">
        <v>43</v>
      </c>
      <c r="E16" s="66">
        <v>0.83</v>
      </c>
      <c r="F16" s="66">
        <v>1.43</v>
      </c>
      <c r="G16" s="66">
        <v>1.26</v>
      </c>
      <c r="H16" s="47">
        <v>4</v>
      </c>
      <c r="I16" s="47">
        <v>93</v>
      </c>
      <c r="J16" s="81">
        <v>4</v>
      </c>
      <c r="K16" s="47">
        <v>3</v>
      </c>
      <c r="L16" s="47">
        <v>56</v>
      </c>
      <c r="M16" s="66">
        <v>44.19</v>
      </c>
      <c r="N16" s="66">
        <v>39.53</v>
      </c>
      <c r="O16" s="66">
        <v>11.63</v>
      </c>
      <c r="P16" s="66">
        <v>4.6500000000000004</v>
      </c>
      <c r="Q16" s="47">
        <v>0</v>
      </c>
      <c r="R16" s="66">
        <v>1.79</v>
      </c>
    </row>
    <row r="17" spans="1:18" ht="14.1" customHeight="1" x14ac:dyDescent="0.3">
      <c r="A17" s="65" t="s">
        <v>54</v>
      </c>
      <c r="B17" s="65" t="s">
        <v>67</v>
      </c>
      <c r="C17" s="66">
        <v>26.2</v>
      </c>
      <c r="D17" s="47">
        <v>42</v>
      </c>
      <c r="E17" s="66">
        <v>0.62</v>
      </c>
      <c r="F17" s="66">
        <v>1.39</v>
      </c>
      <c r="G17" s="66">
        <v>0.95</v>
      </c>
      <c r="H17" s="47">
        <v>58</v>
      </c>
      <c r="I17" s="47">
        <v>93</v>
      </c>
      <c r="J17" s="81">
        <v>4</v>
      </c>
      <c r="K17" s="47">
        <v>37</v>
      </c>
      <c r="L17" s="47">
        <v>56</v>
      </c>
      <c r="M17" s="66">
        <v>14.29</v>
      </c>
      <c r="N17" s="66">
        <v>30.95</v>
      </c>
      <c r="O17" s="66">
        <v>42.86</v>
      </c>
      <c r="P17" s="66">
        <v>9.52</v>
      </c>
      <c r="Q17" s="66">
        <v>2.38</v>
      </c>
      <c r="R17" s="66">
        <v>1.32</v>
      </c>
    </row>
    <row r="18" spans="1:18" ht="14.1" customHeight="1" x14ac:dyDescent="0.3">
      <c r="A18" s="65" t="s">
        <v>68</v>
      </c>
      <c r="B18" s="65" t="s">
        <v>71</v>
      </c>
      <c r="C18" s="66">
        <v>20.6</v>
      </c>
      <c r="D18" s="47">
        <v>31</v>
      </c>
      <c r="E18" s="66">
        <v>0.66</v>
      </c>
      <c r="F18" s="66">
        <v>1.03</v>
      </c>
      <c r="G18" s="66">
        <v>1.01</v>
      </c>
      <c r="H18" s="47">
        <v>44</v>
      </c>
      <c r="I18" s="47">
        <v>93</v>
      </c>
      <c r="J18" s="81">
        <v>4</v>
      </c>
      <c r="K18" s="47">
        <v>30</v>
      </c>
      <c r="L18" s="47">
        <v>56</v>
      </c>
      <c r="M18" s="66">
        <v>9.68</v>
      </c>
      <c r="N18" s="66">
        <v>41.94</v>
      </c>
      <c r="O18" s="66">
        <v>45.16</v>
      </c>
      <c r="P18" s="66">
        <v>3.23</v>
      </c>
      <c r="Q18" s="47">
        <v>0</v>
      </c>
      <c r="R18" s="66">
        <v>1.04</v>
      </c>
    </row>
    <row r="19" spans="1:18" ht="14.1" customHeight="1" x14ac:dyDescent="0.3">
      <c r="A19" s="65" t="s">
        <v>78</v>
      </c>
      <c r="B19" s="65" t="s">
        <v>80</v>
      </c>
      <c r="C19" s="66">
        <v>22.1</v>
      </c>
      <c r="D19" s="47">
        <v>35</v>
      </c>
      <c r="E19" s="66">
        <v>0.63</v>
      </c>
      <c r="F19" s="66">
        <v>1.1599999999999999</v>
      </c>
      <c r="G19" s="66">
        <v>0.96</v>
      </c>
      <c r="H19" s="47">
        <v>56</v>
      </c>
      <c r="I19" s="47">
        <v>93</v>
      </c>
      <c r="J19" s="81">
        <v>4</v>
      </c>
      <c r="K19" s="47">
        <v>36</v>
      </c>
      <c r="L19" s="47">
        <v>56</v>
      </c>
      <c r="M19" s="66">
        <v>5.71</v>
      </c>
      <c r="N19" s="47">
        <v>40</v>
      </c>
      <c r="O19" s="66">
        <v>48.57</v>
      </c>
      <c r="P19" s="66">
        <v>5.71</v>
      </c>
      <c r="Q19" s="47">
        <v>0</v>
      </c>
      <c r="R19" s="66">
        <v>1.1200000000000001</v>
      </c>
    </row>
    <row r="20" spans="1:18" ht="14.1" customHeight="1" x14ac:dyDescent="0.3">
      <c r="A20" s="65" t="s">
        <v>78</v>
      </c>
      <c r="B20" s="65" t="s">
        <v>81</v>
      </c>
      <c r="C20" s="66">
        <v>20.2</v>
      </c>
      <c r="D20" s="47">
        <v>30</v>
      </c>
      <c r="E20" s="66">
        <v>0.67</v>
      </c>
      <c r="F20" s="66">
        <v>1</v>
      </c>
      <c r="G20" s="66">
        <v>1.02</v>
      </c>
      <c r="H20" s="47">
        <v>40</v>
      </c>
      <c r="I20" s="47">
        <v>93</v>
      </c>
      <c r="J20" s="81">
        <v>4</v>
      </c>
      <c r="K20" s="47">
        <v>27</v>
      </c>
      <c r="L20" s="47">
        <v>56</v>
      </c>
      <c r="M20" s="66">
        <v>23.33</v>
      </c>
      <c r="N20" s="47">
        <v>30</v>
      </c>
      <c r="O20" s="47">
        <v>40</v>
      </c>
      <c r="P20" s="47">
        <v>0</v>
      </c>
      <c r="Q20" s="66">
        <v>6.67</v>
      </c>
      <c r="R20" s="66">
        <v>1.02</v>
      </c>
    </row>
    <row r="21" spans="1:18" ht="14.1" customHeight="1" x14ac:dyDescent="0.3">
      <c r="A21" s="65" t="s">
        <v>78</v>
      </c>
      <c r="B21" s="65" t="s">
        <v>65</v>
      </c>
      <c r="C21" s="66">
        <v>5.2</v>
      </c>
      <c r="D21" s="47">
        <v>10</v>
      </c>
      <c r="E21" s="66">
        <v>0.52</v>
      </c>
      <c r="F21" s="66">
        <v>0.33</v>
      </c>
      <c r="G21" s="66">
        <v>0.79</v>
      </c>
      <c r="H21" s="47">
        <v>86</v>
      </c>
      <c r="I21" s="47">
        <v>93</v>
      </c>
      <c r="J21" s="81">
        <v>3</v>
      </c>
      <c r="K21" s="47">
        <v>33</v>
      </c>
      <c r="L21" s="47">
        <v>37</v>
      </c>
      <c r="M21" s="47">
        <v>10</v>
      </c>
      <c r="N21" s="47">
        <v>10</v>
      </c>
      <c r="O21" s="47">
        <v>60</v>
      </c>
      <c r="P21" s="47">
        <v>20</v>
      </c>
      <c r="Q21" s="47">
        <v>0</v>
      </c>
      <c r="R21" s="66">
        <v>0.26</v>
      </c>
    </row>
    <row r="22" spans="1:18" ht="14.1" customHeight="1" x14ac:dyDescent="0.3">
      <c r="A22" s="65" t="s">
        <v>82</v>
      </c>
      <c r="B22" s="65" t="s">
        <v>83</v>
      </c>
      <c r="C22" s="66">
        <v>11.4</v>
      </c>
      <c r="D22" s="47">
        <v>21</v>
      </c>
      <c r="E22" s="66">
        <v>0.54</v>
      </c>
      <c r="F22" s="66">
        <v>0.7</v>
      </c>
      <c r="G22" s="66">
        <v>0.83</v>
      </c>
      <c r="H22" s="47">
        <v>82</v>
      </c>
      <c r="I22" s="47">
        <v>93</v>
      </c>
      <c r="J22" s="81">
        <v>4</v>
      </c>
      <c r="K22" s="47">
        <v>51</v>
      </c>
      <c r="L22" s="47">
        <v>56</v>
      </c>
      <c r="M22" s="66">
        <v>19.05</v>
      </c>
      <c r="N22" s="66">
        <v>9.52</v>
      </c>
      <c r="O22" s="66">
        <v>47.62</v>
      </c>
      <c r="P22" s="66">
        <v>19.05</v>
      </c>
      <c r="Q22" s="66">
        <v>4.76</v>
      </c>
      <c r="R22" s="66">
        <v>0.57999999999999996</v>
      </c>
    </row>
    <row r="23" spans="1:18" ht="14.1" customHeight="1" x14ac:dyDescent="0.3">
      <c r="A23" s="65" t="s">
        <v>82</v>
      </c>
      <c r="B23" s="65" t="s">
        <v>87</v>
      </c>
      <c r="C23" s="66">
        <v>10.199999999999999</v>
      </c>
      <c r="D23" s="47">
        <v>16</v>
      </c>
      <c r="E23" s="66">
        <v>0.64</v>
      </c>
      <c r="F23" s="66">
        <v>0.53</v>
      </c>
      <c r="G23" s="66">
        <v>0.97</v>
      </c>
      <c r="H23" s="47">
        <v>52</v>
      </c>
      <c r="I23" s="47">
        <v>93</v>
      </c>
      <c r="J23" s="81">
        <v>3</v>
      </c>
      <c r="K23" s="47">
        <v>18</v>
      </c>
      <c r="L23" s="47">
        <v>37</v>
      </c>
      <c r="M23" s="66">
        <v>18.75</v>
      </c>
      <c r="N23" s="47">
        <v>25</v>
      </c>
      <c r="O23" s="47">
        <v>50</v>
      </c>
      <c r="P23" s="47">
        <v>0</v>
      </c>
      <c r="Q23" s="66">
        <v>6.25</v>
      </c>
      <c r="R23" s="66">
        <v>0.52</v>
      </c>
    </row>
    <row r="24" spans="1:18" ht="14.1" customHeight="1" x14ac:dyDescent="0.3">
      <c r="A24" s="65" t="s">
        <v>684</v>
      </c>
      <c r="B24" s="65" t="s">
        <v>240</v>
      </c>
      <c r="C24" s="47">
        <v>9</v>
      </c>
      <c r="D24" s="47">
        <v>16</v>
      </c>
      <c r="E24" s="66">
        <v>0.56000000000000005</v>
      </c>
      <c r="F24" s="66">
        <v>0.53</v>
      </c>
      <c r="G24" s="66">
        <v>0.86</v>
      </c>
      <c r="H24" s="47">
        <v>75</v>
      </c>
      <c r="I24" s="47">
        <v>93</v>
      </c>
      <c r="J24" s="81">
        <v>3</v>
      </c>
      <c r="K24" s="47">
        <v>28</v>
      </c>
      <c r="L24" s="47">
        <v>37</v>
      </c>
      <c r="M24" s="47">
        <v>0</v>
      </c>
      <c r="N24" s="66">
        <v>43.75</v>
      </c>
      <c r="O24" s="66">
        <v>37.5</v>
      </c>
      <c r="P24" s="66">
        <v>12.5</v>
      </c>
      <c r="Q24" s="66">
        <v>6.25</v>
      </c>
      <c r="R24" s="66">
        <v>0.45</v>
      </c>
    </row>
    <row r="25" spans="1:18" ht="14.1" customHeight="1" x14ac:dyDescent="0.3">
      <c r="A25" s="65" t="s">
        <v>94</v>
      </c>
      <c r="B25" s="65" t="s">
        <v>97</v>
      </c>
      <c r="C25" s="66">
        <v>14.6</v>
      </c>
      <c r="D25" s="47">
        <v>24</v>
      </c>
      <c r="E25" s="66">
        <v>0.61</v>
      </c>
      <c r="F25" s="66">
        <v>0.8</v>
      </c>
      <c r="G25" s="66">
        <v>0.93</v>
      </c>
      <c r="H25" s="47">
        <v>62</v>
      </c>
      <c r="I25" s="47">
        <v>93</v>
      </c>
      <c r="J25" s="81">
        <v>4</v>
      </c>
      <c r="K25" s="47">
        <v>40</v>
      </c>
      <c r="L25" s="47">
        <v>56</v>
      </c>
      <c r="M25" s="47">
        <v>25</v>
      </c>
      <c r="N25" s="66">
        <v>16.670000000000002</v>
      </c>
      <c r="O25" s="66">
        <v>41.67</v>
      </c>
      <c r="P25" s="66">
        <v>8.33</v>
      </c>
      <c r="Q25" s="66">
        <v>8.33</v>
      </c>
      <c r="R25" s="66">
        <v>0.74</v>
      </c>
    </row>
    <row r="26" spans="1:18" ht="14.1" customHeight="1" x14ac:dyDescent="0.3">
      <c r="A26" s="65" t="s">
        <v>94</v>
      </c>
      <c r="B26" s="65" t="s">
        <v>65</v>
      </c>
      <c r="C26" s="66">
        <v>12.5</v>
      </c>
      <c r="D26" s="47">
        <v>21</v>
      </c>
      <c r="E26" s="66">
        <v>0.6</v>
      </c>
      <c r="F26" s="66">
        <v>0.7</v>
      </c>
      <c r="G26" s="66">
        <v>0.91</v>
      </c>
      <c r="H26" s="47">
        <v>69</v>
      </c>
      <c r="I26" s="47">
        <v>93</v>
      </c>
      <c r="J26" s="81">
        <v>4</v>
      </c>
      <c r="K26" s="47">
        <v>45</v>
      </c>
      <c r="L26" s="47">
        <v>56</v>
      </c>
      <c r="M26" s="66">
        <v>9.52</v>
      </c>
      <c r="N26" s="66">
        <v>28.57</v>
      </c>
      <c r="O26" s="66">
        <v>52.38</v>
      </c>
      <c r="P26" s="66">
        <v>4.76</v>
      </c>
      <c r="Q26" s="66">
        <v>4.76</v>
      </c>
      <c r="R26" s="66">
        <v>0.63</v>
      </c>
    </row>
    <row r="27" spans="1:18" ht="14.1" customHeight="1" x14ac:dyDescent="0.3">
      <c r="A27" s="65" t="s">
        <v>94</v>
      </c>
      <c r="B27" s="65" t="s">
        <v>98</v>
      </c>
      <c r="C27" s="66">
        <v>24.5</v>
      </c>
      <c r="D27" s="47">
        <v>42</v>
      </c>
      <c r="E27" s="66">
        <v>0.57999999999999996</v>
      </c>
      <c r="F27" s="66">
        <v>1.39</v>
      </c>
      <c r="G27" s="66">
        <v>0.89</v>
      </c>
      <c r="H27" s="47">
        <v>70</v>
      </c>
      <c r="I27" s="47">
        <v>93</v>
      </c>
      <c r="J27" s="81">
        <v>4</v>
      </c>
      <c r="K27" s="47">
        <v>46</v>
      </c>
      <c r="L27" s="47">
        <v>56</v>
      </c>
      <c r="M27" s="66">
        <v>9.52</v>
      </c>
      <c r="N27" s="66">
        <v>30.95</v>
      </c>
      <c r="O27" s="66">
        <v>40.479999999999997</v>
      </c>
      <c r="P27" s="66">
        <v>19.05</v>
      </c>
      <c r="Q27" s="47">
        <v>0</v>
      </c>
      <c r="R27" s="66">
        <v>1.24</v>
      </c>
    </row>
    <row r="28" spans="1:18" ht="14.1" customHeight="1" x14ac:dyDescent="0.3">
      <c r="A28" s="65" t="s">
        <v>101</v>
      </c>
      <c r="B28" s="65" t="s">
        <v>104</v>
      </c>
      <c r="C28" s="66">
        <v>5.2</v>
      </c>
      <c r="D28" s="47">
        <v>11</v>
      </c>
      <c r="E28" s="66">
        <v>0.47</v>
      </c>
      <c r="F28" s="66">
        <v>0.37</v>
      </c>
      <c r="G28" s="66">
        <v>0.72</v>
      </c>
      <c r="H28" s="47">
        <v>91</v>
      </c>
      <c r="I28" s="47">
        <v>93</v>
      </c>
      <c r="J28" s="81">
        <v>3</v>
      </c>
      <c r="K28" s="47">
        <v>36</v>
      </c>
      <c r="L28" s="47">
        <v>37</v>
      </c>
      <c r="M28" s="47">
        <v>0</v>
      </c>
      <c r="N28" s="66">
        <v>9.09</v>
      </c>
      <c r="O28" s="66">
        <v>72.73</v>
      </c>
      <c r="P28" s="66">
        <v>18.18</v>
      </c>
      <c r="Q28" s="47">
        <v>0</v>
      </c>
      <c r="R28" s="66">
        <v>0.26</v>
      </c>
    </row>
    <row r="29" spans="1:18" ht="14.1" customHeight="1" x14ac:dyDescent="0.3">
      <c r="A29" s="65" t="s">
        <v>101</v>
      </c>
      <c r="B29" s="65" t="s">
        <v>106</v>
      </c>
      <c r="C29" s="66">
        <v>8.4</v>
      </c>
      <c r="D29" s="47">
        <v>10</v>
      </c>
      <c r="E29" s="66">
        <v>0.84</v>
      </c>
      <c r="F29" s="66">
        <v>0.33</v>
      </c>
      <c r="G29" s="66">
        <v>1.28</v>
      </c>
      <c r="H29" s="47">
        <v>2</v>
      </c>
      <c r="I29" s="47">
        <v>93</v>
      </c>
      <c r="J29" s="81">
        <v>3</v>
      </c>
      <c r="K29" s="47">
        <v>1</v>
      </c>
      <c r="L29" s="47">
        <v>37</v>
      </c>
      <c r="M29" s="47">
        <v>50</v>
      </c>
      <c r="N29" s="47">
        <v>30</v>
      </c>
      <c r="O29" s="47">
        <v>20</v>
      </c>
      <c r="P29" s="47">
        <v>0</v>
      </c>
      <c r="Q29" s="47">
        <v>0</v>
      </c>
      <c r="R29" s="66">
        <v>0.42</v>
      </c>
    </row>
    <row r="30" spans="1:18" ht="14.1" customHeight="1" x14ac:dyDescent="0.3">
      <c r="A30" s="65" t="s">
        <v>129</v>
      </c>
      <c r="B30" s="65" t="s">
        <v>131</v>
      </c>
      <c r="C30" s="66">
        <v>15.2</v>
      </c>
      <c r="D30" s="47">
        <v>19</v>
      </c>
      <c r="E30" s="66">
        <v>0.8</v>
      </c>
      <c r="F30" s="66">
        <v>0.63</v>
      </c>
      <c r="G30" s="66">
        <v>1.22</v>
      </c>
      <c r="H30" s="47">
        <v>6</v>
      </c>
      <c r="I30" s="47">
        <v>93</v>
      </c>
      <c r="J30" s="81">
        <v>3</v>
      </c>
      <c r="K30" s="47">
        <v>3</v>
      </c>
      <c r="L30" s="47">
        <v>37</v>
      </c>
      <c r="M30" s="66">
        <v>31.58</v>
      </c>
      <c r="N30" s="66">
        <v>47.37</v>
      </c>
      <c r="O30" s="66">
        <v>21.05</v>
      </c>
      <c r="P30" s="47">
        <v>0</v>
      </c>
      <c r="Q30" s="47">
        <v>0</v>
      </c>
      <c r="R30" s="66">
        <v>0.77</v>
      </c>
    </row>
    <row r="31" spans="1:18" ht="14.1" customHeight="1" x14ac:dyDescent="0.3">
      <c r="A31" s="65" t="s">
        <v>129</v>
      </c>
      <c r="B31" s="65" t="s">
        <v>132</v>
      </c>
      <c r="C31" s="66">
        <v>11.9</v>
      </c>
      <c r="D31" s="47">
        <v>15</v>
      </c>
      <c r="E31" s="66">
        <v>0.79</v>
      </c>
      <c r="F31" s="66">
        <v>0.5</v>
      </c>
      <c r="G31" s="66">
        <v>1.21</v>
      </c>
      <c r="H31" s="47">
        <v>8</v>
      </c>
      <c r="I31" s="47">
        <v>93</v>
      </c>
      <c r="J31" s="81">
        <v>3</v>
      </c>
      <c r="K31" s="47">
        <v>4</v>
      </c>
      <c r="L31" s="47">
        <v>37</v>
      </c>
      <c r="M31" s="66">
        <v>26.67</v>
      </c>
      <c r="N31" s="66">
        <v>53.33</v>
      </c>
      <c r="O31" s="47">
        <v>20</v>
      </c>
      <c r="P31" s="47">
        <v>0</v>
      </c>
      <c r="Q31" s="47">
        <v>0</v>
      </c>
      <c r="R31" s="66">
        <v>0.6</v>
      </c>
    </row>
    <row r="32" spans="1:18" ht="14.1" customHeight="1" x14ac:dyDescent="0.3">
      <c r="A32" s="65" t="s">
        <v>129</v>
      </c>
      <c r="B32" s="65" t="s">
        <v>135</v>
      </c>
      <c r="C32" s="66">
        <v>15.3</v>
      </c>
      <c r="D32" s="47">
        <v>27</v>
      </c>
      <c r="E32" s="66">
        <v>0.56999999999999995</v>
      </c>
      <c r="F32" s="66">
        <v>0.9</v>
      </c>
      <c r="G32" s="66">
        <v>0.86</v>
      </c>
      <c r="H32" s="47">
        <v>75</v>
      </c>
      <c r="I32" s="47">
        <v>93</v>
      </c>
      <c r="J32" s="81">
        <v>4</v>
      </c>
      <c r="K32" s="47">
        <v>48</v>
      </c>
      <c r="L32" s="47">
        <v>56</v>
      </c>
      <c r="M32" s="66">
        <v>7.41</v>
      </c>
      <c r="N32" s="66">
        <v>33.33</v>
      </c>
      <c r="O32" s="66">
        <v>40.74</v>
      </c>
      <c r="P32" s="66">
        <v>11.11</v>
      </c>
      <c r="Q32" s="66">
        <v>7.41</v>
      </c>
      <c r="R32" s="66">
        <v>0.77</v>
      </c>
    </row>
    <row r="33" spans="1:18" ht="14.1" customHeight="1" x14ac:dyDescent="0.3">
      <c r="A33" s="65" t="s">
        <v>145</v>
      </c>
      <c r="B33" s="65" t="s">
        <v>146</v>
      </c>
      <c r="C33" s="66">
        <v>14.3</v>
      </c>
      <c r="D33" s="47">
        <v>21</v>
      </c>
      <c r="E33" s="66">
        <v>0.68</v>
      </c>
      <c r="F33" s="66">
        <v>0.7</v>
      </c>
      <c r="G33" s="66">
        <v>1.04</v>
      </c>
      <c r="H33" s="47">
        <v>35</v>
      </c>
      <c r="I33" s="47">
        <v>93</v>
      </c>
      <c r="J33" s="81">
        <v>4</v>
      </c>
      <c r="K33" s="47">
        <v>24</v>
      </c>
      <c r="L33" s="47">
        <v>56</v>
      </c>
      <c r="M33" s="66">
        <v>4.76</v>
      </c>
      <c r="N33" s="66">
        <v>66.67</v>
      </c>
      <c r="O33" s="66">
        <v>14.29</v>
      </c>
      <c r="P33" s="66">
        <v>14.29</v>
      </c>
      <c r="Q33" s="47">
        <v>0</v>
      </c>
      <c r="R33" s="66">
        <v>0.72</v>
      </c>
    </row>
    <row r="34" spans="1:18" ht="14.1" customHeight="1" x14ac:dyDescent="0.3">
      <c r="A34" s="65" t="s">
        <v>145</v>
      </c>
      <c r="B34" s="65" t="s">
        <v>147</v>
      </c>
      <c r="C34" s="66">
        <v>9.8000000000000007</v>
      </c>
      <c r="D34" s="47">
        <v>17</v>
      </c>
      <c r="E34" s="66">
        <v>0.57999999999999996</v>
      </c>
      <c r="F34" s="66">
        <v>0.56000000000000005</v>
      </c>
      <c r="G34" s="66">
        <v>0.88</v>
      </c>
      <c r="H34" s="47">
        <v>72</v>
      </c>
      <c r="I34" s="47">
        <v>93</v>
      </c>
      <c r="J34" s="81">
        <v>3</v>
      </c>
      <c r="K34" s="47">
        <v>26</v>
      </c>
      <c r="L34" s="47">
        <v>37</v>
      </c>
      <c r="M34" s="66">
        <v>11.76</v>
      </c>
      <c r="N34" s="66">
        <v>17.649999999999999</v>
      </c>
      <c r="O34" s="66">
        <v>58.82</v>
      </c>
      <c r="P34" s="66">
        <v>11.76</v>
      </c>
      <c r="Q34" s="47">
        <v>0</v>
      </c>
      <c r="R34" s="66">
        <v>0.5</v>
      </c>
    </row>
    <row r="35" spans="1:18" ht="14.1" customHeight="1" x14ac:dyDescent="0.3">
      <c r="A35" s="65" t="s">
        <v>159</v>
      </c>
      <c r="B35" s="65" t="s">
        <v>162</v>
      </c>
      <c r="C35" s="66">
        <v>4.2</v>
      </c>
      <c r="D35" s="47">
        <v>11</v>
      </c>
      <c r="E35" s="66">
        <v>0.38</v>
      </c>
      <c r="F35" s="66">
        <v>0.37</v>
      </c>
      <c r="G35" s="66">
        <v>0.57999999999999996</v>
      </c>
      <c r="H35" s="47">
        <v>93</v>
      </c>
      <c r="I35" s="47">
        <v>93</v>
      </c>
      <c r="J35" s="81">
        <v>3</v>
      </c>
      <c r="K35" s="47">
        <v>37</v>
      </c>
      <c r="L35" s="47">
        <v>37</v>
      </c>
      <c r="M35" s="47">
        <v>0</v>
      </c>
      <c r="N35" s="66">
        <v>18.18</v>
      </c>
      <c r="O35" s="66">
        <v>36.36</v>
      </c>
      <c r="P35" s="66">
        <v>27.27</v>
      </c>
      <c r="Q35" s="66">
        <v>18.18</v>
      </c>
      <c r="R35" s="66">
        <v>0.21</v>
      </c>
    </row>
    <row r="36" spans="1:18" ht="14.1" customHeight="1" x14ac:dyDescent="0.3">
      <c r="A36" s="65" t="s">
        <v>164</v>
      </c>
      <c r="B36" s="65" t="s">
        <v>165</v>
      </c>
      <c r="C36" s="66">
        <v>23.7</v>
      </c>
      <c r="D36" s="47">
        <v>33</v>
      </c>
      <c r="E36" s="66">
        <v>0.72</v>
      </c>
      <c r="F36" s="66">
        <v>1.1000000000000001</v>
      </c>
      <c r="G36" s="66">
        <v>1.0900000000000001</v>
      </c>
      <c r="H36" s="47">
        <v>26</v>
      </c>
      <c r="I36" s="47">
        <v>93</v>
      </c>
      <c r="J36" s="81">
        <v>4</v>
      </c>
      <c r="K36" s="47">
        <v>18</v>
      </c>
      <c r="L36" s="47">
        <v>56</v>
      </c>
      <c r="M36" s="66">
        <v>18.18</v>
      </c>
      <c r="N36" s="66">
        <v>45.45</v>
      </c>
      <c r="O36" s="66">
        <v>33.33</v>
      </c>
      <c r="P36" s="66">
        <v>3.03</v>
      </c>
      <c r="Q36" s="47">
        <v>0</v>
      </c>
      <c r="R36" s="66">
        <v>1.2</v>
      </c>
    </row>
    <row r="37" spans="1:18" ht="14.1" customHeight="1" x14ac:dyDescent="0.3">
      <c r="A37" s="65" t="s">
        <v>168</v>
      </c>
      <c r="B37" s="65" t="s">
        <v>169</v>
      </c>
      <c r="C37" s="66">
        <v>31.6</v>
      </c>
      <c r="D37" s="47">
        <v>37</v>
      </c>
      <c r="E37" s="66">
        <v>0.85</v>
      </c>
      <c r="F37" s="66">
        <v>1.23</v>
      </c>
      <c r="G37" s="66">
        <v>1.3</v>
      </c>
      <c r="H37" s="47">
        <v>1</v>
      </c>
      <c r="I37" s="47">
        <v>93</v>
      </c>
      <c r="J37" s="81">
        <v>4</v>
      </c>
      <c r="K37" s="47">
        <v>1</v>
      </c>
      <c r="L37" s="47">
        <v>56</v>
      </c>
      <c r="M37" s="66">
        <v>43.24</v>
      </c>
      <c r="N37" s="66">
        <v>45.95</v>
      </c>
      <c r="O37" s="66">
        <v>10.81</v>
      </c>
      <c r="P37" s="47">
        <v>0</v>
      </c>
      <c r="Q37" s="47">
        <v>0</v>
      </c>
      <c r="R37" s="66">
        <v>1.6</v>
      </c>
    </row>
    <row r="38" spans="1:18" ht="14.1" customHeight="1" x14ac:dyDescent="0.3">
      <c r="A38" s="65" t="s">
        <v>168</v>
      </c>
      <c r="B38" s="65" t="s">
        <v>171</v>
      </c>
      <c r="C38" s="66">
        <v>19.5</v>
      </c>
      <c r="D38" s="47">
        <v>30</v>
      </c>
      <c r="E38" s="66">
        <v>0.65</v>
      </c>
      <c r="F38" s="66">
        <v>1</v>
      </c>
      <c r="G38" s="66">
        <v>0.99</v>
      </c>
      <c r="H38" s="47">
        <v>46</v>
      </c>
      <c r="I38" s="47">
        <v>93</v>
      </c>
      <c r="J38" s="81">
        <v>4</v>
      </c>
      <c r="K38" s="47">
        <v>31</v>
      </c>
      <c r="L38" s="47">
        <v>56</v>
      </c>
      <c r="M38" s="66">
        <v>16.670000000000002</v>
      </c>
      <c r="N38" s="66">
        <v>43.33</v>
      </c>
      <c r="O38" s="66">
        <v>23.33</v>
      </c>
      <c r="P38" s="47">
        <v>10</v>
      </c>
      <c r="Q38" s="66">
        <v>6.67</v>
      </c>
      <c r="R38" s="66">
        <v>0.99</v>
      </c>
    </row>
    <row r="39" spans="1:18" ht="14.1" customHeight="1" x14ac:dyDescent="0.3">
      <c r="A39" s="65" t="s">
        <v>175</v>
      </c>
      <c r="B39" s="65" t="s">
        <v>176</v>
      </c>
      <c r="C39" s="66">
        <v>13.3</v>
      </c>
      <c r="D39" s="47">
        <v>20</v>
      </c>
      <c r="E39" s="66">
        <v>0.67</v>
      </c>
      <c r="F39" s="66">
        <v>0.66</v>
      </c>
      <c r="G39" s="66">
        <v>1.01</v>
      </c>
      <c r="H39" s="47">
        <v>44</v>
      </c>
      <c r="I39" s="47">
        <v>93</v>
      </c>
      <c r="J39" s="81">
        <v>3</v>
      </c>
      <c r="K39" s="47">
        <v>15</v>
      </c>
      <c r="L39" s="47">
        <v>37</v>
      </c>
      <c r="M39" s="47">
        <v>5</v>
      </c>
      <c r="N39" s="66">
        <v>55</v>
      </c>
      <c r="O39" s="47">
        <v>35</v>
      </c>
      <c r="P39" s="47">
        <v>0</v>
      </c>
      <c r="Q39" s="47">
        <v>5</v>
      </c>
      <c r="R39" s="66">
        <v>0.67</v>
      </c>
    </row>
    <row r="40" spans="1:18" ht="14.1" customHeight="1" x14ac:dyDescent="0.3">
      <c r="A40" s="65" t="s">
        <v>175</v>
      </c>
      <c r="B40" s="65" t="s">
        <v>178</v>
      </c>
      <c r="C40" s="66">
        <v>20.6</v>
      </c>
      <c r="D40" s="47">
        <v>40</v>
      </c>
      <c r="E40" s="66">
        <v>0.52</v>
      </c>
      <c r="F40" s="66">
        <v>1.33</v>
      </c>
      <c r="G40" s="66">
        <v>0.78</v>
      </c>
      <c r="H40" s="47">
        <v>89</v>
      </c>
      <c r="I40" s="47">
        <v>93</v>
      </c>
      <c r="J40" s="81">
        <v>4</v>
      </c>
      <c r="K40" s="47">
        <v>55</v>
      </c>
      <c r="L40" s="47">
        <v>56</v>
      </c>
      <c r="M40" s="47">
        <v>10</v>
      </c>
      <c r="N40" s="47">
        <v>25</v>
      </c>
      <c r="O40" s="47">
        <v>35</v>
      </c>
      <c r="P40" s="47">
        <v>20</v>
      </c>
      <c r="Q40" s="47">
        <v>10</v>
      </c>
      <c r="R40" s="66">
        <v>1.04</v>
      </c>
    </row>
    <row r="41" spans="1:18" ht="14.1" customHeight="1" x14ac:dyDescent="0.3">
      <c r="A41" s="65" t="s">
        <v>180</v>
      </c>
      <c r="B41" s="65" t="s">
        <v>183</v>
      </c>
      <c r="C41" s="66">
        <v>36.9</v>
      </c>
      <c r="D41" s="47">
        <v>46</v>
      </c>
      <c r="E41" s="66">
        <v>0.8</v>
      </c>
      <c r="F41" s="66">
        <v>1.53</v>
      </c>
      <c r="G41" s="66">
        <v>1.22</v>
      </c>
      <c r="H41" s="47">
        <v>6</v>
      </c>
      <c r="I41" s="47">
        <v>93</v>
      </c>
      <c r="J41" s="81">
        <v>4</v>
      </c>
      <c r="K41" s="47">
        <v>4</v>
      </c>
      <c r="L41" s="47">
        <v>56</v>
      </c>
      <c r="M41" s="66">
        <v>36.96</v>
      </c>
      <c r="N41" s="66">
        <v>39.130000000000003</v>
      </c>
      <c r="O41" s="66">
        <v>23.91</v>
      </c>
      <c r="P41" s="47">
        <v>0</v>
      </c>
      <c r="Q41" s="47">
        <v>0</v>
      </c>
      <c r="R41" s="66">
        <v>1.86</v>
      </c>
    </row>
    <row r="42" spans="1:18" ht="14.1" customHeight="1" x14ac:dyDescent="0.3">
      <c r="A42" s="65" t="s">
        <v>180</v>
      </c>
      <c r="B42" s="65" t="s">
        <v>188</v>
      </c>
      <c r="C42" s="66">
        <v>37.700000000000003</v>
      </c>
      <c r="D42" s="47">
        <v>56</v>
      </c>
      <c r="E42" s="66">
        <v>0.67</v>
      </c>
      <c r="F42" s="66">
        <v>1.86</v>
      </c>
      <c r="G42" s="66">
        <v>1.02</v>
      </c>
      <c r="H42" s="47">
        <v>40</v>
      </c>
      <c r="I42" s="47">
        <v>93</v>
      </c>
      <c r="J42" s="81">
        <v>4</v>
      </c>
      <c r="K42" s="47">
        <v>27</v>
      </c>
      <c r="L42" s="47">
        <v>56</v>
      </c>
      <c r="M42" s="66">
        <v>14.29</v>
      </c>
      <c r="N42" s="66">
        <v>41.07</v>
      </c>
      <c r="O42" s="66">
        <v>37.5</v>
      </c>
      <c r="P42" s="66">
        <v>7.14</v>
      </c>
      <c r="Q42" s="47">
        <v>0</v>
      </c>
      <c r="R42" s="66">
        <v>1.9</v>
      </c>
    </row>
    <row r="43" spans="1:18" ht="14.1" customHeight="1" x14ac:dyDescent="0.3">
      <c r="A43" s="65" t="s">
        <v>189</v>
      </c>
      <c r="B43" s="65" t="s">
        <v>192</v>
      </c>
      <c r="C43" s="66">
        <v>36.200000000000003</v>
      </c>
      <c r="D43" s="47">
        <v>57</v>
      </c>
      <c r="E43" s="66">
        <v>0.64</v>
      </c>
      <c r="F43" s="66">
        <v>1.89</v>
      </c>
      <c r="G43" s="66">
        <v>0.97</v>
      </c>
      <c r="H43" s="47">
        <v>52</v>
      </c>
      <c r="I43" s="47">
        <v>93</v>
      </c>
      <c r="J43" s="81">
        <v>4</v>
      </c>
      <c r="K43" s="47">
        <v>35</v>
      </c>
      <c r="L43" s="47">
        <v>56</v>
      </c>
      <c r="M43" s="66">
        <v>21.05</v>
      </c>
      <c r="N43" s="66">
        <v>29.82</v>
      </c>
      <c r="O43" s="66">
        <v>31.58</v>
      </c>
      <c r="P43" s="66">
        <v>14.04</v>
      </c>
      <c r="Q43" s="66">
        <v>3.51</v>
      </c>
      <c r="R43" s="66">
        <v>1.83</v>
      </c>
    </row>
    <row r="44" spans="1:18" ht="14.1" customHeight="1" x14ac:dyDescent="0.3">
      <c r="A44" s="65" t="s">
        <v>194</v>
      </c>
      <c r="B44" s="65" t="s">
        <v>196</v>
      </c>
      <c r="C44" s="66">
        <v>21.2</v>
      </c>
      <c r="D44" s="47">
        <v>33</v>
      </c>
      <c r="E44" s="66">
        <v>0.64</v>
      </c>
      <c r="F44" s="66">
        <v>1.1000000000000001</v>
      </c>
      <c r="G44" s="66">
        <v>0.98</v>
      </c>
      <c r="H44" s="47">
        <v>49</v>
      </c>
      <c r="I44" s="47">
        <v>93</v>
      </c>
      <c r="J44" s="81">
        <v>4</v>
      </c>
      <c r="K44" s="47">
        <v>34</v>
      </c>
      <c r="L44" s="47">
        <v>56</v>
      </c>
      <c r="M44" s="66">
        <v>12.12</v>
      </c>
      <c r="N44" s="66">
        <v>33.33</v>
      </c>
      <c r="O44" s="66">
        <v>48.48</v>
      </c>
      <c r="P44" s="66">
        <v>6.06</v>
      </c>
      <c r="Q44" s="47">
        <v>0</v>
      </c>
      <c r="R44" s="66">
        <v>1.07</v>
      </c>
    </row>
    <row r="45" spans="1:18" ht="14.1" customHeight="1" x14ac:dyDescent="0.3">
      <c r="A45" s="65" t="s">
        <v>194</v>
      </c>
      <c r="B45" s="65" t="s">
        <v>71</v>
      </c>
      <c r="C45" s="66">
        <v>42.8</v>
      </c>
      <c r="D45" s="47">
        <v>54</v>
      </c>
      <c r="E45" s="66">
        <v>0.79</v>
      </c>
      <c r="F45" s="66">
        <v>1.79</v>
      </c>
      <c r="G45" s="66">
        <v>1.21</v>
      </c>
      <c r="H45" s="47">
        <v>8</v>
      </c>
      <c r="I45" s="47">
        <v>93</v>
      </c>
      <c r="J45" s="81">
        <v>4</v>
      </c>
      <c r="K45" s="47">
        <v>5</v>
      </c>
      <c r="L45" s="47">
        <v>56</v>
      </c>
      <c r="M45" s="66">
        <v>46.3</v>
      </c>
      <c r="N45" s="66">
        <v>25.93</v>
      </c>
      <c r="O45" s="66">
        <v>22.22</v>
      </c>
      <c r="P45" s="66">
        <v>5.56</v>
      </c>
      <c r="Q45" s="47">
        <v>0</v>
      </c>
      <c r="R45" s="66">
        <v>2.16</v>
      </c>
    </row>
    <row r="46" spans="1:18" ht="14.1" customHeight="1" x14ac:dyDescent="0.3">
      <c r="A46" s="65" t="s">
        <v>200</v>
      </c>
      <c r="B46" s="65" t="s">
        <v>203</v>
      </c>
      <c r="C46" s="47">
        <v>9</v>
      </c>
      <c r="D46" s="47">
        <v>13</v>
      </c>
      <c r="E46" s="66">
        <v>0.69</v>
      </c>
      <c r="F46" s="66">
        <v>0.43</v>
      </c>
      <c r="G46" s="66">
        <v>1.05</v>
      </c>
      <c r="H46" s="47">
        <v>32</v>
      </c>
      <c r="I46" s="47">
        <v>93</v>
      </c>
      <c r="J46" s="81">
        <v>3</v>
      </c>
      <c r="K46" s="47">
        <v>10</v>
      </c>
      <c r="L46" s="47">
        <v>37</v>
      </c>
      <c r="M46" s="66">
        <v>15.38</v>
      </c>
      <c r="N46" s="66">
        <v>38.46</v>
      </c>
      <c r="O46" s="66">
        <v>46.15</v>
      </c>
      <c r="P46" s="47">
        <v>0</v>
      </c>
      <c r="Q46" s="47">
        <v>0</v>
      </c>
      <c r="R46" s="66">
        <v>0.45</v>
      </c>
    </row>
    <row r="47" spans="1:18" ht="14.1" customHeight="1" x14ac:dyDescent="0.3">
      <c r="A47" s="65" t="s">
        <v>210</v>
      </c>
      <c r="B47" s="65" t="s">
        <v>211</v>
      </c>
      <c r="C47" s="66">
        <v>13.2</v>
      </c>
      <c r="D47" s="47">
        <v>17</v>
      </c>
      <c r="E47" s="66">
        <v>0.78</v>
      </c>
      <c r="F47" s="66">
        <v>0.56000000000000005</v>
      </c>
      <c r="G47" s="66">
        <v>1.18</v>
      </c>
      <c r="H47" s="47">
        <v>11</v>
      </c>
      <c r="I47" s="47">
        <v>93</v>
      </c>
      <c r="J47" s="81">
        <v>3</v>
      </c>
      <c r="K47" s="47">
        <v>5</v>
      </c>
      <c r="L47" s="47">
        <v>37</v>
      </c>
      <c r="M47" s="66">
        <v>23.53</v>
      </c>
      <c r="N47" s="66">
        <v>52.94</v>
      </c>
      <c r="O47" s="66">
        <v>23.53</v>
      </c>
      <c r="P47" s="47">
        <v>0</v>
      </c>
      <c r="Q47" s="47">
        <v>0</v>
      </c>
      <c r="R47" s="66">
        <v>0.67</v>
      </c>
    </row>
    <row r="48" spans="1:18" ht="14.1" customHeight="1" x14ac:dyDescent="0.3">
      <c r="A48" s="65" t="s">
        <v>212</v>
      </c>
      <c r="B48" s="65" t="s">
        <v>215</v>
      </c>
      <c r="C48" s="66">
        <v>15.5</v>
      </c>
      <c r="D48" s="47">
        <v>19</v>
      </c>
      <c r="E48" s="66">
        <v>0.82</v>
      </c>
      <c r="F48" s="66">
        <v>0.63</v>
      </c>
      <c r="G48" s="66">
        <v>1.24</v>
      </c>
      <c r="H48" s="47">
        <v>5</v>
      </c>
      <c r="I48" s="47">
        <v>93</v>
      </c>
      <c r="J48" s="81">
        <v>3</v>
      </c>
      <c r="K48" s="47">
        <v>2</v>
      </c>
      <c r="L48" s="47">
        <v>37</v>
      </c>
      <c r="M48" s="66">
        <v>31.58</v>
      </c>
      <c r="N48" s="66">
        <v>52.63</v>
      </c>
      <c r="O48" s="66">
        <v>15.79</v>
      </c>
      <c r="P48" s="47">
        <v>0</v>
      </c>
      <c r="Q48" s="47">
        <v>0</v>
      </c>
      <c r="R48" s="66">
        <v>0.78</v>
      </c>
    </row>
    <row r="49" spans="1:18" ht="14.1" customHeight="1" x14ac:dyDescent="0.3">
      <c r="A49" s="65" t="s">
        <v>217</v>
      </c>
      <c r="B49" s="65" t="s">
        <v>221</v>
      </c>
      <c r="C49" s="66">
        <v>9.1999999999999993</v>
      </c>
      <c r="D49" s="47">
        <v>15</v>
      </c>
      <c r="E49" s="66">
        <v>0.61</v>
      </c>
      <c r="F49" s="66">
        <v>0.5</v>
      </c>
      <c r="G49" s="66">
        <v>0.93</v>
      </c>
      <c r="H49" s="47">
        <v>62</v>
      </c>
      <c r="I49" s="47">
        <v>93</v>
      </c>
      <c r="J49" s="81">
        <v>3</v>
      </c>
      <c r="K49" s="47">
        <v>23</v>
      </c>
      <c r="L49" s="47">
        <v>37</v>
      </c>
      <c r="M49" s="66">
        <v>13.33</v>
      </c>
      <c r="N49" s="66">
        <v>33.33</v>
      </c>
      <c r="O49" s="47">
        <v>40</v>
      </c>
      <c r="P49" s="66">
        <v>6.67</v>
      </c>
      <c r="Q49" s="66">
        <v>6.67</v>
      </c>
      <c r="R49" s="66">
        <v>0.46</v>
      </c>
    </row>
    <row r="50" spans="1:18" ht="14.1" customHeight="1" x14ac:dyDescent="0.3">
      <c r="A50" s="65" t="s">
        <v>222</v>
      </c>
      <c r="B50" s="65" t="s">
        <v>223</v>
      </c>
      <c r="C50" s="66">
        <v>11.6</v>
      </c>
      <c r="D50" s="47">
        <v>17</v>
      </c>
      <c r="E50" s="66">
        <v>0.68</v>
      </c>
      <c r="F50" s="66">
        <v>0.56000000000000005</v>
      </c>
      <c r="G50" s="66">
        <v>1.04</v>
      </c>
      <c r="H50" s="47">
        <v>35</v>
      </c>
      <c r="I50" s="47">
        <v>93</v>
      </c>
      <c r="J50" s="81">
        <v>3</v>
      </c>
      <c r="K50" s="47">
        <v>12</v>
      </c>
      <c r="L50" s="47">
        <v>37</v>
      </c>
      <c r="M50" s="66">
        <v>11.76</v>
      </c>
      <c r="N50" s="66">
        <v>41.18</v>
      </c>
      <c r="O50" s="66">
        <v>47.06</v>
      </c>
      <c r="P50" s="47">
        <v>0</v>
      </c>
      <c r="Q50" s="47">
        <v>0</v>
      </c>
      <c r="R50" s="66">
        <v>0.59</v>
      </c>
    </row>
    <row r="51" spans="1:18" ht="14.1" customHeight="1" x14ac:dyDescent="0.3">
      <c r="A51" s="65" t="s">
        <v>224</v>
      </c>
      <c r="B51" s="65" t="s">
        <v>45</v>
      </c>
      <c r="C51" s="66">
        <v>7.1</v>
      </c>
      <c r="D51" s="47">
        <v>11</v>
      </c>
      <c r="E51" s="66">
        <v>0.65</v>
      </c>
      <c r="F51" s="66">
        <v>0.37</v>
      </c>
      <c r="G51" s="66">
        <v>0.98</v>
      </c>
      <c r="H51" s="47">
        <v>49</v>
      </c>
      <c r="I51" s="47">
        <v>93</v>
      </c>
      <c r="J51" s="81">
        <v>3</v>
      </c>
      <c r="K51" s="47">
        <v>16</v>
      </c>
      <c r="L51" s="47">
        <v>37</v>
      </c>
      <c r="M51" s="66">
        <v>18.18</v>
      </c>
      <c r="N51" s="66">
        <v>27.27</v>
      </c>
      <c r="O51" s="66">
        <v>45.45</v>
      </c>
      <c r="P51" s="66">
        <v>9.09</v>
      </c>
      <c r="Q51" s="47">
        <v>0</v>
      </c>
      <c r="R51" s="66">
        <v>0.36</v>
      </c>
    </row>
    <row r="52" spans="1:18" ht="14.1" customHeight="1" x14ac:dyDescent="0.3">
      <c r="A52" s="65" t="s">
        <v>224</v>
      </c>
      <c r="B52" s="65" t="s">
        <v>227</v>
      </c>
      <c r="C52" s="66">
        <v>53.4</v>
      </c>
      <c r="D52" s="47">
        <v>76</v>
      </c>
      <c r="E52" s="66">
        <v>0.7</v>
      </c>
      <c r="F52" s="66">
        <v>2.52</v>
      </c>
      <c r="G52" s="66">
        <v>1.07</v>
      </c>
      <c r="H52" s="47">
        <v>29</v>
      </c>
      <c r="I52" s="47">
        <v>93</v>
      </c>
      <c r="J52" s="81">
        <v>4</v>
      </c>
      <c r="K52" s="47">
        <v>21</v>
      </c>
      <c r="L52" s="47">
        <v>56</v>
      </c>
      <c r="M52" s="66">
        <v>19.739999999999998</v>
      </c>
      <c r="N52" s="66">
        <v>40.79</v>
      </c>
      <c r="O52" s="66">
        <v>34.21</v>
      </c>
      <c r="P52" s="66">
        <v>3.95</v>
      </c>
      <c r="Q52" s="66">
        <v>1.32</v>
      </c>
      <c r="R52" s="66">
        <v>2.7</v>
      </c>
    </row>
    <row r="53" spans="1:18" ht="14.1" customHeight="1" x14ac:dyDescent="0.3">
      <c r="A53" s="65" t="s">
        <v>228</v>
      </c>
      <c r="B53" s="65" t="s">
        <v>230</v>
      </c>
      <c r="C53" s="66">
        <v>17</v>
      </c>
      <c r="D53" s="47">
        <v>24</v>
      </c>
      <c r="E53" s="66">
        <v>0.71</v>
      </c>
      <c r="F53" s="66">
        <v>0.8</v>
      </c>
      <c r="G53" s="66">
        <v>1.08</v>
      </c>
      <c r="H53" s="47">
        <v>28</v>
      </c>
      <c r="I53" s="47">
        <v>93</v>
      </c>
      <c r="J53" s="81">
        <v>4</v>
      </c>
      <c r="K53" s="47">
        <v>20</v>
      </c>
      <c r="L53" s="47">
        <v>56</v>
      </c>
      <c r="M53" s="66">
        <v>16.670000000000002</v>
      </c>
      <c r="N53" s="47">
        <v>50</v>
      </c>
      <c r="O53" s="47">
        <v>25</v>
      </c>
      <c r="P53" s="66">
        <v>8.33</v>
      </c>
      <c r="Q53" s="47">
        <v>0</v>
      </c>
      <c r="R53" s="66">
        <v>0.86</v>
      </c>
    </row>
    <row r="54" spans="1:18" ht="14.1" customHeight="1" x14ac:dyDescent="0.3">
      <c r="A54" s="65" t="s">
        <v>243</v>
      </c>
      <c r="B54" s="65" t="s">
        <v>247</v>
      </c>
      <c r="C54" s="66">
        <v>31.9</v>
      </c>
      <c r="D54" s="47">
        <v>43</v>
      </c>
      <c r="E54" s="66">
        <v>0.74</v>
      </c>
      <c r="F54" s="66">
        <v>1.43</v>
      </c>
      <c r="G54" s="66">
        <v>1.1299999999999999</v>
      </c>
      <c r="H54" s="47">
        <v>20</v>
      </c>
      <c r="I54" s="47">
        <v>93</v>
      </c>
      <c r="J54" s="81">
        <v>4</v>
      </c>
      <c r="K54" s="47">
        <v>14</v>
      </c>
      <c r="L54" s="47">
        <v>56</v>
      </c>
      <c r="M54" s="66">
        <v>25.58</v>
      </c>
      <c r="N54" s="66">
        <v>41.86</v>
      </c>
      <c r="O54" s="66">
        <v>30.23</v>
      </c>
      <c r="P54" s="47">
        <v>0</v>
      </c>
      <c r="Q54" s="66">
        <v>2.33</v>
      </c>
      <c r="R54" s="66">
        <v>1.61</v>
      </c>
    </row>
    <row r="55" spans="1:18" ht="14.1" customHeight="1" x14ac:dyDescent="0.3">
      <c r="A55" s="65" t="s">
        <v>243</v>
      </c>
      <c r="B55" s="65" t="s">
        <v>252</v>
      </c>
      <c r="C55" s="66">
        <v>24.7</v>
      </c>
      <c r="D55" s="47">
        <v>36</v>
      </c>
      <c r="E55" s="66">
        <v>0.69</v>
      </c>
      <c r="F55" s="66">
        <v>1.2</v>
      </c>
      <c r="G55" s="66">
        <v>1.04</v>
      </c>
      <c r="H55" s="47">
        <v>35</v>
      </c>
      <c r="I55" s="47">
        <v>93</v>
      </c>
      <c r="J55" s="81">
        <v>4</v>
      </c>
      <c r="K55" s="47">
        <v>24</v>
      </c>
      <c r="L55" s="47">
        <v>56</v>
      </c>
      <c r="M55" s="66">
        <v>13.89</v>
      </c>
      <c r="N55" s="66">
        <v>47.22</v>
      </c>
      <c r="O55" s="66">
        <v>30.56</v>
      </c>
      <c r="P55" s="66">
        <v>8.33</v>
      </c>
      <c r="Q55" s="47">
        <v>0</v>
      </c>
      <c r="R55" s="66">
        <v>1.25</v>
      </c>
    </row>
    <row r="56" spans="1:18" ht="14.1" customHeight="1" x14ac:dyDescent="0.3">
      <c r="A56" s="65" t="s">
        <v>253</v>
      </c>
      <c r="B56" s="65" t="s">
        <v>255</v>
      </c>
      <c r="C56" s="66">
        <v>14.1</v>
      </c>
      <c r="D56" s="47">
        <v>26</v>
      </c>
      <c r="E56" s="66">
        <v>0.54</v>
      </c>
      <c r="F56" s="66">
        <v>0.86</v>
      </c>
      <c r="G56" s="66">
        <v>0.82</v>
      </c>
      <c r="H56" s="47">
        <v>83</v>
      </c>
      <c r="I56" s="47">
        <v>93</v>
      </c>
      <c r="J56" s="81">
        <v>4</v>
      </c>
      <c r="K56" s="47">
        <v>52</v>
      </c>
      <c r="L56" s="47">
        <v>56</v>
      </c>
      <c r="M56" s="47">
        <v>0</v>
      </c>
      <c r="N56" s="66">
        <v>42.31</v>
      </c>
      <c r="O56" s="66">
        <v>34.619999999999997</v>
      </c>
      <c r="P56" s="66">
        <v>15.38</v>
      </c>
      <c r="Q56" s="66">
        <v>7.69</v>
      </c>
      <c r="R56" s="66">
        <v>0.71</v>
      </c>
    </row>
    <row r="57" spans="1:18" ht="14.1" customHeight="1" x14ac:dyDescent="0.3">
      <c r="A57" s="65" t="s">
        <v>253</v>
      </c>
      <c r="B57" s="65" t="s">
        <v>257</v>
      </c>
      <c r="C57" s="66">
        <v>13.9</v>
      </c>
      <c r="D57" s="47">
        <v>26</v>
      </c>
      <c r="E57" s="66">
        <v>0.53</v>
      </c>
      <c r="F57" s="66">
        <v>0.86</v>
      </c>
      <c r="G57" s="66">
        <v>0.81</v>
      </c>
      <c r="H57" s="47">
        <v>84</v>
      </c>
      <c r="I57" s="47">
        <v>93</v>
      </c>
      <c r="J57" s="81">
        <v>4</v>
      </c>
      <c r="K57" s="47">
        <v>53</v>
      </c>
      <c r="L57" s="47">
        <v>56</v>
      </c>
      <c r="M57" s="66">
        <v>15.38</v>
      </c>
      <c r="N57" s="66">
        <v>26.92</v>
      </c>
      <c r="O57" s="66">
        <v>26.92</v>
      </c>
      <c r="P57" s="66">
        <v>15.38</v>
      </c>
      <c r="Q57" s="66">
        <v>15.38</v>
      </c>
      <c r="R57" s="66">
        <v>0.7</v>
      </c>
    </row>
    <row r="58" spans="1:18" ht="14.1" customHeight="1" x14ac:dyDescent="0.3">
      <c r="A58" s="65" t="s">
        <v>253</v>
      </c>
      <c r="B58" s="65" t="s">
        <v>98</v>
      </c>
      <c r="C58" s="66">
        <v>14.3</v>
      </c>
      <c r="D58" s="47">
        <v>22</v>
      </c>
      <c r="E58" s="66">
        <v>0.65</v>
      </c>
      <c r="F58" s="66">
        <v>0.73</v>
      </c>
      <c r="G58" s="66">
        <v>0.99</v>
      </c>
      <c r="H58" s="47">
        <v>46</v>
      </c>
      <c r="I58" s="47">
        <v>93</v>
      </c>
      <c r="J58" s="81">
        <v>4</v>
      </c>
      <c r="K58" s="47">
        <v>31</v>
      </c>
      <c r="L58" s="47">
        <v>56</v>
      </c>
      <c r="M58" s="66">
        <v>13.64</v>
      </c>
      <c r="N58" s="66">
        <v>40.909999999999997</v>
      </c>
      <c r="O58" s="66">
        <v>31.82</v>
      </c>
      <c r="P58" s="66">
        <v>13.64</v>
      </c>
      <c r="Q58" s="47">
        <v>0</v>
      </c>
      <c r="R58" s="66">
        <v>0.72</v>
      </c>
    </row>
    <row r="59" spans="1:18" ht="14.1" customHeight="1" x14ac:dyDescent="0.3">
      <c r="A59" s="65" t="s">
        <v>258</v>
      </c>
      <c r="B59" s="65" t="s">
        <v>259</v>
      </c>
      <c r="C59" s="66">
        <v>21.7</v>
      </c>
      <c r="D59" s="47">
        <v>31</v>
      </c>
      <c r="E59" s="66">
        <v>0.7</v>
      </c>
      <c r="F59" s="66">
        <v>1.03</v>
      </c>
      <c r="G59" s="66">
        <v>1.06</v>
      </c>
      <c r="H59" s="47">
        <v>30</v>
      </c>
      <c r="I59" s="47">
        <v>93</v>
      </c>
      <c r="J59" s="81">
        <v>4</v>
      </c>
      <c r="K59" s="47">
        <v>22</v>
      </c>
      <c r="L59" s="47">
        <v>56</v>
      </c>
      <c r="M59" s="66">
        <v>16.13</v>
      </c>
      <c r="N59" s="66">
        <v>48.39</v>
      </c>
      <c r="O59" s="66">
        <v>29.03</v>
      </c>
      <c r="P59" s="66">
        <v>3.23</v>
      </c>
      <c r="Q59" s="66">
        <v>3.23</v>
      </c>
      <c r="R59" s="66">
        <v>1.1000000000000001</v>
      </c>
    </row>
    <row r="60" spans="1:18" ht="14.1" customHeight="1" x14ac:dyDescent="0.3">
      <c r="A60" s="65" t="s">
        <v>260</v>
      </c>
      <c r="B60" s="65" t="s">
        <v>203</v>
      </c>
      <c r="C60" s="66">
        <v>17.899999999999999</v>
      </c>
      <c r="D60" s="47">
        <v>23</v>
      </c>
      <c r="E60" s="66">
        <v>0.78</v>
      </c>
      <c r="F60" s="66">
        <v>0.76</v>
      </c>
      <c r="G60" s="66">
        <v>1.18</v>
      </c>
      <c r="H60" s="47">
        <v>11</v>
      </c>
      <c r="I60" s="47">
        <v>93</v>
      </c>
      <c r="J60" s="81">
        <v>4</v>
      </c>
      <c r="K60" s="47">
        <v>7</v>
      </c>
      <c r="L60" s="47">
        <v>56</v>
      </c>
      <c r="M60" s="66">
        <v>34.78</v>
      </c>
      <c r="N60" s="66">
        <v>34.78</v>
      </c>
      <c r="O60" s="66">
        <v>30.43</v>
      </c>
      <c r="P60" s="47">
        <v>0</v>
      </c>
      <c r="Q60" s="47">
        <v>0</v>
      </c>
      <c r="R60" s="66">
        <v>0.9</v>
      </c>
    </row>
    <row r="61" spans="1:18" ht="14.1" customHeight="1" x14ac:dyDescent="0.3">
      <c r="A61" s="65" t="s">
        <v>265</v>
      </c>
      <c r="B61" s="65" t="s">
        <v>266</v>
      </c>
      <c r="C61" s="66">
        <v>21.9</v>
      </c>
      <c r="D61" s="47">
        <v>38</v>
      </c>
      <c r="E61" s="66">
        <v>0.57999999999999996</v>
      </c>
      <c r="F61" s="66">
        <v>1.26</v>
      </c>
      <c r="G61" s="66">
        <v>0.88</v>
      </c>
      <c r="H61" s="47">
        <v>72</v>
      </c>
      <c r="I61" s="47">
        <v>93</v>
      </c>
      <c r="J61" s="81">
        <v>4</v>
      </c>
      <c r="K61" s="47">
        <v>47</v>
      </c>
      <c r="L61" s="47">
        <v>56</v>
      </c>
      <c r="M61" s="66">
        <v>10.53</v>
      </c>
      <c r="N61" s="66">
        <v>26.32</v>
      </c>
      <c r="O61" s="66">
        <v>44.74</v>
      </c>
      <c r="P61" s="66">
        <v>18.420000000000002</v>
      </c>
      <c r="Q61" s="47">
        <v>0</v>
      </c>
      <c r="R61" s="66">
        <v>1.1100000000000001</v>
      </c>
    </row>
    <row r="62" spans="1:18" ht="14.1" customHeight="1" x14ac:dyDescent="0.3">
      <c r="A62" s="65" t="s">
        <v>265</v>
      </c>
      <c r="B62" s="65" t="s">
        <v>267</v>
      </c>
      <c r="C62" s="66">
        <v>12.6</v>
      </c>
      <c r="D62" s="47">
        <v>20</v>
      </c>
      <c r="E62" s="66">
        <v>0.63</v>
      </c>
      <c r="F62" s="66">
        <v>0.66</v>
      </c>
      <c r="G62" s="66">
        <v>0.96</v>
      </c>
      <c r="H62" s="47">
        <v>56</v>
      </c>
      <c r="I62" s="47">
        <v>93</v>
      </c>
      <c r="J62" s="81">
        <v>3</v>
      </c>
      <c r="K62" s="47">
        <v>21</v>
      </c>
      <c r="L62" s="47">
        <v>37</v>
      </c>
      <c r="M62" s="47">
        <v>5</v>
      </c>
      <c r="N62" s="47">
        <v>35</v>
      </c>
      <c r="O62" s="47">
        <v>60</v>
      </c>
      <c r="P62" s="47">
        <v>0</v>
      </c>
      <c r="Q62" s="47">
        <v>0</v>
      </c>
      <c r="R62" s="66">
        <v>0.64</v>
      </c>
    </row>
    <row r="63" spans="1:18" ht="14.1" customHeight="1" x14ac:dyDescent="0.3">
      <c r="A63" s="65" t="s">
        <v>271</v>
      </c>
      <c r="B63" s="65" t="s">
        <v>227</v>
      </c>
      <c r="C63" s="47">
        <v>7</v>
      </c>
      <c r="D63" s="47">
        <v>10</v>
      </c>
      <c r="E63" s="66">
        <v>0.7</v>
      </c>
      <c r="F63" s="66">
        <v>0.33</v>
      </c>
      <c r="G63" s="66">
        <v>1.06</v>
      </c>
      <c r="H63" s="47">
        <v>30</v>
      </c>
      <c r="I63" s="47">
        <v>93</v>
      </c>
      <c r="J63" s="81">
        <v>3</v>
      </c>
      <c r="K63" s="47">
        <v>9</v>
      </c>
      <c r="L63" s="47">
        <v>37</v>
      </c>
      <c r="M63" s="47">
        <v>40</v>
      </c>
      <c r="N63" s="47">
        <v>20</v>
      </c>
      <c r="O63" s="47">
        <v>20</v>
      </c>
      <c r="P63" s="47">
        <v>20</v>
      </c>
      <c r="Q63" s="47">
        <v>0</v>
      </c>
      <c r="R63" s="66">
        <v>0.35</v>
      </c>
    </row>
    <row r="64" spans="1:18" ht="14.1" customHeight="1" x14ac:dyDescent="0.3">
      <c r="A64" s="65" t="s">
        <v>276</v>
      </c>
      <c r="B64" s="65" t="s">
        <v>277</v>
      </c>
      <c r="C64" s="66">
        <v>38.5</v>
      </c>
      <c r="D64" s="47">
        <v>56</v>
      </c>
      <c r="E64" s="66">
        <v>0.69</v>
      </c>
      <c r="F64" s="66">
        <v>1.86</v>
      </c>
      <c r="G64" s="66">
        <v>1.05</v>
      </c>
      <c r="H64" s="47">
        <v>32</v>
      </c>
      <c r="I64" s="47">
        <v>93</v>
      </c>
      <c r="J64" s="81">
        <v>4</v>
      </c>
      <c r="K64" s="47">
        <v>23</v>
      </c>
      <c r="L64" s="47">
        <v>56</v>
      </c>
      <c r="M64" s="66">
        <v>16.07</v>
      </c>
      <c r="N64" s="66">
        <v>41.07</v>
      </c>
      <c r="O64" s="66">
        <v>37.5</v>
      </c>
      <c r="P64" s="66">
        <v>5.36</v>
      </c>
      <c r="Q64" s="47">
        <v>0</v>
      </c>
      <c r="R64" s="66">
        <v>1.94</v>
      </c>
    </row>
    <row r="65" spans="1:18" ht="14.1" customHeight="1" x14ac:dyDescent="0.3">
      <c r="A65" s="65" t="s">
        <v>278</v>
      </c>
      <c r="B65" s="65" t="s">
        <v>279</v>
      </c>
      <c r="C65" s="66">
        <v>8.8000000000000007</v>
      </c>
      <c r="D65" s="47">
        <v>12</v>
      </c>
      <c r="E65" s="66">
        <v>0.73</v>
      </c>
      <c r="F65" s="66">
        <v>0.4</v>
      </c>
      <c r="G65" s="66">
        <v>1.1200000000000001</v>
      </c>
      <c r="H65" s="47">
        <v>22</v>
      </c>
      <c r="I65" s="47">
        <v>93</v>
      </c>
      <c r="J65" s="81">
        <v>3</v>
      </c>
      <c r="K65" s="47">
        <v>7</v>
      </c>
      <c r="L65" s="47">
        <v>37</v>
      </c>
      <c r="M65" s="66">
        <v>16.670000000000002</v>
      </c>
      <c r="N65" s="66">
        <v>58.33</v>
      </c>
      <c r="O65" s="66">
        <v>16.670000000000002</v>
      </c>
      <c r="P65" s="66">
        <v>8.33</v>
      </c>
      <c r="Q65" s="47">
        <v>0</v>
      </c>
      <c r="R65" s="66">
        <v>0.44</v>
      </c>
    </row>
    <row r="66" spans="1:18" ht="14.1" customHeight="1" x14ac:dyDescent="0.3">
      <c r="A66" s="65" t="s">
        <v>289</v>
      </c>
      <c r="B66" s="65" t="s">
        <v>137</v>
      </c>
      <c r="C66" s="66">
        <v>6.3</v>
      </c>
      <c r="D66" s="47">
        <v>12</v>
      </c>
      <c r="E66" s="66">
        <v>0.53</v>
      </c>
      <c r="F66" s="66">
        <v>0.4</v>
      </c>
      <c r="G66" s="66">
        <v>0.8</v>
      </c>
      <c r="H66" s="47">
        <v>85</v>
      </c>
      <c r="I66" s="47">
        <v>93</v>
      </c>
      <c r="J66" s="81">
        <v>3</v>
      </c>
      <c r="K66" s="47">
        <v>32</v>
      </c>
      <c r="L66" s="47">
        <v>37</v>
      </c>
      <c r="M66" s="47">
        <v>0</v>
      </c>
      <c r="N66" s="66">
        <v>8.33</v>
      </c>
      <c r="O66" s="66">
        <v>91.67</v>
      </c>
      <c r="P66" s="47">
        <v>0</v>
      </c>
      <c r="Q66" s="47">
        <v>0</v>
      </c>
      <c r="R66" s="66">
        <v>0.32</v>
      </c>
    </row>
    <row r="67" spans="1:18" ht="14.1" customHeight="1" x14ac:dyDescent="0.3">
      <c r="A67" s="65" t="s">
        <v>292</v>
      </c>
      <c r="B67" s="65" t="s">
        <v>60</v>
      </c>
      <c r="C67" s="66">
        <v>23.4</v>
      </c>
      <c r="D67" s="47">
        <v>31</v>
      </c>
      <c r="E67" s="66">
        <v>0.75</v>
      </c>
      <c r="F67" s="66">
        <v>1.03</v>
      </c>
      <c r="G67" s="66">
        <v>1.1499999999999999</v>
      </c>
      <c r="H67" s="47">
        <v>15</v>
      </c>
      <c r="I67" s="47">
        <v>93</v>
      </c>
      <c r="J67" s="81">
        <v>4</v>
      </c>
      <c r="K67" s="47">
        <v>10</v>
      </c>
      <c r="L67" s="47">
        <v>56</v>
      </c>
      <c r="M67" s="66">
        <v>25.81</v>
      </c>
      <c r="N67" s="66">
        <v>41.94</v>
      </c>
      <c r="O67" s="66">
        <v>32.26</v>
      </c>
      <c r="P67" s="47">
        <v>0</v>
      </c>
      <c r="Q67" s="47">
        <v>0</v>
      </c>
      <c r="R67" s="66">
        <v>1.18</v>
      </c>
    </row>
    <row r="68" spans="1:18" ht="14.1" customHeight="1" x14ac:dyDescent="0.3">
      <c r="A68" s="65" t="s">
        <v>292</v>
      </c>
      <c r="B68" s="65" t="s">
        <v>296</v>
      </c>
      <c r="C68" s="66">
        <v>15.2</v>
      </c>
      <c r="D68" s="47">
        <v>25</v>
      </c>
      <c r="E68" s="66">
        <v>0.61</v>
      </c>
      <c r="F68" s="66">
        <v>0.83</v>
      </c>
      <c r="G68" s="66">
        <v>0.92</v>
      </c>
      <c r="H68" s="47">
        <v>66</v>
      </c>
      <c r="I68" s="47">
        <v>93</v>
      </c>
      <c r="J68" s="81">
        <v>4</v>
      </c>
      <c r="K68" s="47">
        <v>43</v>
      </c>
      <c r="L68" s="47">
        <v>56</v>
      </c>
      <c r="M68" s="47">
        <v>12</v>
      </c>
      <c r="N68" s="47">
        <v>32</v>
      </c>
      <c r="O68" s="47">
        <v>40</v>
      </c>
      <c r="P68" s="47">
        <v>16</v>
      </c>
      <c r="Q68" s="47">
        <v>0</v>
      </c>
      <c r="R68" s="66">
        <v>0.77</v>
      </c>
    </row>
    <row r="69" spans="1:18" ht="14.1" customHeight="1" x14ac:dyDescent="0.3">
      <c r="A69" s="65" t="s">
        <v>292</v>
      </c>
      <c r="B69" s="65" t="s">
        <v>302</v>
      </c>
      <c r="C69" s="66">
        <v>26.2</v>
      </c>
      <c r="D69" s="47">
        <v>42</v>
      </c>
      <c r="E69" s="66">
        <v>0.62</v>
      </c>
      <c r="F69" s="66">
        <v>1.39</v>
      </c>
      <c r="G69" s="66">
        <v>0.95</v>
      </c>
      <c r="H69" s="47">
        <v>58</v>
      </c>
      <c r="I69" s="47">
        <v>93</v>
      </c>
      <c r="J69" s="81">
        <v>4</v>
      </c>
      <c r="K69" s="47">
        <v>37</v>
      </c>
      <c r="L69" s="47">
        <v>56</v>
      </c>
      <c r="M69" s="66">
        <v>4.76</v>
      </c>
      <c r="N69" s="47">
        <v>50</v>
      </c>
      <c r="O69" s="66">
        <v>33.33</v>
      </c>
      <c r="P69" s="66">
        <v>4.76</v>
      </c>
      <c r="Q69" s="66">
        <v>7.14</v>
      </c>
      <c r="R69" s="66">
        <v>1.32</v>
      </c>
    </row>
    <row r="70" spans="1:18" ht="14.1" customHeight="1" x14ac:dyDescent="0.3">
      <c r="A70" s="65" t="s">
        <v>307</v>
      </c>
      <c r="B70" s="65" t="s">
        <v>309</v>
      </c>
      <c r="C70" s="66">
        <v>14.5</v>
      </c>
      <c r="D70" s="47">
        <v>20</v>
      </c>
      <c r="E70" s="66">
        <v>0.73</v>
      </c>
      <c r="F70" s="66">
        <v>0.66</v>
      </c>
      <c r="G70" s="66">
        <v>1.1000000000000001</v>
      </c>
      <c r="H70" s="47">
        <v>23</v>
      </c>
      <c r="I70" s="47">
        <v>93</v>
      </c>
      <c r="J70" s="81">
        <v>3</v>
      </c>
      <c r="K70" s="47">
        <v>8</v>
      </c>
      <c r="L70" s="47">
        <v>37</v>
      </c>
      <c r="M70" s="47">
        <v>15</v>
      </c>
      <c r="N70" s="47">
        <v>50</v>
      </c>
      <c r="O70" s="47">
        <v>35</v>
      </c>
      <c r="P70" s="47">
        <v>0</v>
      </c>
      <c r="Q70" s="47">
        <v>0</v>
      </c>
      <c r="R70" s="66">
        <v>0.73</v>
      </c>
    </row>
    <row r="71" spans="1:18" ht="14.1" customHeight="1" x14ac:dyDescent="0.3">
      <c r="A71" s="65" t="s">
        <v>316</v>
      </c>
      <c r="B71" s="65" t="s">
        <v>318</v>
      </c>
      <c r="C71" s="66">
        <v>17.100000000000001</v>
      </c>
      <c r="D71" s="47">
        <v>23</v>
      </c>
      <c r="E71" s="66">
        <v>0.74</v>
      </c>
      <c r="F71" s="66">
        <v>0.76</v>
      </c>
      <c r="G71" s="66">
        <v>1.1299999999999999</v>
      </c>
      <c r="H71" s="47">
        <v>20</v>
      </c>
      <c r="I71" s="47">
        <v>93</v>
      </c>
      <c r="J71" s="81">
        <v>4</v>
      </c>
      <c r="K71" s="47">
        <v>14</v>
      </c>
      <c r="L71" s="47">
        <v>56</v>
      </c>
      <c r="M71" s="66">
        <v>17.39</v>
      </c>
      <c r="N71" s="66">
        <v>52.17</v>
      </c>
      <c r="O71" s="66">
        <v>30.43</v>
      </c>
      <c r="P71" s="47">
        <v>0</v>
      </c>
      <c r="Q71" s="47">
        <v>0</v>
      </c>
      <c r="R71" s="66">
        <v>0.86</v>
      </c>
    </row>
    <row r="72" spans="1:18" ht="14.1" customHeight="1" x14ac:dyDescent="0.3">
      <c r="A72" s="65" t="s">
        <v>316</v>
      </c>
      <c r="B72" s="65" t="s">
        <v>319</v>
      </c>
      <c r="C72" s="66">
        <v>12.3</v>
      </c>
      <c r="D72" s="47">
        <v>18</v>
      </c>
      <c r="E72" s="66">
        <v>0.68</v>
      </c>
      <c r="F72" s="66">
        <v>0.6</v>
      </c>
      <c r="G72" s="66">
        <v>1.04</v>
      </c>
      <c r="H72" s="47">
        <v>35</v>
      </c>
      <c r="I72" s="47">
        <v>93</v>
      </c>
      <c r="J72" s="81">
        <v>3</v>
      </c>
      <c r="K72" s="47">
        <v>12</v>
      </c>
      <c r="L72" s="47">
        <v>37</v>
      </c>
      <c r="M72" s="66">
        <v>16.670000000000002</v>
      </c>
      <c r="N72" s="47">
        <v>50</v>
      </c>
      <c r="O72" s="66">
        <v>16.670000000000002</v>
      </c>
      <c r="P72" s="66">
        <v>16.670000000000002</v>
      </c>
      <c r="Q72" s="47">
        <v>0</v>
      </c>
      <c r="R72" s="66">
        <v>0.62</v>
      </c>
    </row>
    <row r="73" spans="1:18" ht="14.1" customHeight="1" x14ac:dyDescent="0.3">
      <c r="A73" s="65" t="s">
        <v>320</v>
      </c>
      <c r="B73" s="65" t="s">
        <v>321</v>
      </c>
      <c r="C73" s="66">
        <v>38.799999999999997</v>
      </c>
      <c r="D73" s="47">
        <v>51</v>
      </c>
      <c r="E73" s="66">
        <v>0.76</v>
      </c>
      <c r="F73" s="66">
        <v>1.69</v>
      </c>
      <c r="G73" s="66">
        <v>1.1599999999999999</v>
      </c>
      <c r="H73" s="47">
        <v>14</v>
      </c>
      <c r="I73" s="47">
        <v>93</v>
      </c>
      <c r="J73" s="81">
        <v>4</v>
      </c>
      <c r="K73" s="47">
        <v>9</v>
      </c>
      <c r="L73" s="47">
        <v>56</v>
      </c>
      <c r="M73" s="66">
        <v>35.29</v>
      </c>
      <c r="N73" s="66">
        <v>35.29</v>
      </c>
      <c r="O73" s="66">
        <v>23.53</v>
      </c>
      <c r="P73" s="66">
        <v>3.92</v>
      </c>
      <c r="Q73" s="66">
        <v>1.96</v>
      </c>
      <c r="R73" s="66">
        <v>1.96</v>
      </c>
    </row>
    <row r="74" spans="1:18" ht="14.1" customHeight="1" x14ac:dyDescent="0.3">
      <c r="A74" s="65" t="s">
        <v>320</v>
      </c>
      <c r="B74" s="65" t="s">
        <v>97</v>
      </c>
      <c r="C74" s="66">
        <v>25.5</v>
      </c>
      <c r="D74" s="47">
        <v>34</v>
      </c>
      <c r="E74" s="66">
        <v>0.75</v>
      </c>
      <c r="F74" s="66">
        <v>1.1299999999999999</v>
      </c>
      <c r="G74" s="66">
        <v>1.1399999999999999</v>
      </c>
      <c r="H74" s="47">
        <v>17</v>
      </c>
      <c r="I74" s="47">
        <v>93</v>
      </c>
      <c r="J74" s="81">
        <v>4</v>
      </c>
      <c r="K74" s="47">
        <v>11</v>
      </c>
      <c r="L74" s="47">
        <v>56</v>
      </c>
      <c r="M74" s="66">
        <v>32.35</v>
      </c>
      <c r="N74" s="66">
        <v>38.24</v>
      </c>
      <c r="O74" s="66">
        <v>20.59</v>
      </c>
      <c r="P74" s="66">
        <v>8.82</v>
      </c>
      <c r="Q74" s="47">
        <v>0</v>
      </c>
      <c r="R74" s="66">
        <v>1.29</v>
      </c>
    </row>
    <row r="75" spans="1:18" ht="14.1" customHeight="1" x14ac:dyDescent="0.3">
      <c r="A75" s="65" t="s">
        <v>320</v>
      </c>
      <c r="B75" s="65" t="s">
        <v>227</v>
      </c>
      <c r="C75" s="66">
        <v>13.1</v>
      </c>
      <c r="D75" s="47">
        <v>19</v>
      </c>
      <c r="E75" s="66">
        <v>0.69</v>
      </c>
      <c r="F75" s="66">
        <v>0.63</v>
      </c>
      <c r="G75" s="66">
        <v>1.05</v>
      </c>
      <c r="H75" s="47">
        <v>32</v>
      </c>
      <c r="I75" s="47">
        <v>93</v>
      </c>
      <c r="J75" s="81">
        <v>3</v>
      </c>
      <c r="K75" s="47">
        <v>10</v>
      </c>
      <c r="L75" s="47">
        <v>37</v>
      </c>
      <c r="M75" s="66">
        <v>15.79</v>
      </c>
      <c r="N75" s="66">
        <v>36.840000000000003</v>
      </c>
      <c r="O75" s="66">
        <v>47.37</v>
      </c>
      <c r="P75" s="47">
        <v>0</v>
      </c>
      <c r="Q75" s="47">
        <v>0</v>
      </c>
      <c r="R75" s="66">
        <v>0.66</v>
      </c>
    </row>
    <row r="76" spans="1:18" ht="14.1" customHeight="1" x14ac:dyDescent="0.3">
      <c r="A76" s="65" t="s">
        <v>336</v>
      </c>
      <c r="B76" s="65" t="s">
        <v>338</v>
      </c>
      <c r="C76" s="66">
        <v>13.8</v>
      </c>
      <c r="D76" s="47">
        <v>32</v>
      </c>
      <c r="E76" s="66">
        <v>0.43</v>
      </c>
      <c r="F76" s="66">
        <v>1.06</v>
      </c>
      <c r="G76" s="66">
        <v>0.66</v>
      </c>
      <c r="H76" s="47">
        <v>92</v>
      </c>
      <c r="I76" s="47">
        <v>93</v>
      </c>
      <c r="J76" s="81">
        <v>4</v>
      </c>
      <c r="K76" s="47">
        <v>56</v>
      </c>
      <c r="L76" s="47">
        <v>56</v>
      </c>
      <c r="M76" s="47">
        <v>0</v>
      </c>
      <c r="N76" s="66">
        <v>18.75</v>
      </c>
      <c r="O76" s="66">
        <v>43.75</v>
      </c>
      <c r="P76" s="66">
        <v>31.25</v>
      </c>
      <c r="Q76" s="66">
        <v>6.25</v>
      </c>
      <c r="R76" s="66">
        <v>0.7</v>
      </c>
    </row>
    <row r="77" spans="1:18" ht="14.1" customHeight="1" x14ac:dyDescent="0.3">
      <c r="A77" s="65" t="s">
        <v>336</v>
      </c>
      <c r="B77" s="65" t="s">
        <v>227</v>
      </c>
      <c r="C77" s="66">
        <v>17.399999999999999</v>
      </c>
      <c r="D77" s="47">
        <v>26</v>
      </c>
      <c r="E77" s="66">
        <v>0.67</v>
      </c>
      <c r="F77" s="66">
        <v>0.86</v>
      </c>
      <c r="G77" s="66">
        <v>1.02</v>
      </c>
      <c r="H77" s="47">
        <v>40</v>
      </c>
      <c r="I77" s="47">
        <v>93</v>
      </c>
      <c r="J77" s="81">
        <v>4</v>
      </c>
      <c r="K77" s="47">
        <v>27</v>
      </c>
      <c r="L77" s="47">
        <v>56</v>
      </c>
      <c r="M77" s="66">
        <v>11.54</v>
      </c>
      <c r="N77" s="66">
        <v>53.85</v>
      </c>
      <c r="O77" s="66">
        <v>23.08</v>
      </c>
      <c r="P77" s="66">
        <v>3.85</v>
      </c>
      <c r="Q77" s="66">
        <v>7.69</v>
      </c>
      <c r="R77" s="66">
        <v>0.88</v>
      </c>
    </row>
    <row r="78" spans="1:18" ht="14.1" customHeight="1" x14ac:dyDescent="0.3">
      <c r="A78" s="65" t="s">
        <v>339</v>
      </c>
      <c r="B78" s="65" t="s">
        <v>342</v>
      </c>
      <c r="C78" s="66">
        <v>7.6</v>
      </c>
      <c r="D78" s="47">
        <v>13</v>
      </c>
      <c r="E78" s="66">
        <v>0.57999999999999996</v>
      </c>
      <c r="F78" s="66">
        <v>0.43</v>
      </c>
      <c r="G78" s="66">
        <v>0.89</v>
      </c>
      <c r="H78" s="47">
        <v>70</v>
      </c>
      <c r="I78" s="47">
        <v>93</v>
      </c>
      <c r="J78" s="81">
        <v>3</v>
      </c>
      <c r="K78" s="47">
        <v>25</v>
      </c>
      <c r="L78" s="47">
        <v>37</v>
      </c>
      <c r="M78" s="66">
        <v>15.38</v>
      </c>
      <c r="N78" s="66">
        <v>23.08</v>
      </c>
      <c r="O78" s="66">
        <v>46.15</v>
      </c>
      <c r="P78" s="66">
        <v>7.69</v>
      </c>
      <c r="Q78" s="66">
        <v>7.69</v>
      </c>
      <c r="R78" s="66">
        <v>0.38</v>
      </c>
    </row>
    <row r="79" spans="1:18" ht="14.1" customHeight="1" x14ac:dyDescent="0.3">
      <c r="A79" s="65" t="s">
        <v>339</v>
      </c>
      <c r="B79" s="65" t="s">
        <v>343</v>
      </c>
      <c r="C79" s="47">
        <v>5</v>
      </c>
      <c r="D79" s="47">
        <v>10</v>
      </c>
      <c r="E79" s="66">
        <v>0.5</v>
      </c>
      <c r="F79" s="66">
        <v>0.33</v>
      </c>
      <c r="G79" s="66">
        <v>0.76</v>
      </c>
      <c r="H79" s="47">
        <v>90</v>
      </c>
      <c r="I79" s="47">
        <v>93</v>
      </c>
      <c r="J79" s="81">
        <v>3</v>
      </c>
      <c r="K79" s="47">
        <v>35</v>
      </c>
      <c r="L79" s="47">
        <v>37</v>
      </c>
      <c r="M79" s="47">
        <v>20</v>
      </c>
      <c r="N79" s="47">
        <v>10</v>
      </c>
      <c r="O79" s="47">
        <v>40</v>
      </c>
      <c r="P79" s="47">
        <v>10</v>
      </c>
      <c r="Q79" s="47">
        <v>20</v>
      </c>
      <c r="R79" s="66">
        <v>0.25</v>
      </c>
    </row>
    <row r="80" spans="1:18" ht="14.1" customHeight="1" x14ac:dyDescent="0.3">
      <c r="A80" s="65" t="s">
        <v>339</v>
      </c>
      <c r="B80" s="65" t="s">
        <v>344</v>
      </c>
      <c r="C80" s="66">
        <v>11.6</v>
      </c>
      <c r="D80" s="47">
        <v>18</v>
      </c>
      <c r="E80" s="66">
        <v>0.64</v>
      </c>
      <c r="F80" s="66">
        <v>0.6</v>
      </c>
      <c r="G80" s="66">
        <v>0.98</v>
      </c>
      <c r="H80" s="47">
        <v>49</v>
      </c>
      <c r="I80" s="47">
        <v>93</v>
      </c>
      <c r="J80" s="81">
        <v>3</v>
      </c>
      <c r="K80" s="47">
        <v>16</v>
      </c>
      <c r="L80" s="47">
        <v>37</v>
      </c>
      <c r="M80" s="66">
        <v>22.22</v>
      </c>
      <c r="N80" s="66">
        <v>22.22</v>
      </c>
      <c r="O80" s="66">
        <v>44.44</v>
      </c>
      <c r="P80" s="66">
        <v>11.11</v>
      </c>
      <c r="Q80" s="47">
        <v>0</v>
      </c>
      <c r="R80" s="66">
        <v>0.59</v>
      </c>
    </row>
    <row r="81" spans="1:18" ht="14.1" customHeight="1" x14ac:dyDescent="0.3">
      <c r="A81" s="65" t="s">
        <v>339</v>
      </c>
      <c r="B81" s="65" t="s">
        <v>227</v>
      </c>
      <c r="C81" s="66">
        <v>6.6</v>
      </c>
      <c r="D81" s="47">
        <v>12</v>
      </c>
      <c r="E81" s="66">
        <v>0.55000000000000004</v>
      </c>
      <c r="F81" s="66">
        <v>0.4</v>
      </c>
      <c r="G81" s="66">
        <v>0.84</v>
      </c>
      <c r="H81" s="47">
        <v>80</v>
      </c>
      <c r="I81" s="47">
        <v>93</v>
      </c>
      <c r="J81" s="81">
        <v>3</v>
      </c>
      <c r="K81" s="47">
        <v>31</v>
      </c>
      <c r="L81" s="47">
        <v>37</v>
      </c>
      <c r="M81" s="47">
        <v>0</v>
      </c>
      <c r="N81" s="66">
        <v>33.33</v>
      </c>
      <c r="O81" s="47">
        <v>50</v>
      </c>
      <c r="P81" s="66">
        <v>16.670000000000002</v>
      </c>
      <c r="Q81" s="47">
        <v>0</v>
      </c>
      <c r="R81" s="66">
        <v>0.33</v>
      </c>
    </row>
    <row r="82" spans="1:18" ht="14.1" customHeight="1" x14ac:dyDescent="0.3">
      <c r="A82" s="65" t="s">
        <v>349</v>
      </c>
      <c r="B82" s="65" t="s">
        <v>353</v>
      </c>
      <c r="C82" s="47">
        <v>7</v>
      </c>
      <c r="D82" s="47">
        <v>11</v>
      </c>
      <c r="E82" s="66">
        <v>0.64</v>
      </c>
      <c r="F82" s="66">
        <v>0.37</v>
      </c>
      <c r="G82" s="66">
        <v>0.97</v>
      </c>
      <c r="H82" s="47">
        <v>52</v>
      </c>
      <c r="I82" s="47">
        <v>93</v>
      </c>
      <c r="J82" s="81">
        <v>3</v>
      </c>
      <c r="K82" s="47">
        <v>18</v>
      </c>
      <c r="L82" s="47">
        <v>37</v>
      </c>
      <c r="M82" s="47">
        <v>0</v>
      </c>
      <c r="N82" s="66">
        <v>45.45</v>
      </c>
      <c r="O82" s="66">
        <v>54.55</v>
      </c>
      <c r="P82" s="47">
        <v>0</v>
      </c>
      <c r="Q82" s="47">
        <v>0</v>
      </c>
      <c r="R82" s="66">
        <v>0.35</v>
      </c>
    </row>
    <row r="83" spans="1:18" ht="14.1" customHeight="1" x14ac:dyDescent="0.3">
      <c r="A83" s="65" t="s">
        <v>349</v>
      </c>
      <c r="B83" s="65" t="s">
        <v>354</v>
      </c>
      <c r="C83" s="66">
        <v>8.8000000000000007</v>
      </c>
      <c r="D83" s="47">
        <v>17</v>
      </c>
      <c r="E83" s="66">
        <v>0.52</v>
      </c>
      <c r="F83" s="66">
        <v>0.56000000000000005</v>
      </c>
      <c r="G83" s="66">
        <v>0.79</v>
      </c>
      <c r="H83" s="47">
        <v>86</v>
      </c>
      <c r="I83" s="47">
        <v>93</v>
      </c>
      <c r="J83" s="81">
        <v>3</v>
      </c>
      <c r="K83" s="47">
        <v>33</v>
      </c>
      <c r="L83" s="47">
        <v>37</v>
      </c>
      <c r="M83" s="47">
        <v>0</v>
      </c>
      <c r="N83" s="66">
        <v>23.53</v>
      </c>
      <c r="O83" s="66">
        <v>58.82</v>
      </c>
      <c r="P83" s="66">
        <v>17.649999999999999</v>
      </c>
      <c r="Q83" s="47">
        <v>0</v>
      </c>
      <c r="R83" s="66">
        <v>0.44</v>
      </c>
    </row>
    <row r="84" spans="1:18" ht="14.1" customHeight="1" x14ac:dyDescent="0.3">
      <c r="A84" s="65" t="s">
        <v>355</v>
      </c>
      <c r="B84" s="65" t="s">
        <v>359</v>
      </c>
      <c r="C84" s="66">
        <v>20.399999999999999</v>
      </c>
      <c r="D84" s="47">
        <v>30</v>
      </c>
      <c r="E84" s="66">
        <v>0.68</v>
      </c>
      <c r="F84" s="66">
        <v>1</v>
      </c>
      <c r="G84" s="66">
        <v>1.03</v>
      </c>
      <c r="H84" s="47">
        <v>39</v>
      </c>
      <c r="I84" s="47">
        <v>93</v>
      </c>
      <c r="J84" s="81">
        <v>4</v>
      </c>
      <c r="K84" s="47">
        <v>26</v>
      </c>
      <c r="L84" s="47">
        <v>56</v>
      </c>
      <c r="M84" s="47">
        <v>10</v>
      </c>
      <c r="N84" s="66">
        <v>43.33</v>
      </c>
      <c r="O84" s="66">
        <v>46.67</v>
      </c>
      <c r="P84" s="47">
        <v>0</v>
      </c>
      <c r="Q84" s="47">
        <v>0</v>
      </c>
      <c r="R84" s="66">
        <v>1.03</v>
      </c>
    </row>
    <row r="85" spans="1:18" ht="14.1" customHeight="1" x14ac:dyDescent="0.3">
      <c r="A85" s="65" t="s">
        <v>355</v>
      </c>
      <c r="B85" s="65" t="s">
        <v>360</v>
      </c>
      <c r="C85" s="66">
        <v>9.6</v>
      </c>
      <c r="D85" s="47">
        <v>15</v>
      </c>
      <c r="E85" s="66">
        <v>0.64</v>
      </c>
      <c r="F85" s="66">
        <v>0.5</v>
      </c>
      <c r="G85" s="66">
        <v>0.97</v>
      </c>
      <c r="H85" s="47">
        <v>52</v>
      </c>
      <c r="I85" s="47">
        <v>93</v>
      </c>
      <c r="J85" s="81">
        <v>3</v>
      </c>
      <c r="K85" s="47">
        <v>18</v>
      </c>
      <c r="L85" s="47">
        <v>37</v>
      </c>
      <c r="M85" s="47">
        <v>0</v>
      </c>
      <c r="N85" s="66">
        <v>46.67</v>
      </c>
      <c r="O85" s="66">
        <v>53.33</v>
      </c>
      <c r="P85" s="47">
        <v>0</v>
      </c>
      <c r="Q85" s="47">
        <v>0</v>
      </c>
      <c r="R85" s="66">
        <v>0.48</v>
      </c>
    </row>
    <row r="86" spans="1:18" ht="14.1" customHeight="1" x14ac:dyDescent="0.3">
      <c r="A86" s="65" t="s">
        <v>361</v>
      </c>
      <c r="B86" s="65" t="s">
        <v>362</v>
      </c>
      <c r="C86" s="66">
        <v>7.4</v>
      </c>
      <c r="D86" s="47">
        <v>13</v>
      </c>
      <c r="E86" s="66">
        <v>0.56999999999999995</v>
      </c>
      <c r="F86" s="66">
        <v>0.43</v>
      </c>
      <c r="G86" s="66">
        <v>0.87</v>
      </c>
      <c r="H86" s="47">
        <v>74</v>
      </c>
      <c r="I86" s="47">
        <v>93</v>
      </c>
      <c r="J86" s="81">
        <v>3</v>
      </c>
      <c r="K86" s="47">
        <v>27</v>
      </c>
      <c r="L86" s="47">
        <v>37</v>
      </c>
      <c r="M86" s="47">
        <v>0</v>
      </c>
      <c r="N86" s="66">
        <v>23.08</v>
      </c>
      <c r="O86" s="66">
        <v>76.92</v>
      </c>
      <c r="P86" s="47">
        <v>0</v>
      </c>
      <c r="Q86" s="47">
        <v>0</v>
      </c>
      <c r="R86" s="66">
        <v>0.37</v>
      </c>
    </row>
    <row r="87" spans="1:18" ht="14.1" customHeight="1" x14ac:dyDescent="0.3">
      <c r="A87" s="65" t="s">
        <v>369</v>
      </c>
      <c r="B87" s="65" t="s">
        <v>370</v>
      </c>
      <c r="C87" s="66">
        <v>20.100000000000001</v>
      </c>
      <c r="D87" s="47">
        <v>31</v>
      </c>
      <c r="E87" s="66">
        <v>0.65</v>
      </c>
      <c r="F87" s="66">
        <v>1.03</v>
      </c>
      <c r="G87" s="66">
        <v>0.99</v>
      </c>
      <c r="H87" s="47">
        <v>46</v>
      </c>
      <c r="I87" s="47">
        <v>93</v>
      </c>
      <c r="J87" s="81">
        <v>4</v>
      </c>
      <c r="K87" s="47">
        <v>31</v>
      </c>
      <c r="L87" s="47">
        <v>56</v>
      </c>
      <c r="M87" s="66">
        <v>19.350000000000001</v>
      </c>
      <c r="N87" s="66">
        <v>25.81</v>
      </c>
      <c r="O87" s="66">
        <v>48.39</v>
      </c>
      <c r="P87" s="66">
        <v>3.23</v>
      </c>
      <c r="Q87" s="66">
        <v>3.23</v>
      </c>
      <c r="R87" s="66">
        <v>1.02</v>
      </c>
    </row>
    <row r="88" spans="1:18" ht="14.1" customHeight="1" x14ac:dyDescent="0.3">
      <c r="A88" s="65" t="s">
        <v>369</v>
      </c>
      <c r="B88" s="65" t="s">
        <v>372</v>
      </c>
      <c r="C88" s="66">
        <v>66.099999999999994</v>
      </c>
      <c r="D88" s="47">
        <v>84</v>
      </c>
      <c r="E88" s="66">
        <v>0.79</v>
      </c>
      <c r="F88" s="66">
        <v>2.79</v>
      </c>
      <c r="G88" s="66">
        <v>1.2</v>
      </c>
      <c r="H88" s="47">
        <v>10</v>
      </c>
      <c r="I88" s="47">
        <v>93</v>
      </c>
      <c r="J88" s="81">
        <v>4</v>
      </c>
      <c r="K88" s="47">
        <v>6</v>
      </c>
      <c r="L88" s="47">
        <v>56</v>
      </c>
      <c r="M88" s="66">
        <v>35.71</v>
      </c>
      <c r="N88" s="66">
        <v>40.479999999999997</v>
      </c>
      <c r="O88" s="66">
        <v>20.239999999999998</v>
      </c>
      <c r="P88" s="66">
        <v>2.38</v>
      </c>
      <c r="Q88" s="66">
        <v>1.19</v>
      </c>
      <c r="R88" s="66">
        <v>3.34</v>
      </c>
    </row>
    <row r="89" spans="1:18" ht="14.1" customHeight="1" x14ac:dyDescent="0.3">
      <c r="A89" s="65" t="s">
        <v>369</v>
      </c>
      <c r="B89" s="65" t="s">
        <v>374</v>
      </c>
      <c r="C89" s="66">
        <v>6.8</v>
      </c>
      <c r="D89" s="47">
        <v>12</v>
      </c>
      <c r="E89" s="66">
        <v>0.56999999999999995</v>
      </c>
      <c r="F89" s="66">
        <v>0.4</v>
      </c>
      <c r="G89" s="66">
        <v>0.86</v>
      </c>
      <c r="H89" s="47">
        <v>75</v>
      </c>
      <c r="I89" s="47">
        <v>93</v>
      </c>
      <c r="J89" s="81">
        <v>3</v>
      </c>
      <c r="K89" s="47">
        <v>28</v>
      </c>
      <c r="L89" s="47">
        <v>37</v>
      </c>
      <c r="M89" s="66">
        <v>8.33</v>
      </c>
      <c r="N89" s="47">
        <v>25</v>
      </c>
      <c r="O89" s="47">
        <v>50</v>
      </c>
      <c r="P89" s="66">
        <v>16.670000000000002</v>
      </c>
      <c r="Q89" s="47">
        <v>0</v>
      </c>
      <c r="R89" s="66">
        <v>0.34</v>
      </c>
    </row>
    <row r="90" spans="1:18" ht="14.1" customHeight="1" x14ac:dyDescent="0.3">
      <c r="A90" s="65" t="s">
        <v>369</v>
      </c>
      <c r="B90" s="65" t="s">
        <v>188</v>
      </c>
      <c r="C90" s="66">
        <v>28.2</v>
      </c>
      <c r="D90" s="47">
        <v>39</v>
      </c>
      <c r="E90" s="66">
        <v>0.72</v>
      </c>
      <c r="F90" s="66">
        <v>1.3</v>
      </c>
      <c r="G90" s="66">
        <v>1.1000000000000001</v>
      </c>
      <c r="H90" s="47">
        <v>23</v>
      </c>
      <c r="I90" s="47">
        <v>93</v>
      </c>
      <c r="J90" s="81">
        <v>4</v>
      </c>
      <c r="K90" s="47">
        <v>16</v>
      </c>
      <c r="L90" s="47">
        <v>56</v>
      </c>
      <c r="M90" s="66">
        <v>17.95</v>
      </c>
      <c r="N90" s="66">
        <v>48.72</v>
      </c>
      <c r="O90" s="66">
        <v>30.77</v>
      </c>
      <c r="P90" s="47">
        <v>0</v>
      </c>
      <c r="Q90" s="66">
        <v>2.56</v>
      </c>
      <c r="R90" s="66">
        <v>1.42</v>
      </c>
    </row>
    <row r="91" spans="1:18" ht="14.1" customHeight="1" x14ac:dyDescent="0.3">
      <c r="A91" s="65" t="s">
        <v>382</v>
      </c>
      <c r="B91" s="65" t="s">
        <v>383</v>
      </c>
      <c r="C91" s="66">
        <v>23</v>
      </c>
      <c r="D91" s="47">
        <v>32</v>
      </c>
      <c r="E91" s="66">
        <v>0.72</v>
      </c>
      <c r="F91" s="66">
        <v>1.06</v>
      </c>
      <c r="G91" s="66">
        <v>1.0900000000000001</v>
      </c>
      <c r="H91" s="47">
        <v>26</v>
      </c>
      <c r="I91" s="47">
        <v>93</v>
      </c>
      <c r="J91" s="81">
        <v>4</v>
      </c>
      <c r="K91" s="47">
        <v>18</v>
      </c>
      <c r="L91" s="47">
        <v>56</v>
      </c>
      <c r="M91" s="66">
        <v>15.63</v>
      </c>
      <c r="N91" s="47">
        <v>50</v>
      </c>
      <c r="O91" s="66">
        <v>31.25</v>
      </c>
      <c r="P91" s="66">
        <v>3.13</v>
      </c>
      <c r="Q91" s="47">
        <v>0</v>
      </c>
      <c r="R91" s="66">
        <v>1.1599999999999999</v>
      </c>
    </row>
    <row r="92" spans="1:18" ht="14.1" customHeight="1" x14ac:dyDescent="0.3">
      <c r="A92" s="65" t="s">
        <v>386</v>
      </c>
      <c r="B92" s="65" t="s">
        <v>227</v>
      </c>
      <c r="C92" s="66">
        <v>20.2</v>
      </c>
      <c r="D92" s="47">
        <v>33</v>
      </c>
      <c r="E92" s="66">
        <v>0.61</v>
      </c>
      <c r="F92" s="66">
        <v>1.1000000000000001</v>
      </c>
      <c r="G92" s="66">
        <v>0.93</v>
      </c>
      <c r="H92" s="47">
        <v>62</v>
      </c>
      <c r="I92" s="47">
        <v>93</v>
      </c>
      <c r="J92" s="81">
        <v>4</v>
      </c>
      <c r="K92" s="47">
        <v>40</v>
      </c>
      <c r="L92" s="47">
        <v>56</v>
      </c>
      <c r="M92" s="66">
        <v>9.09</v>
      </c>
      <c r="N92" s="66">
        <v>39.39</v>
      </c>
      <c r="O92" s="66">
        <v>36.36</v>
      </c>
      <c r="P92" s="66">
        <v>12.12</v>
      </c>
      <c r="Q92" s="66">
        <v>3.03</v>
      </c>
      <c r="R92" s="66">
        <v>1.02</v>
      </c>
    </row>
    <row r="93" spans="1:18" ht="14.1" customHeight="1" x14ac:dyDescent="0.3">
      <c r="A93" s="65" t="s">
        <v>389</v>
      </c>
      <c r="B93" s="65" t="s">
        <v>392</v>
      </c>
      <c r="C93" s="66">
        <v>7.4</v>
      </c>
      <c r="D93" s="47">
        <v>11</v>
      </c>
      <c r="E93" s="66">
        <v>0.67</v>
      </c>
      <c r="F93" s="66">
        <v>0.37</v>
      </c>
      <c r="G93" s="66">
        <v>1.02</v>
      </c>
      <c r="H93" s="47">
        <v>40</v>
      </c>
      <c r="I93" s="47">
        <v>93</v>
      </c>
      <c r="J93" s="81">
        <v>3</v>
      </c>
      <c r="K93" s="47">
        <v>14</v>
      </c>
      <c r="L93" s="47">
        <v>37</v>
      </c>
      <c r="M93" s="66">
        <v>18.18</v>
      </c>
      <c r="N93" s="66">
        <v>27.27</v>
      </c>
      <c r="O93" s="66">
        <v>54.55</v>
      </c>
      <c r="P93" s="47">
        <v>0</v>
      </c>
      <c r="Q93" s="47">
        <v>0</v>
      </c>
      <c r="R93" s="66">
        <v>0.37</v>
      </c>
    </row>
    <row r="94" spans="1:18" ht="14.1" customHeight="1" x14ac:dyDescent="0.3">
      <c r="A94" s="65" t="s">
        <v>394</v>
      </c>
      <c r="B94" s="65" t="s">
        <v>395</v>
      </c>
      <c r="C94" s="66">
        <v>8.4</v>
      </c>
      <c r="D94" s="47">
        <v>15</v>
      </c>
      <c r="E94" s="66">
        <v>0.56000000000000005</v>
      </c>
      <c r="F94" s="66">
        <v>0.5</v>
      </c>
      <c r="G94" s="66">
        <v>0.85</v>
      </c>
      <c r="H94" s="47">
        <v>79</v>
      </c>
      <c r="I94" s="47">
        <v>93</v>
      </c>
      <c r="J94" s="81">
        <v>3</v>
      </c>
      <c r="K94" s="47">
        <v>30</v>
      </c>
      <c r="L94" s="47">
        <v>37</v>
      </c>
      <c r="M94" s="66">
        <v>6.67</v>
      </c>
      <c r="N94" s="66">
        <v>33.33</v>
      </c>
      <c r="O94" s="47">
        <v>40</v>
      </c>
      <c r="P94" s="66">
        <v>13.33</v>
      </c>
      <c r="Q94" s="66">
        <v>6.67</v>
      </c>
      <c r="R94" s="66">
        <v>0.42</v>
      </c>
    </row>
    <row r="95" spans="1:18" ht="14.1" customHeight="1" x14ac:dyDescent="0.3">
      <c r="A95" s="65" t="s">
        <v>394</v>
      </c>
      <c r="B95" s="65" t="s">
        <v>396</v>
      </c>
      <c r="C95" s="66">
        <v>24.8</v>
      </c>
      <c r="D95" s="47">
        <v>40</v>
      </c>
      <c r="E95" s="66">
        <v>0.62</v>
      </c>
      <c r="F95" s="66">
        <v>1.33</v>
      </c>
      <c r="G95" s="66">
        <v>0.94</v>
      </c>
      <c r="H95" s="47">
        <v>60</v>
      </c>
      <c r="I95" s="47">
        <v>93</v>
      </c>
      <c r="J95" s="81">
        <v>4</v>
      </c>
      <c r="K95" s="47">
        <v>39</v>
      </c>
      <c r="L95" s="47">
        <v>56</v>
      </c>
      <c r="M95" s="66">
        <v>7.5</v>
      </c>
      <c r="N95" s="66">
        <v>42.5</v>
      </c>
      <c r="O95" s="47">
        <v>35</v>
      </c>
      <c r="P95" s="47">
        <v>15</v>
      </c>
      <c r="Q95" s="47">
        <v>0</v>
      </c>
      <c r="R95" s="66">
        <v>1.25</v>
      </c>
    </row>
    <row r="96" spans="1:18" ht="14.1" customHeight="1" x14ac:dyDescent="0.3">
      <c r="A96" s="65" t="s">
        <v>397</v>
      </c>
      <c r="B96" s="65" t="s">
        <v>399</v>
      </c>
      <c r="C96" s="66">
        <v>7.9</v>
      </c>
      <c r="D96" s="47">
        <v>13</v>
      </c>
      <c r="E96" s="66">
        <v>0.61</v>
      </c>
      <c r="F96" s="66">
        <v>0.43</v>
      </c>
      <c r="G96" s="66">
        <v>0.92</v>
      </c>
      <c r="H96" s="47">
        <v>66</v>
      </c>
      <c r="I96" s="47">
        <v>93</v>
      </c>
      <c r="J96" s="81">
        <v>3</v>
      </c>
      <c r="K96" s="47">
        <v>24</v>
      </c>
      <c r="L96" s="47">
        <v>37</v>
      </c>
      <c r="M96" s="66">
        <v>30.77</v>
      </c>
      <c r="N96" s="66">
        <v>7.69</v>
      </c>
      <c r="O96" s="66">
        <v>38.46</v>
      </c>
      <c r="P96" s="66">
        <v>23.08</v>
      </c>
      <c r="Q96" s="47">
        <v>0</v>
      </c>
      <c r="R96" s="66">
        <v>0.4</v>
      </c>
    </row>
    <row r="97" spans="1:18" ht="14.1" customHeight="1" x14ac:dyDescent="0.3">
      <c r="A97" s="65" t="s">
        <v>397</v>
      </c>
      <c r="B97" s="65" t="s">
        <v>401</v>
      </c>
      <c r="C97" s="66">
        <v>21</v>
      </c>
      <c r="D97" s="47">
        <v>28</v>
      </c>
      <c r="E97" s="66">
        <v>0.75</v>
      </c>
      <c r="F97" s="66">
        <v>0.93</v>
      </c>
      <c r="G97" s="66">
        <v>1.1399999999999999</v>
      </c>
      <c r="H97" s="47">
        <v>17</v>
      </c>
      <c r="I97" s="47">
        <v>93</v>
      </c>
      <c r="J97" s="81">
        <v>4</v>
      </c>
      <c r="K97" s="47">
        <v>11</v>
      </c>
      <c r="L97" s="47">
        <v>56</v>
      </c>
      <c r="M97" s="66">
        <v>39.29</v>
      </c>
      <c r="N97" s="66">
        <v>21.43</v>
      </c>
      <c r="O97" s="66">
        <v>35.71</v>
      </c>
      <c r="P97" s="66">
        <v>3.57</v>
      </c>
      <c r="Q97" s="47">
        <v>0</v>
      </c>
      <c r="R97" s="66">
        <v>1.06</v>
      </c>
    </row>
    <row r="98" spans="1:18" ht="14.1" customHeight="1" x14ac:dyDescent="0.3">
      <c r="A98" s="65" t="s">
        <v>402</v>
      </c>
      <c r="B98" s="65" t="s">
        <v>403</v>
      </c>
      <c r="C98" s="66">
        <v>27.8</v>
      </c>
      <c r="D98" s="47">
        <v>37</v>
      </c>
      <c r="E98" s="66">
        <v>0.75</v>
      </c>
      <c r="F98" s="66">
        <v>1.23</v>
      </c>
      <c r="G98" s="66">
        <v>1.1399999999999999</v>
      </c>
      <c r="H98" s="47">
        <v>17</v>
      </c>
      <c r="I98" s="47">
        <v>93</v>
      </c>
      <c r="J98" s="81">
        <v>4</v>
      </c>
      <c r="K98" s="47">
        <v>11</v>
      </c>
      <c r="L98" s="47">
        <v>56</v>
      </c>
      <c r="M98" s="66">
        <v>16.22</v>
      </c>
      <c r="N98" s="66">
        <v>56.76</v>
      </c>
      <c r="O98" s="66">
        <v>27.03</v>
      </c>
      <c r="P98" s="47">
        <v>0</v>
      </c>
      <c r="Q98" s="47">
        <v>0</v>
      </c>
      <c r="R98" s="66">
        <v>1.4</v>
      </c>
    </row>
    <row r="99" spans="1:18" ht="14.1" customHeight="1" x14ac:dyDescent="0.3">
      <c r="A99" s="65" t="s">
        <v>402</v>
      </c>
      <c r="B99" s="65" t="s">
        <v>227</v>
      </c>
      <c r="C99" s="66">
        <v>17.5</v>
      </c>
      <c r="D99" s="47">
        <v>29</v>
      </c>
      <c r="E99" s="66">
        <v>0.6</v>
      </c>
      <c r="F99" s="66">
        <v>0.96</v>
      </c>
      <c r="G99" s="66">
        <v>0.92</v>
      </c>
      <c r="H99" s="47">
        <v>66</v>
      </c>
      <c r="I99" s="47">
        <v>93</v>
      </c>
      <c r="J99" s="81">
        <v>4</v>
      </c>
      <c r="K99" s="47">
        <v>43</v>
      </c>
      <c r="L99" s="47">
        <v>56</v>
      </c>
      <c r="M99" s="66">
        <v>3.45</v>
      </c>
      <c r="N99" s="66">
        <v>41.38</v>
      </c>
      <c r="O99" s="66">
        <v>44.83</v>
      </c>
      <c r="P99" s="66">
        <v>6.9</v>
      </c>
      <c r="Q99" s="66">
        <v>3.45</v>
      </c>
      <c r="R99" s="66">
        <v>0.88</v>
      </c>
    </row>
    <row r="100" spans="1:18" ht="14.1" customHeight="1" x14ac:dyDescent="0.3">
      <c r="A100" s="65" t="s">
        <v>408</v>
      </c>
      <c r="B100" s="65" t="s">
        <v>409</v>
      </c>
      <c r="C100" s="66">
        <v>18.7</v>
      </c>
      <c r="D100" s="47">
        <v>34</v>
      </c>
      <c r="E100" s="66">
        <v>0.55000000000000004</v>
      </c>
      <c r="F100" s="66">
        <v>1.1299999999999999</v>
      </c>
      <c r="G100" s="66">
        <v>0.84</v>
      </c>
      <c r="H100" s="47">
        <v>80</v>
      </c>
      <c r="I100" s="47">
        <v>93</v>
      </c>
      <c r="J100" s="81">
        <v>4</v>
      </c>
      <c r="K100" s="47">
        <v>50</v>
      </c>
      <c r="L100" s="47">
        <v>56</v>
      </c>
      <c r="M100" s="66">
        <v>2.94</v>
      </c>
      <c r="N100" s="66">
        <v>35.29</v>
      </c>
      <c r="O100" s="66">
        <v>38.24</v>
      </c>
      <c r="P100" s="66">
        <v>23.53</v>
      </c>
      <c r="Q100" s="47">
        <v>0</v>
      </c>
      <c r="R100" s="66">
        <v>0.94</v>
      </c>
    </row>
    <row r="101" spans="1:18" ht="14.1" customHeight="1" x14ac:dyDescent="0.3">
      <c r="A101" s="65" t="s">
        <v>408</v>
      </c>
      <c r="B101" s="65" t="s">
        <v>411</v>
      </c>
      <c r="C101" s="66">
        <v>32.799999999999997</v>
      </c>
      <c r="D101" s="47">
        <v>39</v>
      </c>
      <c r="E101" s="66">
        <v>0.84</v>
      </c>
      <c r="F101" s="66">
        <v>1.3</v>
      </c>
      <c r="G101" s="66">
        <v>1.28</v>
      </c>
      <c r="H101" s="47">
        <v>2</v>
      </c>
      <c r="I101" s="47">
        <v>93</v>
      </c>
      <c r="J101" s="81">
        <v>4</v>
      </c>
      <c r="K101" s="47">
        <v>2</v>
      </c>
      <c r="L101" s="47">
        <v>56</v>
      </c>
      <c r="M101" s="66">
        <v>43.59</v>
      </c>
      <c r="N101" s="66">
        <v>43.59</v>
      </c>
      <c r="O101" s="66">
        <v>10.26</v>
      </c>
      <c r="P101" s="66">
        <v>2.56</v>
      </c>
      <c r="Q101" s="47">
        <v>0</v>
      </c>
      <c r="R101" s="66">
        <v>1.66</v>
      </c>
    </row>
    <row r="102" spans="1:18" ht="14.1" customHeight="1" x14ac:dyDescent="0.3"/>
    <row r="103" spans="1:18" ht="14.1" customHeight="1" x14ac:dyDescent="0.3"/>
    <row r="104" spans="1:18" ht="14.1" customHeight="1" x14ac:dyDescent="0.3"/>
    <row r="105" spans="1:18" ht="14.1" customHeight="1" x14ac:dyDescent="0.3"/>
    <row r="106" spans="1:18" ht="14.1" customHeight="1" x14ac:dyDescent="0.3"/>
    <row r="107" spans="1:18" ht="14.1" customHeight="1" x14ac:dyDescent="0.3"/>
    <row r="108" spans="1:18" ht="14.1" customHeight="1" x14ac:dyDescent="0.3"/>
    <row r="109" spans="1:18" ht="14.1" customHeight="1" x14ac:dyDescent="0.3"/>
    <row r="110" spans="1:18" ht="14.1" customHeight="1" x14ac:dyDescent="0.3"/>
    <row r="111" spans="1:18" ht="14.1" customHeight="1" x14ac:dyDescent="0.3"/>
    <row r="112" spans="1:18"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R198"/>
  <sheetViews>
    <sheetView zoomScale="90" zoomScaleNormal="90" zoomScalePageLayoutView="125" workbookViewId="0">
      <selection sqref="A1:R7"/>
    </sheetView>
  </sheetViews>
  <sheetFormatPr defaultColWidth="8.88671875" defaultRowHeight="13.8" x14ac:dyDescent="0.3"/>
  <cols>
    <col min="1" max="1" width="26.88671875" style="10" customWidth="1"/>
    <col min="2" max="2" width="59.44140625" style="10" bestFit="1" customWidth="1"/>
    <col min="3" max="3" width="9.88671875" style="14" bestFit="1" customWidth="1"/>
    <col min="4" max="4" width="8.5546875" style="14" bestFit="1" customWidth="1"/>
    <col min="5" max="5" width="11.109375" style="14" bestFit="1" customWidth="1"/>
    <col min="6" max="6" width="9.6640625" style="14" bestFit="1" customWidth="1"/>
    <col min="7" max="7" width="9.77734375" style="14" bestFit="1" customWidth="1"/>
    <col min="8" max="8" width="8.21875" style="14" bestFit="1" customWidth="1"/>
    <col min="9" max="9" width="10.44140625" style="14" bestFit="1" customWidth="1"/>
    <col min="10" max="10" width="7.21875" style="14" bestFit="1" customWidth="1"/>
    <col min="11" max="11" width="8.21875" style="14" bestFit="1" customWidth="1"/>
    <col min="12" max="13" width="10.44140625" style="14" bestFit="1" customWidth="1"/>
    <col min="14" max="14" width="10.33203125" style="14" bestFit="1" customWidth="1"/>
    <col min="15" max="17" width="8.77734375" style="10" bestFit="1" customWidth="1"/>
    <col min="18" max="18" width="8.109375" style="10" bestFit="1" customWidth="1"/>
    <col min="19" max="16384" width="8.88671875" style="10"/>
  </cols>
  <sheetData>
    <row r="1" spans="1:18" ht="12.75" customHeight="1" x14ac:dyDescent="0.3">
      <c r="A1" s="141" t="s">
        <v>715</v>
      </c>
      <c r="B1" s="127"/>
      <c r="C1" s="147"/>
      <c r="D1" s="147"/>
      <c r="E1" s="147"/>
      <c r="F1" s="147"/>
      <c r="G1" s="147"/>
      <c r="H1" s="147"/>
      <c r="I1" s="147"/>
      <c r="J1" s="147"/>
      <c r="K1" s="147"/>
      <c r="L1" s="147"/>
      <c r="M1" s="147"/>
      <c r="N1" s="147"/>
      <c r="O1" s="127"/>
      <c r="P1" s="127"/>
      <c r="Q1" s="127"/>
      <c r="R1" s="127"/>
    </row>
    <row r="2" spans="1:18" ht="12.75" customHeight="1" x14ac:dyDescent="0.3">
      <c r="A2" s="114"/>
      <c r="B2" s="127"/>
      <c r="C2" s="147"/>
      <c r="D2" s="147"/>
      <c r="E2" s="147"/>
      <c r="F2" s="147"/>
      <c r="G2" s="147"/>
      <c r="H2" s="147"/>
      <c r="I2" s="147"/>
      <c r="J2" s="147"/>
      <c r="K2" s="147"/>
      <c r="L2" s="147"/>
      <c r="M2" s="147"/>
      <c r="N2" s="147"/>
      <c r="O2" s="127"/>
      <c r="P2" s="127"/>
      <c r="Q2" s="127"/>
      <c r="R2" s="127"/>
    </row>
    <row r="3" spans="1:18" ht="12.75" customHeight="1" x14ac:dyDescent="0.3">
      <c r="A3" s="114"/>
      <c r="B3" s="127"/>
      <c r="C3" s="147"/>
      <c r="D3" s="147"/>
      <c r="E3" s="147"/>
      <c r="F3" s="147"/>
      <c r="G3" s="147"/>
      <c r="H3" s="147"/>
      <c r="I3" s="147"/>
      <c r="J3" s="147"/>
      <c r="K3" s="147"/>
      <c r="L3" s="147"/>
      <c r="M3" s="147"/>
      <c r="N3" s="147"/>
      <c r="O3" s="127"/>
      <c r="P3" s="127"/>
      <c r="Q3" s="127"/>
      <c r="R3" s="127"/>
    </row>
    <row r="4" spans="1:18" ht="12.75" customHeight="1" x14ac:dyDescent="0.3">
      <c r="A4" s="114"/>
      <c r="B4" s="127"/>
      <c r="C4" s="147"/>
      <c r="D4" s="147"/>
      <c r="E4" s="147"/>
      <c r="F4" s="147"/>
      <c r="G4" s="147"/>
      <c r="H4" s="147"/>
      <c r="I4" s="147"/>
      <c r="J4" s="147"/>
      <c r="K4" s="147"/>
      <c r="L4" s="147"/>
      <c r="M4" s="147"/>
      <c r="N4" s="147"/>
      <c r="O4" s="127"/>
      <c r="P4" s="127"/>
      <c r="Q4" s="127"/>
      <c r="R4" s="127"/>
    </row>
    <row r="5" spans="1:18" ht="12.75" customHeight="1" x14ac:dyDescent="0.3">
      <c r="A5" s="114"/>
      <c r="B5" s="127"/>
      <c r="C5" s="147"/>
      <c r="D5" s="147"/>
      <c r="E5" s="147"/>
      <c r="F5" s="147"/>
      <c r="G5" s="147"/>
      <c r="H5" s="147"/>
      <c r="I5" s="147"/>
      <c r="J5" s="147"/>
      <c r="K5" s="147"/>
      <c r="L5" s="147"/>
      <c r="M5" s="147"/>
      <c r="N5" s="147"/>
      <c r="O5" s="127"/>
      <c r="P5" s="127"/>
      <c r="Q5" s="127"/>
      <c r="R5" s="127"/>
    </row>
    <row r="6" spans="1:18" ht="12.75" customHeight="1" x14ac:dyDescent="0.3">
      <c r="A6" s="114"/>
      <c r="B6" s="127"/>
      <c r="C6" s="147"/>
      <c r="D6" s="147"/>
      <c r="E6" s="147"/>
      <c r="F6" s="147"/>
      <c r="G6" s="147"/>
      <c r="H6" s="147"/>
      <c r="I6" s="147"/>
      <c r="J6" s="147"/>
      <c r="K6" s="147"/>
      <c r="L6" s="147"/>
      <c r="M6" s="147"/>
      <c r="N6" s="147"/>
      <c r="O6" s="127"/>
      <c r="P6" s="127"/>
      <c r="Q6" s="127"/>
      <c r="R6" s="127"/>
    </row>
    <row r="7" spans="1:18" ht="23.25" customHeight="1" x14ac:dyDescent="0.3">
      <c r="A7" s="118"/>
      <c r="B7" s="108"/>
      <c r="C7" s="108"/>
      <c r="D7" s="108"/>
      <c r="E7" s="108"/>
      <c r="F7" s="108"/>
      <c r="G7" s="108"/>
      <c r="H7" s="108"/>
      <c r="I7" s="108"/>
      <c r="J7" s="108"/>
      <c r="K7" s="108"/>
      <c r="L7" s="108"/>
      <c r="M7" s="108"/>
      <c r="N7" s="108"/>
      <c r="O7" s="108"/>
      <c r="P7" s="108"/>
      <c r="Q7" s="108"/>
      <c r="R7" s="108"/>
    </row>
    <row r="8" spans="1:18" ht="42.9" customHeight="1" x14ac:dyDescent="0.3">
      <c r="A8" s="63" t="s">
        <v>486</v>
      </c>
      <c r="B8" s="79" t="s">
        <v>10</v>
      </c>
      <c r="C8" s="79" t="s">
        <v>487</v>
      </c>
      <c r="D8" s="79" t="s">
        <v>488</v>
      </c>
      <c r="E8" s="79" t="s">
        <v>489</v>
      </c>
      <c r="F8" s="79" t="s">
        <v>490</v>
      </c>
      <c r="G8" s="79" t="s">
        <v>498</v>
      </c>
      <c r="H8" s="79" t="s">
        <v>492</v>
      </c>
      <c r="I8" s="79" t="s">
        <v>517</v>
      </c>
      <c r="J8" s="79" t="s">
        <v>494</v>
      </c>
      <c r="K8" s="79" t="s">
        <v>495</v>
      </c>
      <c r="L8" s="79" t="s">
        <v>518</v>
      </c>
      <c r="M8" s="79" t="s">
        <v>480</v>
      </c>
      <c r="N8" s="79" t="s">
        <v>481</v>
      </c>
      <c r="O8" s="79" t="s">
        <v>482</v>
      </c>
      <c r="P8" s="79" t="s">
        <v>483</v>
      </c>
      <c r="Q8" s="79" t="s">
        <v>484</v>
      </c>
      <c r="R8" s="79" t="s">
        <v>520</v>
      </c>
    </row>
    <row r="9" spans="1:18" ht="14.1" customHeight="1" x14ac:dyDescent="0.3">
      <c r="A9" s="65" t="s">
        <v>39</v>
      </c>
      <c r="B9" s="65" t="s">
        <v>43</v>
      </c>
      <c r="C9" s="66">
        <v>45.1</v>
      </c>
      <c r="D9" s="47">
        <v>70</v>
      </c>
      <c r="E9" s="66">
        <v>0.64</v>
      </c>
      <c r="F9" s="66">
        <v>1.27</v>
      </c>
      <c r="G9" s="66">
        <v>0.96</v>
      </c>
      <c r="H9" s="47">
        <v>82</v>
      </c>
      <c r="I9" s="47">
        <v>134</v>
      </c>
      <c r="J9" s="81">
        <v>4</v>
      </c>
      <c r="K9" s="47">
        <v>48</v>
      </c>
      <c r="L9" s="47">
        <v>67</v>
      </c>
      <c r="M9" s="66">
        <v>5.71</v>
      </c>
      <c r="N9" s="66">
        <v>47.14</v>
      </c>
      <c r="O9" s="66">
        <v>38.57</v>
      </c>
      <c r="P9" s="66">
        <v>8.57</v>
      </c>
      <c r="Q9" s="47">
        <v>0</v>
      </c>
      <c r="R9" s="66">
        <v>1.21</v>
      </c>
    </row>
    <row r="10" spans="1:18" ht="14.1" customHeight="1" x14ac:dyDescent="0.3">
      <c r="A10" s="65" t="s">
        <v>39</v>
      </c>
      <c r="B10" s="65" t="s">
        <v>44</v>
      </c>
      <c r="C10" s="66">
        <v>20</v>
      </c>
      <c r="D10" s="47">
        <v>31</v>
      </c>
      <c r="E10" s="66">
        <v>0.65</v>
      </c>
      <c r="F10" s="66">
        <v>0.56000000000000005</v>
      </c>
      <c r="G10" s="66">
        <v>0.96</v>
      </c>
      <c r="H10" s="47">
        <v>82</v>
      </c>
      <c r="I10" s="47">
        <v>134</v>
      </c>
      <c r="J10" s="81">
        <v>4</v>
      </c>
      <c r="K10" s="47">
        <v>48</v>
      </c>
      <c r="L10" s="47">
        <v>67</v>
      </c>
      <c r="M10" s="66">
        <v>9.68</v>
      </c>
      <c r="N10" s="66">
        <v>35.479999999999997</v>
      </c>
      <c r="O10" s="66">
        <v>51.61</v>
      </c>
      <c r="P10" s="66">
        <v>3.23</v>
      </c>
      <c r="Q10" s="47">
        <v>0</v>
      </c>
      <c r="R10" s="66">
        <v>0.54</v>
      </c>
    </row>
    <row r="11" spans="1:18" ht="14.1" customHeight="1" x14ac:dyDescent="0.3">
      <c r="A11" s="65" t="s">
        <v>46</v>
      </c>
      <c r="B11" s="65" t="s">
        <v>47</v>
      </c>
      <c r="C11" s="66">
        <v>15</v>
      </c>
      <c r="D11" s="47">
        <v>26</v>
      </c>
      <c r="E11" s="66">
        <v>0.57999999999999996</v>
      </c>
      <c r="F11" s="66">
        <v>0.47</v>
      </c>
      <c r="G11" s="66">
        <v>0.86</v>
      </c>
      <c r="H11" s="47">
        <v>104</v>
      </c>
      <c r="I11" s="47">
        <v>134</v>
      </c>
      <c r="J11" s="81">
        <v>3</v>
      </c>
      <c r="K11" s="47">
        <v>44</v>
      </c>
      <c r="L11" s="47">
        <v>67</v>
      </c>
      <c r="M11" s="66">
        <v>3.85</v>
      </c>
      <c r="N11" s="66">
        <v>34.619999999999997</v>
      </c>
      <c r="O11" s="66">
        <v>46.15</v>
      </c>
      <c r="P11" s="66">
        <v>15.38</v>
      </c>
      <c r="Q11" s="47">
        <v>0</v>
      </c>
      <c r="R11" s="66">
        <v>0.4</v>
      </c>
    </row>
    <row r="12" spans="1:18" ht="14.1" customHeight="1" x14ac:dyDescent="0.3">
      <c r="A12" s="65" t="s">
        <v>49</v>
      </c>
      <c r="B12" s="65" t="s">
        <v>50</v>
      </c>
      <c r="C12" s="66">
        <v>6.1</v>
      </c>
      <c r="D12" s="47">
        <v>11</v>
      </c>
      <c r="E12" s="66">
        <v>0.55000000000000004</v>
      </c>
      <c r="F12" s="66">
        <v>0.2</v>
      </c>
      <c r="G12" s="66">
        <v>0.82</v>
      </c>
      <c r="H12" s="47">
        <v>110</v>
      </c>
      <c r="I12" s="47">
        <v>134</v>
      </c>
      <c r="J12" s="81">
        <v>3</v>
      </c>
      <c r="K12" s="47">
        <v>49</v>
      </c>
      <c r="L12" s="47">
        <v>67</v>
      </c>
      <c r="M12" s="47">
        <v>0</v>
      </c>
      <c r="N12" s="66">
        <v>36.36</v>
      </c>
      <c r="O12" s="66">
        <v>45.45</v>
      </c>
      <c r="P12" s="66">
        <v>18.18</v>
      </c>
      <c r="Q12" s="47">
        <v>0</v>
      </c>
      <c r="R12" s="66">
        <v>0.16</v>
      </c>
    </row>
    <row r="13" spans="1:18" ht="14.1" customHeight="1" x14ac:dyDescent="0.3">
      <c r="A13" s="65" t="s">
        <v>51</v>
      </c>
      <c r="B13" s="65" t="s">
        <v>52</v>
      </c>
      <c r="C13" s="66">
        <v>28.4</v>
      </c>
      <c r="D13" s="47">
        <v>46</v>
      </c>
      <c r="E13" s="66">
        <v>0.62</v>
      </c>
      <c r="F13" s="66">
        <v>0.83</v>
      </c>
      <c r="G13" s="66">
        <v>0.92</v>
      </c>
      <c r="H13" s="47">
        <v>94</v>
      </c>
      <c r="I13" s="47">
        <v>134</v>
      </c>
      <c r="J13" s="81">
        <v>4</v>
      </c>
      <c r="K13" s="47">
        <v>55</v>
      </c>
      <c r="L13" s="47">
        <v>67</v>
      </c>
      <c r="M13" s="66">
        <v>8.6999999999999993</v>
      </c>
      <c r="N13" s="66">
        <v>32.61</v>
      </c>
      <c r="O13" s="66">
        <v>52.17</v>
      </c>
      <c r="P13" s="66">
        <v>4.3499999999999996</v>
      </c>
      <c r="Q13" s="66">
        <v>2.17</v>
      </c>
      <c r="R13" s="66">
        <v>0.76</v>
      </c>
    </row>
    <row r="14" spans="1:18" ht="14.1" customHeight="1" x14ac:dyDescent="0.3">
      <c r="A14" s="65" t="s">
        <v>51</v>
      </c>
      <c r="B14" s="65" t="s">
        <v>53</v>
      </c>
      <c r="C14" s="66">
        <v>8.3000000000000007</v>
      </c>
      <c r="D14" s="47">
        <v>15</v>
      </c>
      <c r="E14" s="66">
        <v>0.55000000000000004</v>
      </c>
      <c r="F14" s="66">
        <v>0.27</v>
      </c>
      <c r="G14" s="66">
        <v>0.82</v>
      </c>
      <c r="H14" s="47">
        <v>110</v>
      </c>
      <c r="I14" s="47">
        <v>134</v>
      </c>
      <c r="J14" s="81">
        <v>3</v>
      </c>
      <c r="K14" s="47">
        <v>49</v>
      </c>
      <c r="L14" s="47">
        <v>67</v>
      </c>
      <c r="M14" s="66">
        <v>13.33</v>
      </c>
      <c r="N14" s="47">
        <v>20</v>
      </c>
      <c r="O14" s="66">
        <v>46.67</v>
      </c>
      <c r="P14" s="66">
        <v>13.33</v>
      </c>
      <c r="Q14" s="66">
        <v>6.67</v>
      </c>
      <c r="R14" s="66">
        <v>0.22</v>
      </c>
    </row>
    <row r="15" spans="1:18" ht="14.1" customHeight="1" x14ac:dyDescent="0.3">
      <c r="A15" s="65" t="s">
        <v>51</v>
      </c>
      <c r="B15" s="65" t="s">
        <v>38</v>
      </c>
      <c r="C15" s="66">
        <v>29.8</v>
      </c>
      <c r="D15" s="47">
        <v>40</v>
      </c>
      <c r="E15" s="66">
        <v>0.75</v>
      </c>
      <c r="F15" s="66">
        <v>0.72</v>
      </c>
      <c r="G15" s="66">
        <v>1.1100000000000001</v>
      </c>
      <c r="H15" s="47">
        <v>25</v>
      </c>
      <c r="I15" s="47">
        <v>134</v>
      </c>
      <c r="J15" s="81">
        <v>4</v>
      </c>
      <c r="K15" s="47">
        <v>9</v>
      </c>
      <c r="L15" s="47">
        <v>67</v>
      </c>
      <c r="M15" s="66">
        <v>27.5</v>
      </c>
      <c r="N15" s="66">
        <v>42.5</v>
      </c>
      <c r="O15" s="47">
        <v>25</v>
      </c>
      <c r="P15" s="66">
        <v>2.5</v>
      </c>
      <c r="Q15" s="66">
        <v>2.5</v>
      </c>
      <c r="R15" s="66">
        <v>0.8</v>
      </c>
    </row>
    <row r="16" spans="1:18" ht="14.1" customHeight="1" x14ac:dyDescent="0.3">
      <c r="A16" s="65" t="s">
        <v>54</v>
      </c>
      <c r="B16" s="65" t="s">
        <v>56</v>
      </c>
      <c r="C16" s="66">
        <v>9.9</v>
      </c>
      <c r="D16" s="47">
        <v>14</v>
      </c>
      <c r="E16" s="66">
        <v>0.71</v>
      </c>
      <c r="F16" s="66">
        <v>0.25</v>
      </c>
      <c r="G16" s="66">
        <v>1.05</v>
      </c>
      <c r="H16" s="47">
        <v>49</v>
      </c>
      <c r="I16" s="47">
        <v>134</v>
      </c>
      <c r="J16" s="81">
        <v>3</v>
      </c>
      <c r="K16" s="47">
        <v>24</v>
      </c>
      <c r="L16" s="47">
        <v>67</v>
      </c>
      <c r="M16" s="66">
        <v>7.14</v>
      </c>
      <c r="N16" s="66">
        <v>57.14</v>
      </c>
      <c r="O16" s="66">
        <v>35.71</v>
      </c>
      <c r="P16" s="47">
        <v>0</v>
      </c>
      <c r="Q16" s="47">
        <v>0</v>
      </c>
      <c r="R16" s="66">
        <v>0.27</v>
      </c>
    </row>
    <row r="17" spans="1:18" ht="14.1" customHeight="1" x14ac:dyDescent="0.3">
      <c r="A17" s="65" t="s">
        <v>54</v>
      </c>
      <c r="B17" s="65" t="s">
        <v>58</v>
      </c>
      <c r="C17" s="66">
        <v>38.299999999999997</v>
      </c>
      <c r="D17" s="47">
        <v>55</v>
      </c>
      <c r="E17" s="66">
        <v>0.7</v>
      </c>
      <c r="F17" s="66">
        <v>1</v>
      </c>
      <c r="G17" s="66">
        <v>1.03</v>
      </c>
      <c r="H17" s="47">
        <v>58</v>
      </c>
      <c r="I17" s="47">
        <v>134</v>
      </c>
      <c r="J17" s="81">
        <v>4</v>
      </c>
      <c r="K17" s="47">
        <v>31</v>
      </c>
      <c r="L17" s="47">
        <v>67</v>
      </c>
      <c r="M17" s="66">
        <v>10.91</v>
      </c>
      <c r="N17" s="66">
        <v>49.09</v>
      </c>
      <c r="O17" s="66">
        <v>38.18</v>
      </c>
      <c r="P17" s="66">
        <v>1.82</v>
      </c>
      <c r="Q17" s="47">
        <v>0</v>
      </c>
      <c r="R17" s="66">
        <v>1.03</v>
      </c>
    </row>
    <row r="18" spans="1:18" ht="14.1" customHeight="1" x14ac:dyDescent="0.3">
      <c r="A18" s="65" t="s">
        <v>54</v>
      </c>
      <c r="B18" s="65" t="s">
        <v>60</v>
      </c>
      <c r="C18" s="66">
        <v>55.6</v>
      </c>
      <c r="D18" s="47">
        <v>73</v>
      </c>
      <c r="E18" s="66">
        <v>0.76</v>
      </c>
      <c r="F18" s="66">
        <v>1.32</v>
      </c>
      <c r="G18" s="66">
        <v>1.1299999999999999</v>
      </c>
      <c r="H18" s="47">
        <v>16</v>
      </c>
      <c r="I18" s="47">
        <v>134</v>
      </c>
      <c r="J18" s="81">
        <v>4</v>
      </c>
      <c r="K18" s="47">
        <v>5</v>
      </c>
      <c r="L18" s="47">
        <v>67</v>
      </c>
      <c r="M18" s="66">
        <v>26.03</v>
      </c>
      <c r="N18" s="66">
        <v>45.21</v>
      </c>
      <c r="O18" s="66">
        <v>27.4</v>
      </c>
      <c r="P18" s="66">
        <v>1.37</v>
      </c>
      <c r="Q18" s="47">
        <v>0</v>
      </c>
      <c r="R18" s="66">
        <v>1.5</v>
      </c>
    </row>
    <row r="19" spans="1:18" ht="14.1" customHeight="1" x14ac:dyDescent="0.3">
      <c r="A19" s="65" t="s">
        <v>54</v>
      </c>
      <c r="B19" s="65" t="s">
        <v>63</v>
      </c>
      <c r="C19" s="66">
        <v>96</v>
      </c>
      <c r="D19" s="47">
        <v>119</v>
      </c>
      <c r="E19" s="66">
        <v>0.81</v>
      </c>
      <c r="F19" s="66">
        <v>2.15</v>
      </c>
      <c r="G19" s="66">
        <v>1.2</v>
      </c>
      <c r="H19" s="47">
        <v>6</v>
      </c>
      <c r="I19" s="47">
        <v>134</v>
      </c>
      <c r="J19" s="81">
        <v>4</v>
      </c>
      <c r="K19" s="47">
        <v>2</v>
      </c>
      <c r="L19" s="47">
        <v>67</v>
      </c>
      <c r="M19" s="66">
        <v>31.09</v>
      </c>
      <c r="N19" s="66">
        <v>51.26</v>
      </c>
      <c r="O19" s="66">
        <v>16.809999999999999</v>
      </c>
      <c r="P19" s="66">
        <v>0.84</v>
      </c>
      <c r="Q19" s="47">
        <v>0</v>
      </c>
      <c r="R19" s="66">
        <v>2.58</v>
      </c>
    </row>
    <row r="20" spans="1:18" ht="14.1" customHeight="1" x14ac:dyDescent="0.3">
      <c r="A20" s="65" t="s">
        <v>54</v>
      </c>
      <c r="B20" s="65" t="s">
        <v>64</v>
      </c>
      <c r="C20" s="66">
        <v>6.3</v>
      </c>
      <c r="D20" s="47">
        <v>12</v>
      </c>
      <c r="E20" s="66">
        <v>0.53</v>
      </c>
      <c r="F20" s="66">
        <v>0.22</v>
      </c>
      <c r="G20" s="66">
        <v>0.78</v>
      </c>
      <c r="H20" s="47">
        <v>121</v>
      </c>
      <c r="I20" s="47">
        <v>134</v>
      </c>
      <c r="J20" s="81">
        <v>3</v>
      </c>
      <c r="K20" s="47">
        <v>56</v>
      </c>
      <c r="L20" s="47">
        <v>67</v>
      </c>
      <c r="M20" s="66">
        <v>33.33</v>
      </c>
      <c r="N20" s="47">
        <v>0</v>
      </c>
      <c r="O20" s="47">
        <v>25</v>
      </c>
      <c r="P20" s="66">
        <v>33.33</v>
      </c>
      <c r="Q20" s="66">
        <v>8.33</v>
      </c>
      <c r="R20" s="66">
        <v>0.17</v>
      </c>
    </row>
    <row r="21" spans="1:18" ht="14.1" customHeight="1" x14ac:dyDescent="0.3">
      <c r="A21" s="65" t="s">
        <v>54</v>
      </c>
      <c r="B21" s="65" t="s">
        <v>67</v>
      </c>
      <c r="C21" s="66">
        <v>76.2</v>
      </c>
      <c r="D21" s="47">
        <v>104</v>
      </c>
      <c r="E21" s="66">
        <v>0.73</v>
      </c>
      <c r="F21" s="66">
        <v>1.88</v>
      </c>
      <c r="G21" s="66">
        <v>1.0900000000000001</v>
      </c>
      <c r="H21" s="47">
        <v>32</v>
      </c>
      <c r="I21" s="47">
        <v>134</v>
      </c>
      <c r="J21" s="81">
        <v>4</v>
      </c>
      <c r="K21" s="47">
        <v>14</v>
      </c>
      <c r="L21" s="47">
        <v>67</v>
      </c>
      <c r="M21" s="66">
        <v>27.88</v>
      </c>
      <c r="N21" s="66">
        <v>42.31</v>
      </c>
      <c r="O21" s="66">
        <v>21.15</v>
      </c>
      <c r="P21" s="66">
        <v>4.8099999999999996</v>
      </c>
      <c r="Q21" s="66">
        <v>3.85</v>
      </c>
      <c r="R21" s="66">
        <v>2.0499999999999998</v>
      </c>
    </row>
    <row r="22" spans="1:18" ht="14.1" customHeight="1" x14ac:dyDescent="0.3">
      <c r="A22" s="65" t="s">
        <v>68</v>
      </c>
      <c r="B22" s="65" t="s">
        <v>71</v>
      </c>
      <c r="C22" s="66">
        <v>22.1</v>
      </c>
      <c r="D22" s="47">
        <v>33</v>
      </c>
      <c r="E22" s="66">
        <v>0.67</v>
      </c>
      <c r="F22" s="66">
        <v>0.6</v>
      </c>
      <c r="G22" s="47">
        <v>1</v>
      </c>
      <c r="H22" s="47">
        <v>69</v>
      </c>
      <c r="I22" s="47">
        <v>134</v>
      </c>
      <c r="J22" s="81">
        <v>4</v>
      </c>
      <c r="K22" s="47">
        <v>42</v>
      </c>
      <c r="L22" s="47">
        <v>67</v>
      </c>
      <c r="M22" s="66">
        <v>12.12</v>
      </c>
      <c r="N22" s="66">
        <v>39.39</v>
      </c>
      <c r="O22" s="66">
        <v>45.45</v>
      </c>
      <c r="P22" s="66">
        <v>3.03</v>
      </c>
      <c r="Q22" s="47">
        <v>0</v>
      </c>
      <c r="R22" s="66">
        <v>0.59</v>
      </c>
    </row>
    <row r="23" spans="1:18" ht="14.1" customHeight="1" x14ac:dyDescent="0.3">
      <c r="A23" s="65" t="s">
        <v>78</v>
      </c>
      <c r="B23" s="65" t="s">
        <v>80</v>
      </c>
      <c r="C23" s="66">
        <v>35.200000000000003</v>
      </c>
      <c r="D23" s="47">
        <v>51</v>
      </c>
      <c r="E23" s="66">
        <v>0.69</v>
      </c>
      <c r="F23" s="66">
        <v>0.92</v>
      </c>
      <c r="G23" s="66">
        <v>1.03</v>
      </c>
      <c r="H23" s="47">
        <v>58</v>
      </c>
      <c r="I23" s="47">
        <v>134</v>
      </c>
      <c r="J23" s="81">
        <v>4</v>
      </c>
      <c r="K23" s="47">
        <v>31</v>
      </c>
      <c r="L23" s="47">
        <v>67</v>
      </c>
      <c r="M23" s="66">
        <v>15.69</v>
      </c>
      <c r="N23" s="66">
        <v>47.06</v>
      </c>
      <c r="O23" s="66">
        <v>27.45</v>
      </c>
      <c r="P23" s="66">
        <v>9.8000000000000007</v>
      </c>
      <c r="Q23" s="47">
        <v>0</v>
      </c>
      <c r="R23" s="66">
        <v>0.95</v>
      </c>
    </row>
    <row r="24" spans="1:18" ht="14.1" customHeight="1" x14ac:dyDescent="0.3">
      <c r="A24" s="65" t="s">
        <v>78</v>
      </c>
      <c r="B24" s="65" t="s">
        <v>81</v>
      </c>
      <c r="C24" s="66">
        <v>28.1</v>
      </c>
      <c r="D24" s="47">
        <v>40</v>
      </c>
      <c r="E24" s="66">
        <v>0.7</v>
      </c>
      <c r="F24" s="66">
        <v>0.72</v>
      </c>
      <c r="G24" s="66">
        <v>1.04</v>
      </c>
      <c r="H24" s="47">
        <v>54</v>
      </c>
      <c r="I24" s="47">
        <v>134</v>
      </c>
      <c r="J24" s="81">
        <v>4</v>
      </c>
      <c r="K24" s="47">
        <v>28</v>
      </c>
      <c r="L24" s="47">
        <v>67</v>
      </c>
      <c r="M24" s="66">
        <v>22.5</v>
      </c>
      <c r="N24" s="47">
        <v>35</v>
      </c>
      <c r="O24" s="66">
        <v>37.5</v>
      </c>
      <c r="P24" s="47">
        <v>5</v>
      </c>
      <c r="Q24" s="47">
        <v>0</v>
      </c>
      <c r="R24" s="66">
        <v>0.76</v>
      </c>
    </row>
    <row r="25" spans="1:18" ht="14.1" customHeight="1" x14ac:dyDescent="0.3">
      <c r="A25" s="65" t="s">
        <v>82</v>
      </c>
      <c r="B25" s="65" t="s">
        <v>83</v>
      </c>
      <c r="C25" s="47">
        <v>8</v>
      </c>
      <c r="D25" s="47">
        <v>19</v>
      </c>
      <c r="E25" s="66">
        <v>0.42</v>
      </c>
      <c r="F25" s="66">
        <v>0.34</v>
      </c>
      <c r="G25" s="66">
        <v>0.63</v>
      </c>
      <c r="H25" s="47">
        <v>132</v>
      </c>
      <c r="I25" s="47">
        <v>134</v>
      </c>
      <c r="J25" s="81">
        <v>3</v>
      </c>
      <c r="K25" s="47">
        <v>65</v>
      </c>
      <c r="L25" s="47">
        <v>67</v>
      </c>
      <c r="M25" s="66">
        <v>5.26</v>
      </c>
      <c r="N25" s="66">
        <v>15.79</v>
      </c>
      <c r="O25" s="66">
        <v>42.11</v>
      </c>
      <c r="P25" s="66">
        <v>15.79</v>
      </c>
      <c r="Q25" s="66">
        <v>21.05</v>
      </c>
      <c r="R25" s="66">
        <v>0.22</v>
      </c>
    </row>
    <row r="26" spans="1:18" ht="14.1" customHeight="1" x14ac:dyDescent="0.3">
      <c r="A26" s="65" t="s">
        <v>82</v>
      </c>
      <c r="B26" s="65" t="s">
        <v>87</v>
      </c>
      <c r="C26" s="66">
        <v>19.3</v>
      </c>
      <c r="D26" s="47">
        <v>34</v>
      </c>
      <c r="E26" s="66">
        <v>0.56999999999999995</v>
      </c>
      <c r="F26" s="66">
        <v>0.62</v>
      </c>
      <c r="G26" s="66">
        <v>0.84</v>
      </c>
      <c r="H26" s="47">
        <v>107</v>
      </c>
      <c r="I26" s="47">
        <v>134</v>
      </c>
      <c r="J26" s="81">
        <v>4</v>
      </c>
      <c r="K26" s="47">
        <v>61</v>
      </c>
      <c r="L26" s="47">
        <v>67</v>
      </c>
      <c r="M26" s="66">
        <v>5.88</v>
      </c>
      <c r="N26" s="66">
        <v>23.53</v>
      </c>
      <c r="O26" s="66">
        <v>61.76</v>
      </c>
      <c r="P26" s="66">
        <v>5.88</v>
      </c>
      <c r="Q26" s="66">
        <v>2.94</v>
      </c>
      <c r="R26" s="66">
        <v>0.52</v>
      </c>
    </row>
    <row r="27" spans="1:18" ht="14.1" customHeight="1" x14ac:dyDescent="0.3">
      <c r="A27" s="65" t="s">
        <v>684</v>
      </c>
      <c r="B27" s="65" t="s">
        <v>240</v>
      </c>
      <c r="C27" s="66">
        <v>8.1999999999999993</v>
      </c>
      <c r="D27" s="47">
        <v>15</v>
      </c>
      <c r="E27" s="66">
        <v>0.55000000000000004</v>
      </c>
      <c r="F27" s="66">
        <v>0.27</v>
      </c>
      <c r="G27" s="66">
        <v>0.81</v>
      </c>
      <c r="H27" s="47">
        <v>114</v>
      </c>
      <c r="I27" s="47">
        <v>134</v>
      </c>
      <c r="J27" s="81">
        <v>3</v>
      </c>
      <c r="K27" s="47">
        <v>53</v>
      </c>
      <c r="L27" s="47">
        <v>67</v>
      </c>
      <c r="M27" s="47">
        <v>0</v>
      </c>
      <c r="N27" s="66">
        <v>33.33</v>
      </c>
      <c r="O27" s="66">
        <v>53.33</v>
      </c>
      <c r="P27" s="66">
        <v>6.67</v>
      </c>
      <c r="Q27" s="66">
        <v>6.67</v>
      </c>
      <c r="R27" s="66">
        <v>0.22</v>
      </c>
    </row>
    <row r="28" spans="1:18" ht="14.1" customHeight="1" x14ac:dyDescent="0.3">
      <c r="A28" s="65" t="s">
        <v>684</v>
      </c>
      <c r="B28" s="65" t="s">
        <v>191</v>
      </c>
      <c r="C28" s="66">
        <v>6.6</v>
      </c>
      <c r="D28" s="47">
        <v>10</v>
      </c>
      <c r="E28" s="66">
        <v>0.66</v>
      </c>
      <c r="F28" s="66">
        <v>0.18</v>
      </c>
      <c r="G28" s="66">
        <v>0.98</v>
      </c>
      <c r="H28" s="47">
        <v>74</v>
      </c>
      <c r="I28" s="47">
        <v>134</v>
      </c>
      <c r="J28" s="81">
        <v>3</v>
      </c>
      <c r="K28" s="47">
        <v>31</v>
      </c>
      <c r="L28" s="47">
        <v>67</v>
      </c>
      <c r="M28" s="47">
        <v>20</v>
      </c>
      <c r="N28" s="47">
        <v>30</v>
      </c>
      <c r="O28" s="47">
        <v>40</v>
      </c>
      <c r="P28" s="47">
        <v>10</v>
      </c>
      <c r="Q28" s="47">
        <v>0</v>
      </c>
      <c r="R28" s="66">
        <v>0.18</v>
      </c>
    </row>
    <row r="29" spans="1:18" ht="14.1" customHeight="1" x14ac:dyDescent="0.3">
      <c r="A29" s="65" t="s">
        <v>90</v>
      </c>
      <c r="B29" s="65" t="s">
        <v>92</v>
      </c>
      <c r="C29" s="66">
        <v>10.199999999999999</v>
      </c>
      <c r="D29" s="47">
        <v>18</v>
      </c>
      <c r="E29" s="66">
        <v>0.56999999999999995</v>
      </c>
      <c r="F29" s="66">
        <v>0.33</v>
      </c>
      <c r="G29" s="66">
        <v>0.84</v>
      </c>
      <c r="H29" s="47">
        <v>107</v>
      </c>
      <c r="I29" s="47">
        <v>134</v>
      </c>
      <c r="J29" s="81">
        <v>3</v>
      </c>
      <c r="K29" s="47">
        <v>47</v>
      </c>
      <c r="L29" s="47">
        <v>67</v>
      </c>
      <c r="M29" s="66">
        <v>5.56</v>
      </c>
      <c r="N29" s="66">
        <v>33.33</v>
      </c>
      <c r="O29" s="66">
        <v>44.44</v>
      </c>
      <c r="P29" s="66">
        <v>11.11</v>
      </c>
      <c r="Q29" s="66">
        <v>5.56</v>
      </c>
      <c r="R29" s="66">
        <v>0.27</v>
      </c>
    </row>
    <row r="30" spans="1:18" ht="14.1" customHeight="1" x14ac:dyDescent="0.3">
      <c r="A30" s="65" t="s">
        <v>90</v>
      </c>
      <c r="B30" s="65" t="s">
        <v>93</v>
      </c>
      <c r="C30" s="66">
        <v>13.3</v>
      </c>
      <c r="D30" s="47">
        <v>20</v>
      </c>
      <c r="E30" s="66">
        <v>0.67</v>
      </c>
      <c r="F30" s="66">
        <v>0.36</v>
      </c>
      <c r="G30" s="66">
        <v>0.99</v>
      </c>
      <c r="H30" s="47">
        <v>71</v>
      </c>
      <c r="I30" s="47">
        <v>134</v>
      </c>
      <c r="J30" s="81">
        <v>3</v>
      </c>
      <c r="K30" s="47">
        <v>29</v>
      </c>
      <c r="L30" s="47">
        <v>67</v>
      </c>
      <c r="M30" s="47">
        <v>20</v>
      </c>
      <c r="N30" s="47">
        <v>40</v>
      </c>
      <c r="O30" s="47">
        <v>25</v>
      </c>
      <c r="P30" s="47">
        <v>10</v>
      </c>
      <c r="Q30" s="47">
        <v>5</v>
      </c>
      <c r="R30" s="66">
        <v>0.36</v>
      </c>
    </row>
    <row r="31" spans="1:18" ht="14.1" customHeight="1" x14ac:dyDescent="0.3">
      <c r="A31" s="65" t="s">
        <v>94</v>
      </c>
      <c r="B31" s="65" t="s">
        <v>97</v>
      </c>
      <c r="C31" s="66">
        <v>24.2</v>
      </c>
      <c r="D31" s="47">
        <v>35</v>
      </c>
      <c r="E31" s="66">
        <v>0.69</v>
      </c>
      <c r="F31" s="66">
        <v>0.63</v>
      </c>
      <c r="G31" s="66">
        <v>1.03</v>
      </c>
      <c r="H31" s="47">
        <v>58</v>
      </c>
      <c r="I31" s="47">
        <v>134</v>
      </c>
      <c r="J31" s="81">
        <v>4</v>
      </c>
      <c r="K31" s="47">
        <v>31</v>
      </c>
      <c r="L31" s="47">
        <v>67</v>
      </c>
      <c r="M31" s="66">
        <v>14.29</v>
      </c>
      <c r="N31" s="66">
        <v>42.86</v>
      </c>
      <c r="O31" s="47">
        <v>40</v>
      </c>
      <c r="P31" s="66">
        <v>2.86</v>
      </c>
      <c r="Q31" s="47">
        <v>0</v>
      </c>
      <c r="R31" s="66">
        <v>0.65</v>
      </c>
    </row>
    <row r="32" spans="1:18" ht="14.1" customHeight="1" x14ac:dyDescent="0.3">
      <c r="A32" s="65" t="s">
        <v>94</v>
      </c>
      <c r="B32" s="65" t="s">
        <v>98</v>
      </c>
      <c r="C32" s="66">
        <v>18.100000000000001</v>
      </c>
      <c r="D32" s="47">
        <v>38</v>
      </c>
      <c r="E32" s="66">
        <v>0.48</v>
      </c>
      <c r="F32" s="66">
        <v>0.69</v>
      </c>
      <c r="G32" s="66">
        <v>0.71</v>
      </c>
      <c r="H32" s="47">
        <v>126</v>
      </c>
      <c r="I32" s="47">
        <v>134</v>
      </c>
      <c r="J32" s="81">
        <v>4</v>
      </c>
      <c r="K32" s="47">
        <v>67</v>
      </c>
      <c r="L32" s="47">
        <v>67</v>
      </c>
      <c r="M32" s="66">
        <v>10.53</v>
      </c>
      <c r="N32" s="66">
        <v>7.89</v>
      </c>
      <c r="O32" s="47">
        <v>50</v>
      </c>
      <c r="P32" s="66">
        <v>28.95</v>
      </c>
      <c r="Q32" s="66">
        <v>2.63</v>
      </c>
      <c r="R32" s="66">
        <v>0.49</v>
      </c>
    </row>
    <row r="33" spans="1:18" ht="14.1" customHeight="1" x14ac:dyDescent="0.3">
      <c r="A33" s="65" t="s">
        <v>101</v>
      </c>
      <c r="B33" s="65" t="s">
        <v>104</v>
      </c>
      <c r="C33" s="66">
        <v>23.7</v>
      </c>
      <c r="D33" s="47">
        <v>39</v>
      </c>
      <c r="E33" s="66">
        <v>0.61</v>
      </c>
      <c r="F33" s="66">
        <v>0.71</v>
      </c>
      <c r="G33" s="66">
        <v>0.9</v>
      </c>
      <c r="H33" s="47">
        <v>97</v>
      </c>
      <c r="I33" s="47">
        <v>134</v>
      </c>
      <c r="J33" s="81">
        <v>4</v>
      </c>
      <c r="K33" s="47">
        <v>57</v>
      </c>
      <c r="L33" s="47">
        <v>67</v>
      </c>
      <c r="M33" s="66">
        <v>7.69</v>
      </c>
      <c r="N33" s="66">
        <v>33.33</v>
      </c>
      <c r="O33" s="66">
        <v>48.72</v>
      </c>
      <c r="P33" s="66">
        <v>10.26</v>
      </c>
      <c r="Q33" s="47">
        <v>0</v>
      </c>
      <c r="R33" s="66">
        <v>0.64</v>
      </c>
    </row>
    <row r="34" spans="1:18" ht="14.1" customHeight="1" x14ac:dyDescent="0.3">
      <c r="A34" s="65" t="s">
        <v>101</v>
      </c>
      <c r="B34" s="65" t="s">
        <v>106</v>
      </c>
      <c r="C34" s="47">
        <v>18</v>
      </c>
      <c r="D34" s="47">
        <v>28</v>
      </c>
      <c r="E34" s="66">
        <v>0.64</v>
      </c>
      <c r="F34" s="66">
        <v>0.51</v>
      </c>
      <c r="G34" s="66">
        <v>0.96</v>
      </c>
      <c r="H34" s="47">
        <v>82</v>
      </c>
      <c r="I34" s="47">
        <v>134</v>
      </c>
      <c r="J34" s="81">
        <v>3</v>
      </c>
      <c r="K34" s="47">
        <v>35</v>
      </c>
      <c r="L34" s="47">
        <v>67</v>
      </c>
      <c r="M34" s="66">
        <v>17.86</v>
      </c>
      <c r="N34" s="66">
        <v>32.14</v>
      </c>
      <c r="O34" s="66">
        <v>35.71</v>
      </c>
      <c r="P34" s="66">
        <v>14.29</v>
      </c>
      <c r="Q34" s="47">
        <v>0</v>
      </c>
      <c r="R34" s="66">
        <v>0.48</v>
      </c>
    </row>
    <row r="35" spans="1:18" ht="14.1" customHeight="1" x14ac:dyDescent="0.3">
      <c r="A35" s="65" t="s">
        <v>122</v>
      </c>
      <c r="B35" s="65" t="s">
        <v>123</v>
      </c>
      <c r="C35" s="66">
        <v>17.600000000000001</v>
      </c>
      <c r="D35" s="47">
        <v>24</v>
      </c>
      <c r="E35" s="66">
        <v>0.73</v>
      </c>
      <c r="F35" s="66">
        <v>0.43</v>
      </c>
      <c r="G35" s="66">
        <v>1.0900000000000001</v>
      </c>
      <c r="H35" s="47">
        <v>32</v>
      </c>
      <c r="I35" s="47">
        <v>134</v>
      </c>
      <c r="J35" s="81">
        <v>3</v>
      </c>
      <c r="K35" s="47">
        <v>19</v>
      </c>
      <c r="L35" s="47">
        <v>67</v>
      </c>
      <c r="M35" s="66">
        <v>29.17</v>
      </c>
      <c r="N35" s="66">
        <v>33.33</v>
      </c>
      <c r="O35" s="66">
        <v>33.33</v>
      </c>
      <c r="P35" s="66">
        <v>4.17</v>
      </c>
      <c r="Q35" s="47">
        <v>0</v>
      </c>
      <c r="R35" s="66">
        <v>0.47</v>
      </c>
    </row>
    <row r="36" spans="1:18" ht="14.1" customHeight="1" x14ac:dyDescent="0.3">
      <c r="A36" s="65" t="s">
        <v>126</v>
      </c>
      <c r="B36" s="65" t="s">
        <v>128</v>
      </c>
      <c r="C36" s="66">
        <v>27.5</v>
      </c>
      <c r="D36" s="47">
        <v>37</v>
      </c>
      <c r="E36" s="66">
        <v>0.74</v>
      </c>
      <c r="F36" s="66">
        <v>0.67</v>
      </c>
      <c r="G36" s="66">
        <v>1.1000000000000001</v>
      </c>
      <c r="H36" s="47">
        <v>27</v>
      </c>
      <c r="I36" s="47">
        <v>134</v>
      </c>
      <c r="J36" s="81">
        <v>4</v>
      </c>
      <c r="K36" s="47">
        <v>10</v>
      </c>
      <c r="L36" s="47">
        <v>67</v>
      </c>
      <c r="M36" s="66">
        <v>24.32</v>
      </c>
      <c r="N36" s="66">
        <v>43.24</v>
      </c>
      <c r="O36" s="66">
        <v>29.73</v>
      </c>
      <c r="P36" s="66">
        <v>2.7</v>
      </c>
      <c r="Q36" s="47">
        <v>0</v>
      </c>
      <c r="R36" s="66">
        <v>0.74</v>
      </c>
    </row>
    <row r="37" spans="1:18" ht="14.1" customHeight="1" x14ac:dyDescent="0.3">
      <c r="A37" s="65" t="s">
        <v>129</v>
      </c>
      <c r="B37" s="65" t="s">
        <v>131</v>
      </c>
      <c r="C37" s="66">
        <v>42.7</v>
      </c>
      <c r="D37" s="47">
        <v>58</v>
      </c>
      <c r="E37" s="66">
        <v>0.74</v>
      </c>
      <c r="F37" s="66">
        <v>1.05</v>
      </c>
      <c r="G37" s="66">
        <v>1.0900000000000001</v>
      </c>
      <c r="H37" s="47">
        <v>32</v>
      </c>
      <c r="I37" s="47">
        <v>134</v>
      </c>
      <c r="J37" s="81">
        <v>4</v>
      </c>
      <c r="K37" s="47">
        <v>14</v>
      </c>
      <c r="L37" s="47">
        <v>67</v>
      </c>
      <c r="M37" s="66">
        <v>17.239999999999998</v>
      </c>
      <c r="N37" s="66">
        <v>51.72</v>
      </c>
      <c r="O37" s="66">
        <v>29.31</v>
      </c>
      <c r="P37" s="66">
        <v>1.72</v>
      </c>
      <c r="Q37" s="47">
        <v>0</v>
      </c>
      <c r="R37" s="66">
        <v>1.1499999999999999</v>
      </c>
    </row>
    <row r="38" spans="1:18" ht="14.1" customHeight="1" x14ac:dyDescent="0.3">
      <c r="A38" s="65" t="s">
        <v>129</v>
      </c>
      <c r="B38" s="65" t="s">
        <v>132</v>
      </c>
      <c r="C38" s="66">
        <v>27.5</v>
      </c>
      <c r="D38" s="47">
        <v>43</v>
      </c>
      <c r="E38" s="66">
        <v>0.64</v>
      </c>
      <c r="F38" s="66">
        <v>0.78</v>
      </c>
      <c r="G38" s="66">
        <v>0.95</v>
      </c>
      <c r="H38" s="47">
        <v>87</v>
      </c>
      <c r="I38" s="47">
        <v>134</v>
      </c>
      <c r="J38" s="81">
        <v>4</v>
      </c>
      <c r="K38" s="47">
        <v>50</v>
      </c>
      <c r="L38" s="47">
        <v>67</v>
      </c>
      <c r="M38" s="66">
        <v>6.98</v>
      </c>
      <c r="N38" s="66">
        <v>41.86</v>
      </c>
      <c r="O38" s="66">
        <v>44.19</v>
      </c>
      <c r="P38" s="66">
        <v>6.98</v>
      </c>
      <c r="Q38" s="47">
        <v>0</v>
      </c>
      <c r="R38" s="66">
        <v>0.74</v>
      </c>
    </row>
    <row r="39" spans="1:18" ht="14.1" customHeight="1" x14ac:dyDescent="0.3">
      <c r="A39" s="65" t="s">
        <v>129</v>
      </c>
      <c r="B39" s="65" t="s">
        <v>133</v>
      </c>
      <c r="C39" s="66">
        <v>6.4</v>
      </c>
      <c r="D39" s="47">
        <v>10</v>
      </c>
      <c r="E39" s="66">
        <v>0.64</v>
      </c>
      <c r="F39" s="66">
        <v>0.18</v>
      </c>
      <c r="G39" s="66">
        <v>0.95</v>
      </c>
      <c r="H39" s="47">
        <v>87</v>
      </c>
      <c r="I39" s="47">
        <v>134</v>
      </c>
      <c r="J39" s="81">
        <v>3</v>
      </c>
      <c r="K39" s="47">
        <v>38</v>
      </c>
      <c r="L39" s="47">
        <v>67</v>
      </c>
      <c r="M39" s="47">
        <v>10</v>
      </c>
      <c r="N39" s="47">
        <v>30</v>
      </c>
      <c r="O39" s="47">
        <v>60</v>
      </c>
      <c r="P39" s="47">
        <v>0</v>
      </c>
      <c r="Q39" s="47">
        <v>0</v>
      </c>
      <c r="R39" s="66">
        <v>0.17</v>
      </c>
    </row>
    <row r="40" spans="1:18" ht="14.1" customHeight="1" x14ac:dyDescent="0.3">
      <c r="A40" s="65" t="s">
        <v>129</v>
      </c>
      <c r="B40" s="65" t="s">
        <v>134</v>
      </c>
      <c r="C40" s="66">
        <v>13.6</v>
      </c>
      <c r="D40" s="47">
        <v>16</v>
      </c>
      <c r="E40" s="66">
        <v>0.85</v>
      </c>
      <c r="F40" s="66">
        <v>0.28999999999999998</v>
      </c>
      <c r="G40" s="66">
        <v>1.26</v>
      </c>
      <c r="H40" s="47">
        <v>3</v>
      </c>
      <c r="I40" s="47">
        <v>134</v>
      </c>
      <c r="J40" s="81">
        <v>3</v>
      </c>
      <c r="K40" s="47">
        <v>3</v>
      </c>
      <c r="L40" s="47">
        <v>67</v>
      </c>
      <c r="M40" s="66">
        <v>43.75</v>
      </c>
      <c r="N40" s="47">
        <v>50</v>
      </c>
      <c r="O40" s="47">
        <v>0</v>
      </c>
      <c r="P40" s="66">
        <v>6.25</v>
      </c>
      <c r="Q40" s="47">
        <v>0</v>
      </c>
      <c r="R40" s="66">
        <v>0.37</v>
      </c>
    </row>
    <row r="41" spans="1:18" ht="14.1" customHeight="1" x14ac:dyDescent="0.3">
      <c r="A41" s="65" t="s">
        <v>129</v>
      </c>
      <c r="B41" s="65" t="s">
        <v>135</v>
      </c>
      <c r="C41" s="66">
        <v>39.4</v>
      </c>
      <c r="D41" s="47">
        <v>59</v>
      </c>
      <c r="E41" s="66">
        <v>0.67</v>
      </c>
      <c r="F41" s="66">
        <v>1.07</v>
      </c>
      <c r="G41" s="66">
        <v>0.99</v>
      </c>
      <c r="H41" s="47">
        <v>71</v>
      </c>
      <c r="I41" s="47">
        <v>134</v>
      </c>
      <c r="J41" s="81">
        <v>4</v>
      </c>
      <c r="K41" s="47">
        <v>43</v>
      </c>
      <c r="L41" s="47">
        <v>67</v>
      </c>
      <c r="M41" s="66">
        <v>10.17</v>
      </c>
      <c r="N41" s="66">
        <v>47.46</v>
      </c>
      <c r="O41" s="66">
        <v>33.9</v>
      </c>
      <c r="P41" s="66">
        <v>8.4700000000000006</v>
      </c>
      <c r="Q41" s="47">
        <v>0</v>
      </c>
      <c r="R41" s="66">
        <v>1.06</v>
      </c>
    </row>
    <row r="42" spans="1:18" ht="14.1" customHeight="1" x14ac:dyDescent="0.3">
      <c r="A42" s="65" t="s">
        <v>136</v>
      </c>
      <c r="B42" s="65" t="s">
        <v>137</v>
      </c>
      <c r="C42" s="66">
        <v>5.4</v>
      </c>
      <c r="D42" s="47">
        <v>14</v>
      </c>
      <c r="E42" s="66">
        <v>0.39</v>
      </c>
      <c r="F42" s="66">
        <v>0.25</v>
      </c>
      <c r="G42" s="66">
        <v>0.56999999999999995</v>
      </c>
      <c r="H42" s="47">
        <v>134</v>
      </c>
      <c r="I42" s="47">
        <v>134</v>
      </c>
      <c r="J42" s="81">
        <v>3</v>
      </c>
      <c r="K42" s="47">
        <v>67</v>
      </c>
      <c r="L42" s="47">
        <v>67</v>
      </c>
      <c r="M42" s="66">
        <v>7.14</v>
      </c>
      <c r="N42" s="66">
        <v>7.14</v>
      </c>
      <c r="O42" s="66">
        <v>42.86</v>
      </c>
      <c r="P42" s="66">
        <v>21.43</v>
      </c>
      <c r="Q42" s="66">
        <v>21.43</v>
      </c>
      <c r="R42" s="66">
        <v>0.15</v>
      </c>
    </row>
    <row r="43" spans="1:18" ht="14.1" customHeight="1" x14ac:dyDescent="0.3">
      <c r="A43" s="65" t="s">
        <v>138</v>
      </c>
      <c r="B43" s="65" t="s">
        <v>142</v>
      </c>
      <c r="C43" s="66">
        <v>6.2</v>
      </c>
      <c r="D43" s="47">
        <v>10</v>
      </c>
      <c r="E43" s="66">
        <v>0.62</v>
      </c>
      <c r="F43" s="66">
        <v>0.18</v>
      </c>
      <c r="G43" s="66">
        <v>0.92</v>
      </c>
      <c r="H43" s="47">
        <v>94</v>
      </c>
      <c r="I43" s="47">
        <v>134</v>
      </c>
      <c r="J43" s="81">
        <v>3</v>
      </c>
      <c r="K43" s="47">
        <v>40</v>
      </c>
      <c r="L43" s="47">
        <v>67</v>
      </c>
      <c r="M43" s="47">
        <v>0</v>
      </c>
      <c r="N43" s="47">
        <v>50</v>
      </c>
      <c r="O43" s="47">
        <v>40</v>
      </c>
      <c r="P43" s="47">
        <v>10</v>
      </c>
      <c r="Q43" s="47">
        <v>0</v>
      </c>
      <c r="R43" s="66">
        <v>0.17</v>
      </c>
    </row>
    <row r="44" spans="1:18" ht="14.1" customHeight="1" x14ac:dyDescent="0.3">
      <c r="A44" s="65" t="s">
        <v>138</v>
      </c>
      <c r="B44" s="65" t="s">
        <v>143</v>
      </c>
      <c r="C44" s="66">
        <v>27</v>
      </c>
      <c r="D44" s="47">
        <v>34</v>
      </c>
      <c r="E44" s="66">
        <v>0.79</v>
      </c>
      <c r="F44" s="66">
        <v>0.62</v>
      </c>
      <c r="G44" s="66">
        <v>1.18</v>
      </c>
      <c r="H44" s="47">
        <v>9</v>
      </c>
      <c r="I44" s="47">
        <v>134</v>
      </c>
      <c r="J44" s="81">
        <v>4</v>
      </c>
      <c r="K44" s="47">
        <v>3</v>
      </c>
      <c r="L44" s="47">
        <v>67</v>
      </c>
      <c r="M44" s="66">
        <v>32.35</v>
      </c>
      <c r="N44" s="66">
        <v>44.12</v>
      </c>
      <c r="O44" s="66">
        <v>23.53</v>
      </c>
      <c r="P44" s="47">
        <v>0</v>
      </c>
      <c r="Q44" s="47">
        <v>0</v>
      </c>
      <c r="R44" s="66">
        <v>0.73</v>
      </c>
    </row>
    <row r="45" spans="1:18" ht="14.1" customHeight="1" x14ac:dyDescent="0.3">
      <c r="A45" s="65" t="s">
        <v>145</v>
      </c>
      <c r="B45" s="65" t="s">
        <v>146</v>
      </c>
      <c r="C45" s="66">
        <v>45.1</v>
      </c>
      <c r="D45" s="47">
        <v>64</v>
      </c>
      <c r="E45" s="66">
        <v>0.7</v>
      </c>
      <c r="F45" s="66">
        <v>1.1599999999999999</v>
      </c>
      <c r="G45" s="66">
        <v>1.05</v>
      </c>
      <c r="H45" s="47">
        <v>49</v>
      </c>
      <c r="I45" s="47">
        <v>134</v>
      </c>
      <c r="J45" s="81">
        <v>4</v>
      </c>
      <c r="K45" s="47">
        <v>26</v>
      </c>
      <c r="L45" s="47">
        <v>67</v>
      </c>
      <c r="M45" s="66">
        <v>15.63</v>
      </c>
      <c r="N45" s="66">
        <v>46.88</v>
      </c>
      <c r="O45" s="66">
        <v>32.81</v>
      </c>
      <c r="P45" s="66">
        <v>4.6900000000000004</v>
      </c>
      <c r="Q45" s="47">
        <v>0</v>
      </c>
      <c r="R45" s="66">
        <v>1.21</v>
      </c>
    </row>
    <row r="46" spans="1:18" ht="14.1" customHeight="1" x14ac:dyDescent="0.3">
      <c r="A46" s="65" t="s">
        <v>145</v>
      </c>
      <c r="B46" s="65" t="s">
        <v>147</v>
      </c>
      <c r="C46" s="66">
        <v>25.1</v>
      </c>
      <c r="D46" s="47">
        <v>37</v>
      </c>
      <c r="E46" s="66">
        <v>0.68</v>
      </c>
      <c r="F46" s="66">
        <v>0.67</v>
      </c>
      <c r="G46" s="66">
        <v>1.01</v>
      </c>
      <c r="H46" s="47">
        <v>66</v>
      </c>
      <c r="I46" s="47">
        <v>134</v>
      </c>
      <c r="J46" s="81">
        <v>4</v>
      </c>
      <c r="K46" s="47">
        <v>39</v>
      </c>
      <c r="L46" s="47">
        <v>67</v>
      </c>
      <c r="M46" s="66">
        <v>18.920000000000002</v>
      </c>
      <c r="N46" s="66">
        <v>40.54</v>
      </c>
      <c r="O46" s="66">
        <v>29.73</v>
      </c>
      <c r="P46" s="66">
        <v>8.11</v>
      </c>
      <c r="Q46" s="66">
        <v>2.7</v>
      </c>
      <c r="R46" s="66">
        <v>0.68</v>
      </c>
    </row>
    <row r="47" spans="1:18" ht="14.1" customHeight="1" x14ac:dyDescent="0.3">
      <c r="A47" s="65" t="s">
        <v>145</v>
      </c>
      <c r="B47" s="65" t="s">
        <v>148</v>
      </c>
      <c r="C47" s="66">
        <v>8.6999999999999993</v>
      </c>
      <c r="D47" s="47">
        <v>18</v>
      </c>
      <c r="E47" s="66">
        <v>0.48</v>
      </c>
      <c r="F47" s="66">
        <v>0.33</v>
      </c>
      <c r="G47" s="66">
        <v>0.72</v>
      </c>
      <c r="H47" s="47">
        <v>124</v>
      </c>
      <c r="I47" s="47">
        <v>134</v>
      </c>
      <c r="J47" s="81">
        <v>3</v>
      </c>
      <c r="K47" s="47">
        <v>58</v>
      </c>
      <c r="L47" s="47">
        <v>67</v>
      </c>
      <c r="M47" s="66">
        <v>5.56</v>
      </c>
      <c r="N47" s="66">
        <v>33.33</v>
      </c>
      <c r="O47" s="66">
        <v>16.670000000000002</v>
      </c>
      <c r="P47" s="66">
        <v>38.89</v>
      </c>
      <c r="Q47" s="66">
        <v>5.56</v>
      </c>
      <c r="R47" s="66">
        <v>0.23</v>
      </c>
    </row>
    <row r="48" spans="1:18" ht="14.1" customHeight="1" x14ac:dyDescent="0.3">
      <c r="A48" s="65" t="s">
        <v>149</v>
      </c>
      <c r="B48" s="65" t="s">
        <v>150</v>
      </c>
      <c r="C48" s="66">
        <v>9.1999999999999993</v>
      </c>
      <c r="D48" s="47">
        <v>10</v>
      </c>
      <c r="E48" s="66">
        <v>0.92</v>
      </c>
      <c r="F48" s="66">
        <v>0.18</v>
      </c>
      <c r="G48" s="66">
        <v>1.37</v>
      </c>
      <c r="H48" s="47">
        <v>2</v>
      </c>
      <c r="I48" s="47">
        <v>134</v>
      </c>
      <c r="J48" s="81">
        <v>3</v>
      </c>
      <c r="K48" s="47">
        <v>2</v>
      </c>
      <c r="L48" s="47">
        <v>67</v>
      </c>
      <c r="M48" s="47">
        <v>60</v>
      </c>
      <c r="N48" s="47">
        <v>40</v>
      </c>
      <c r="O48" s="47">
        <v>0</v>
      </c>
      <c r="P48" s="47">
        <v>0</v>
      </c>
      <c r="Q48" s="47">
        <v>0</v>
      </c>
      <c r="R48" s="66">
        <v>0.25</v>
      </c>
    </row>
    <row r="49" spans="1:18" ht="14.1" customHeight="1" x14ac:dyDescent="0.3">
      <c r="A49" s="65" t="s">
        <v>159</v>
      </c>
      <c r="B49" s="65" t="s">
        <v>161</v>
      </c>
      <c r="C49" s="66">
        <v>9.8000000000000007</v>
      </c>
      <c r="D49" s="47">
        <v>13</v>
      </c>
      <c r="E49" s="66">
        <v>0.75</v>
      </c>
      <c r="F49" s="66">
        <v>0.24</v>
      </c>
      <c r="G49" s="66">
        <v>1.1200000000000001</v>
      </c>
      <c r="H49" s="47">
        <v>22</v>
      </c>
      <c r="I49" s="47">
        <v>134</v>
      </c>
      <c r="J49" s="81">
        <v>3</v>
      </c>
      <c r="K49" s="47">
        <v>16</v>
      </c>
      <c r="L49" s="47">
        <v>67</v>
      </c>
      <c r="M49" s="66">
        <v>23.08</v>
      </c>
      <c r="N49" s="66">
        <v>53.85</v>
      </c>
      <c r="O49" s="66">
        <v>15.38</v>
      </c>
      <c r="P49" s="66">
        <v>7.69</v>
      </c>
      <c r="Q49" s="47">
        <v>0</v>
      </c>
      <c r="R49" s="66">
        <v>0.26</v>
      </c>
    </row>
    <row r="50" spans="1:18" ht="14.1" customHeight="1" x14ac:dyDescent="0.3">
      <c r="A50" s="65" t="s">
        <v>164</v>
      </c>
      <c r="B50" s="65" t="s">
        <v>165</v>
      </c>
      <c r="C50" s="66">
        <v>20.7</v>
      </c>
      <c r="D50" s="47">
        <v>30</v>
      </c>
      <c r="E50" s="66">
        <v>0.69</v>
      </c>
      <c r="F50" s="66">
        <v>0.54</v>
      </c>
      <c r="G50" s="66">
        <v>1.03</v>
      </c>
      <c r="H50" s="47">
        <v>58</v>
      </c>
      <c r="I50" s="47">
        <v>134</v>
      </c>
      <c r="J50" s="81">
        <v>4</v>
      </c>
      <c r="K50" s="47">
        <v>31</v>
      </c>
      <c r="L50" s="47">
        <v>67</v>
      </c>
      <c r="M50" s="66">
        <v>16.670000000000002</v>
      </c>
      <c r="N50" s="66">
        <v>46.67</v>
      </c>
      <c r="O50" s="47">
        <v>30</v>
      </c>
      <c r="P50" s="47">
        <v>0</v>
      </c>
      <c r="Q50" s="66">
        <v>6.67</v>
      </c>
      <c r="R50" s="66">
        <v>0.56000000000000005</v>
      </c>
    </row>
    <row r="51" spans="1:18" ht="14.1" customHeight="1" x14ac:dyDescent="0.3">
      <c r="A51" s="65" t="s">
        <v>166</v>
      </c>
      <c r="B51" s="65" t="s">
        <v>167</v>
      </c>
      <c r="C51" s="66">
        <v>8.8000000000000007</v>
      </c>
      <c r="D51" s="47">
        <v>11</v>
      </c>
      <c r="E51" s="66">
        <v>0.8</v>
      </c>
      <c r="F51" s="66">
        <v>0.2</v>
      </c>
      <c r="G51" s="66">
        <v>1.19</v>
      </c>
      <c r="H51" s="47">
        <v>8</v>
      </c>
      <c r="I51" s="47">
        <v>134</v>
      </c>
      <c r="J51" s="81">
        <v>3</v>
      </c>
      <c r="K51" s="47">
        <v>6</v>
      </c>
      <c r="L51" s="47">
        <v>67</v>
      </c>
      <c r="M51" s="66">
        <v>27.27</v>
      </c>
      <c r="N51" s="66">
        <v>54.55</v>
      </c>
      <c r="O51" s="66">
        <v>18.18</v>
      </c>
      <c r="P51" s="47">
        <v>0</v>
      </c>
      <c r="Q51" s="47">
        <v>0</v>
      </c>
      <c r="R51" s="66">
        <v>0.24</v>
      </c>
    </row>
    <row r="52" spans="1:18" ht="14.1" customHeight="1" x14ac:dyDescent="0.3">
      <c r="A52" s="65" t="s">
        <v>168</v>
      </c>
      <c r="B52" s="65" t="s">
        <v>169</v>
      </c>
      <c r="C52" s="66">
        <v>37.6</v>
      </c>
      <c r="D52" s="47">
        <v>50</v>
      </c>
      <c r="E52" s="66">
        <v>0.75</v>
      </c>
      <c r="F52" s="66">
        <v>0.91</v>
      </c>
      <c r="G52" s="66">
        <v>1.1200000000000001</v>
      </c>
      <c r="H52" s="47">
        <v>22</v>
      </c>
      <c r="I52" s="47">
        <v>134</v>
      </c>
      <c r="J52" s="81">
        <v>4</v>
      </c>
      <c r="K52" s="47">
        <v>7</v>
      </c>
      <c r="L52" s="47">
        <v>67</v>
      </c>
      <c r="M52" s="47">
        <v>18</v>
      </c>
      <c r="N52" s="47">
        <v>54</v>
      </c>
      <c r="O52" s="66">
        <v>28</v>
      </c>
      <c r="P52" s="47">
        <v>0</v>
      </c>
      <c r="Q52" s="47">
        <v>0</v>
      </c>
      <c r="R52" s="66">
        <v>1.01</v>
      </c>
    </row>
    <row r="53" spans="1:18" ht="14.1" customHeight="1" x14ac:dyDescent="0.3">
      <c r="A53" s="65" t="s">
        <v>168</v>
      </c>
      <c r="B53" s="65" t="s">
        <v>170</v>
      </c>
      <c r="C53" s="66">
        <v>9.5</v>
      </c>
      <c r="D53" s="47">
        <v>12</v>
      </c>
      <c r="E53" s="66">
        <v>0.79</v>
      </c>
      <c r="F53" s="66">
        <v>0.22</v>
      </c>
      <c r="G53" s="66">
        <v>1.18</v>
      </c>
      <c r="H53" s="47">
        <v>9</v>
      </c>
      <c r="I53" s="47">
        <v>134</v>
      </c>
      <c r="J53" s="81">
        <v>3</v>
      </c>
      <c r="K53" s="47">
        <v>7</v>
      </c>
      <c r="L53" s="47">
        <v>67</v>
      </c>
      <c r="M53" s="66">
        <v>33.33</v>
      </c>
      <c r="N53" s="66">
        <v>41.67</v>
      </c>
      <c r="O53" s="47">
        <v>25</v>
      </c>
      <c r="P53" s="47">
        <v>0</v>
      </c>
      <c r="Q53" s="47">
        <v>0</v>
      </c>
      <c r="R53" s="66">
        <v>0.26</v>
      </c>
    </row>
    <row r="54" spans="1:18" ht="14.1" customHeight="1" x14ac:dyDescent="0.3">
      <c r="A54" s="65" t="s">
        <v>168</v>
      </c>
      <c r="B54" s="65" t="s">
        <v>171</v>
      </c>
      <c r="C54" s="47">
        <v>22</v>
      </c>
      <c r="D54" s="47">
        <v>30</v>
      </c>
      <c r="E54" s="66">
        <v>0.73</v>
      </c>
      <c r="F54" s="66">
        <v>0.54</v>
      </c>
      <c r="G54" s="66">
        <v>1.0900000000000001</v>
      </c>
      <c r="H54" s="47">
        <v>32</v>
      </c>
      <c r="I54" s="47">
        <v>134</v>
      </c>
      <c r="J54" s="81">
        <v>4</v>
      </c>
      <c r="K54" s="47">
        <v>14</v>
      </c>
      <c r="L54" s="47">
        <v>67</v>
      </c>
      <c r="M54" s="47">
        <v>30</v>
      </c>
      <c r="N54" s="66">
        <v>33.33</v>
      </c>
      <c r="O54" s="66">
        <v>33.33</v>
      </c>
      <c r="P54" s="47">
        <v>0</v>
      </c>
      <c r="Q54" s="66">
        <v>3.33</v>
      </c>
      <c r="R54" s="66">
        <v>0.59</v>
      </c>
    </row>
    <row r="55" spans="1:18" ht="14.1" customHeight="1" x14ac:dyDescent="0.3">
      <c r="A55" s="65" t="s">
        <v>175</v>
      </c>
      <c r="B55" s="65" t="s">
        <v>176</v>
      </c>
      <c r="C55" s="66">
        <v>21.7</v>
      </c>
      <c r="D55" s="47">
        <v>36</v>
      </c>
      <c r="E55" s="66">
        <v>0.6</v>
      </c>
      <c r="F55" s="66">
        <v>0.65</v>
      </c>
      <c r="G55" s="66">
        <v>0.9</v>
      </c>
      <c r="H55" s="47">
        <v>97</v>
      </c>
      <c r="I55" s="47">
        <v>134</v>
      </c>
      <c r="J55" s="81">
        <v>4</v>
      </c>
      <c r="K55" s="47">
        <v>57</v>
      </c>
      <c r="L55" s="47">
        <v>67</v>
      </c>
      <c r="M55" s="66">
        <v>11.11</v>
      </c>
      <c r="N55" s="66">
        <v>36.11</v>
      </c>
      <c r="O55" s="66">
        <v>36.11</v>
      </c>
      <c r="P55" s="66">
        <v>11.11</v>
      </c>
      <c r="Q55" s="66">
        <v>5.56</v>
      </c>
      <c r="R55" s="66">
        <v>0.57999999999999996</v>
      </c>
    </row>
    <row r="56" spans="1:18" ht="14.1" customHeight="1" x14ac:dyDescent="0.3">
      <c r="A56" s="65" t="s">
        <v>175</v>
      </c>
      <c r="B56" s="65" t="s">
        <v>178</v>
      </c>
      <c r="C56" s="66">
        <v>42.9</v>
      </c>
      <c r="D56" s="47">
        <v>60</v>
      </c>
      <c r="E56" s="66">
        <v>0.71</v>
      </c>
      <c r="F56" s="66">
        <v>1.0900000000000001</v>
      </c>
      <c r="G56" s="66">
        <v>1.06</v>
      </c>
      <c r="H56" s="47">
        <v>45</v>
      </c>
      <c r="I56" s="47">
        <v>134</v>
      </c>
      <c r="J56" s="81">
        <v>4</v>
      </c>
      <c r="K56" s="47">
        <v>24</v>
      </c>
      <c r="L56" s="47">
        <v>67</v>
      </c>
      <c r="M56" s="47">
        <v>20</v>
      </c>
      <c r="N56" s="47">
        <v>45</v>
      </c>
      <c r="O56" s="66">
        <v>28.33</v>
      </c>
      <c r="P56" s="66">
        <v>6.67</v>
      </c>
      <c r="Q56" s="47">
        <v>0</v>
      </c>
      <c r="R56" s="66">
        <v>1.1499999999999999</v>
      </c>
    </row>
    <row r="57" spans="1:18" ht="14.1" customHeight="1" x14ac:dyDescent="0.3">
      <c r="A57" s="65" t="s">
        <v>175</v>
      </c>
      <c r="B57" s="65" t="s">
        <v>179</v>
      </c>
      <c r="C57" s="66">
        <v>8.9</v>
      </c>
      <c r="D57" s="47">
        <v>19</v>
      </c>
      <c r="E57" s="66">
        <v>0.47</v>
      </c>
      <c r="F57" s="66">
        <v>0.34</v>
      </c>
      <c r="G57" s="66">
        <v>0.7</v>
      </c>
      <c r="H57" s="47">
        <v>127</v>
      </c>
      <c r="I57" s="47">
        <v>134</v>
      </c>
      <c r="J57" s="81">
        <v>3</v>
      </c>
      <c r="K57" s="47">
        <v>60</v>
      </c>
      <c r="L57" s="47">
        <v>67</v>
      </c>
      <c r="M57" s="47">
        <v>0</v>
      </c>
      <c r="N57" s="66">
        <v>10.53</v>
      </c>
      <c r="O57" s="66">
        <v>68.42</v>
      </c>
      <c r="P57" s="66">
        <v>21.05</v>
      </c>
      <c r="Q57" s="47">
        <v>0</v>
      </c>
      <c r="R57" s="66">
        <v>0.24</v>
      </c>
    </row>
    <row r="58" spans="1:18" ht="14.1" customHeight="1" x14ac:dyDescent="0.3">
      <c r="A58" s="65" t="s">
        <v>180</v>
      </c>
      <c r="B58" s="65" t="s">
        <v>181</v>
      </c>
      <c r="C58" s="66">
        <v>14.5</v>
      </c>
      <c r="D58" s="47">
        <v>19</v>
      </c>
      <c r="E58" s="66">
        <v>0.76</v>
      </c>
      <c r="F58" s="66">
        <v>0.34</v>
      </c>
      <c r="G58" s="66">
        <v>1.1299999999999999</v>
      </c>
      <c r="H58" s="47">
        <v>16</v>
      </c>
      <c r="I58" s="47">
        <v>134</v>
      </c>
      <c r="J58" s="81">
        <v>3</v>
      </c>
      <c r="K58" s="47">
        <v>12</v>
      </c>
      <c r="L58" s="47">
        <v>67</v>
      </c>
      <c r="M58" s="66">
        <v>21.05</v>
      </c>
      <c r="N58" s="66">
        <v>52.63</v>
      </c>
      <c r="O58" s="66">
        <v>26.32</v>
      </c>
      <c r="P58" s="47">
        <v>0</v>
      </c>
      <c r="Q58" s="47">
        <v>0</v>
      </c>
      <c r="R58" s="66">
        <v>0.39</v>
      </c>
    </row>
    <row r="59" spans="1:18" ht="14.1" customHeight="1" x14ac:dyDescent="0.3">
      <c r="A59" s="65" t="s">
        <v>180</v>
      </c>
      <c r="B59" s="65" t="s">
        <v>183</v>
      </c>
      <c r="C59" s="66">
        <v>64.400000000000006</v>
      </c>
      <c r="D59" s="47">
        <v>87</v>
      </c>
      <c r="E59" s="66">
        <v>0.74</v>
      </c>
      <c r="F59" s="66">
        <v>1.57</v>
      </c>
      <c r="G59" s="66">
        <v>1.1000000000000001</v>
      </c>
      <c r="H59" s="47">
        <v>27</v>
      </c>
      <c r="I59" s="47">
        <v>134</v>
      </c>
      <c r="J59" s="81">
        <v>4</v>
      </c>
      <c r="K59" s="47">
        <v>10</v>
      </c>
      <c r="L59" s="47">
        <v>67</v>
      </c>
      <c r="M59" s="66">
        <v>18.39</v>
      </c>
      <c r="N59" s="66">
        <v>51.72</v>
      </c>
      <c r="O59" s="66">
        <v>27.59</v>
      </c>
      <c r="P59" s="66">
        <v>2.2999999999999998</v>
      </c>
      <c r="Q59" s="47">
        <v>0</v>
      </c>
      <c r="R59" s="66">
        <v>1.73</v>
      </c>
    </row>
    <row r="60" spans="1:18" ht="14.1" customHeight="1" x14ac:dyDescent="0.3">
      <c r="A60" s="65" t="s">
        <v>180</v>
      </c>
      <c r="B60" s="65" t="s">
        <v>184</v>
      </c>
      <c r="C60" s="66">
        <v>4.5999999999999996</v>
      </c>
      <c r="D60" s="47">
        <v>10</v>
      </c>
      <c r="E60" s="66">
        <v>0.46</v>
      </c>
      <c r="F60" s="66">
        <v>0.18</v>
      </c>
      <c r="G60" s="66">
        <v>0.68</v>
      </c>
      <c r="H60" s="47">
        <v>129</v>
      </c>
      <c r="I60" s="47">
        <v>134</v>
      </c>
      <c r="J60" s="81">
        <v>3</v>
      </c>
      <c r="K60" s="47">
        <v>62</v>
      </c>
      <c r="L60" s="47">
        <v>67</v>
      </c>
      <c r="M60" s="47">
        <v>0</v>
      </c>
      <c r="N60" s="47">
        <v>30</v>
      </c>
      <c r="O60" s="47">
        <v>40</v>
      </c>
      <c r="P60" s="47">
        <v>10</v>
      </c>
      <c r="Q60" s="47">
        <v>20</v>
      </c>
      <c r="R60" s="66">
        <v>0.12</v>
      </c>
    </row>
    <row r="61" spans="1:18" ht="14.1" customHeight="1" x14ac:dyDescent="0.3">
      <c r="A61" s="65" t="s">
        <v>180</v>
      </c>
      <c r="B61" s="65" t="s">
        <v>188</v>
      </c>
      <c r="C61" s="66">
        <v>31.7</v>
      </c>
      <c r="D61" s="47">
        <v>46</v>
      </c>
      <c r="E61" s="66">
        <v>0.69</v>
      </c>
      <c r="F61" s="66">
        <v>0.83</v>
      </c>
      <c r="G61" s="66">
        <v>1.02</v>
      </c>
      <c r="H61" s="47">
        <v>64</v>
      </c>
      <c r="I61" s="47">
        <v>134</v>
      </c>
      <c r="J61" s="81">
        <v>4</v>
      </c>
      <c r="K61" s="47">
        <v>37</v>
      </c>
      <c r="L61" s="47">
        <v>67</v>
      </c>
      <c r="M61" s="66">
        <v>21.74</v>
      </c>
      <c r="N61" s="66">
        <v>36.96</v>
      </c>
      <c r="O61" s="66">
        <v>32.61</v>
      </c>
      <c r="P61" s="66">
        <v>6.52</v>
      </c>
      <c r="Q61" s="66">
        <v>2.17</v>
      </c>
      <c r="R61" s="66">
        <v>0.85</v>
      </c>
    </row>
    <row r="62" spans="1:18" ht="14.1" customHeight="1" x14ac:dyDescent="0.3">
      <c r="A62" s="65" t="s">
        <v>189</v>
      </c>
      <c r="B62" s="65" t="s">
        <v>192</v>
      </c>
      <c r="C62" s="66">
        <v>101</v>
      </c>
      <c r="D62" s="47">
        <v>137</v>
      </c>
      <c r="E62" s="66">
        <v>0.74</v>
      </c>
      <c r="F62" s="66">
        <v>2.48</v>
      </c>
      <c r="G62" s="66">
        <v>1.1000000000000001</v>
      </c>
      <c r="H62" s="47">
        <v>27</v>
      </c>
      <c r="I62" s="47">
        <v>134</v>
      </c>
      <c r="J62" s="81">
        <v>4</v>
      </c>
      <c r="K62" s="47">
        <v>10</v>
      </c>
      <c r="L62" s="47">
        <v>67</v>
      </c>
      <c r="M62" s="66">
        <v>21.17</v>
      </c>
      <c r="N62" s="66">
        <v>47.45</v>
      </c>
      <c r="O62" s="66">
        <v>27.74</v>
      </c>
      <c r="P62" s="66">
        <v>3.65</v>
      </c>
      <c r="Q62" s="47">
        <v>0</v>
      </c>
      <c r="R62" s="66">
        <v>2.72</v>
      </c>
    </row>
    <row r="63" spans="1:18" ht="14.1" customHeight="1" x14ac:dyDescent="0.3">
      <c r="A63" s="65" t="s">
        <v>194</v>
      </c>
      <c r="B63" s="65" t="s">
        <v>196</v>
      </c>
      <c r="C63" s="66">
        <v>25.6</v>
      </c>
      <c r="D63" s="47">
        <v>41</v>
      </c>
      <c r="E63" s="66">
        <v>0.62</v>
      </c>
      <c r="F63" s="66">
        <v>0.74</v>
      </c>
      <c r="G63" s="66">
        <v>0.93</v>
      </c>
      <c r="H63" s="47">
        <v>93</v>
      </c>
      <c r="I63" s="47">
        <v>134</v>
      </c>
      <c r="J63" s="81">
        <v>4</v>
      </c>
      <c r="K63" s="47">
        <v>54</v>
      </c>
      <c r="L63" s="47">
        <v>67</v>
      </c>
      <c r="M63" s="66">
        <v>17.07</v>
      </c>
      <c r="N63" s="66">
        <v>31.71</v>
      </c>
      <c r="O63" s="66">
        <v>34.15</v>
      </c>
      <c r="P63" s="66">
        <v>14.63</v>
      </c>
      <c r="Q63" s="66">
        <v>2.44</v>
      </c>
      <c r="R63" s="66">
        <v>0.69</v>
      </c>
    </row>
    <row r="64" spans="1:18" ht="14.1" customHeight="1" x14ac:dyDescent="0.3">
      <c r="A64" s="65" t="s">
        <v>194</v>
      </c>
      <c r="B64" s="65" t="s">
        <v>71</v>
      </c>
      <c r="C64" s="66">
        <v>56.4</v>
      </c>
      <c r="D64" s="47">
        <v>69</v>
      </c>
      <c r="E64" s="66">
        <v>0.82</v>
      </c>
      <c r="F64" s="66">
        <v>1.25</v>
      </c>
      <c r="G64" s="66">
        <v>1.21</v>
      </c>
      <c r="H64" s="47">
        <v>5</v>
      </c>
      <c r="I64" s="47">
        <v>134</v>
      </c>
      <c r="J64" s="81">
        <v>4</v>
      </c>
      <c r="K64" s="47">
        <v>1</v>
      </c>
      <c r="L64" s="47">
        <v>67</v>
      </c>
      <c r="M64" s="66">
        <v>34.78</v>
      </c>
      <c r="N64" s="66">
        <v>49.28</v>
      </c>
      <c r="O64" s="66">
        <v>14.49</v>
      </c>
      <c r="P64" s="66">
        <v>1.45</v>
      </c>
      <c r="Q64" s="47">
        <v>0</v>
      </c>
      <c r="R64" s="66">
        <v>1.52</v>
      </c>
    </row>
    <row r="65" spans="1:18" ht="14.1" customHeight="1" x14ac:dyDescent="0.3">
      <c r="A65" s="65" t="s">
        <v>200</v>
      </c>
      <c r="B65" s="65" t="s">
        <v>203</v>
      </c>
      <c r="C65" s="66">
        <v>14.1</v>
      </c>
      <c r="D65" s="47">
        <v>19</v>
      </c>
      <c r="E65" s="66">
        <v>0.74</v>
      </c>
      <c r="F65" s="66">
        <v>0.34</v>
      </c>
      <c r="G65" s="66">
        <v>1.1000000000000001</v>
      </c>
      <c r="H65" s="47">
        <v>27</v>
      </c>
      <c r="I65" s="47">
        <v>134</v>
      </c>
      <c r="J65" s="81">
        <v>3</v>
      </c>
      <c r="K65" s="47">
        <v>18</v>
      </c>
      <c r="L65" s="47">
        <v>67</v>
      </c>
      <c r="M65" s="66">
        <v>10.53</v>
      </c>
      <c r="N65" s="66">
        <v>63.16</v>
      </c>
      <c r="O65" s="66">
        <v>26.32</v>
      </c>
      <c r="P65" s="47">
        <v>0</v>
      </c>
      <c r="Q65" s="47">
        <v>0</v>
      </c>
      <c r="R65" s="66">
        <v>0.38</v>
      </c>
    </row>
    <row r="66" spans="1:18" ht="14.1" customHeight="1" x14ac:dyDescent="0.3">
      <c r="A66" s="65" t="s">
        <v>210</v>
      </c>
      <c r="B66" s="65" t="s">
        <v>211</v>
      </c>
      <c r="C66" s="66">
        <v>30.7</v>
      </c>
      <c r="D66" s="47">
        <v>45</v>
      </c>
      <c r="E66" s="66">
        <v>0.68</v>
      </c>
      <c r="F66" s="66">
        <v>0.81</v>
      </c>
      <c r="G66" s="66">
        <v>1.01</v>
      </c>
      <c r="H66" s="47">
        <v>66</v>
      </c>
      <c r="I66" s="47">
        <v>134</v>
      </c>
      <c r="J66" s="81">
        <v>4</v>
      </c>
      <c r="K66" s="47">
        <v>39</v>
      </c>
      <c r="L66" s="47">
        <v>67</v>
      </c>
      <c r="M66" s="66">
        <v>6.67</v>
      </c>
      <c r="N66" s="66">
        <v>55.56</v>
      </c>
      <c r="O66" s="66">
        <v>33.33</v>
      </c>
      <c r="P66" s="66">
        <v>2.2200000000000002</v>
      </c>
      <c r="Q66" s="66">
        <v>2.2200000000000002</v>
      </c>
      <c r="R66" s="66">
        <v>0.83</v>
      </c>
    </row>
    <row r="67" spans="1:18" ht="14.1" customHeight="1" x14ac:dyDescent="0.3">
      <c r="A67" s="65" t="s">
        <v>212</v>
      </c>
      <c r="B67" s="65" t="s">
        <v>215</v>
      </c>
      <c r="C67" s="66">
        <v>35.299999999999997</v>
      </c>
      <c r="D67" s="47">
        <v>48</v>
      </c>
      <c r="E67" s="66">
        <v>0.74</v>
      </c>
      <c r="F67" s="66">
        <v>0.87</v>
      </c>
      <c r="G67" s="66">
        <v>1.0900000000000001</v>
      </c>
      <c r="H67" s="47">
        <v>32</v>
      </c>
      <c r="I67" s="47">
        <v>134</v>
      </c>
      <c r="J67" s="81">
        <v>4</v>
      </c>
      <c r="K67" s="47">
        <v>14</v>
      </c>
      <c r="L67" s="47">
        <v>67</v>
      </c>
      <c r="M67" s="66">
        <v>20.83</v>
      </c>
      <c r="N67" s="66">
        <v>56.25</v>
      </c>
      <c r="O67" s="66">
        <v>14.58</v>
      </c>
      <c r="P67" s="66">
        <v>2.08</v>
      </c>
      <c r="Q67" s="66">
        <v>6.25</v>
      </c>
      <c r="R67" s="66">
        <v>0.95</v>
      </c>
    </row>
    <row r="68" spans="1:18" ht="14.1" customHeight="1" x14ac:dyDescent="0.3">
      <c r="A68" s="65" t="s">
        <v>212</v>
      </c>
      <c r="B68" s="65" t="s">
        <v>216</v>
      </c>
      <c r="C68" s="66">
        <v>21</v>
      </c>
      <c r="D68" s="47">
        <v>28</v>
      </c>
      <c r="E68" s="66">
        <v>0.75</v>
      </c>
      <c r="F68" s="66">
        <v>0.51</v>
      </c>
      <c r="G68" s="66">
        <v>1.1100000000000001</v>
      </c>
      <c r="H68" s="47">
        <v>25</v>
      </c>
      <c r="I68" s="47">
        <v>134</v>
      </c>
      <c r="J68" s="81">
        <v>3</v>
      </c>
      <c r="K68" s="47">
        <v>17</v>
      </c>
      <c r="L68" s="47">
        <v>67</v>
      </c>
      <c r="M68" s="66">
        <v>28.57</v>
      </c>
      <c r="N68" s="66">
        <v>35.71</v>
      </c>
      <c r="O68" s="66">
        <v>35.71</v>
      </c>
      <c r="P68" s="47">
        <v>0</v>
      </c>
      <c r="Q68" s="47">
        <v>0</v>
      </c>
      <c r="R68" s="66">
        <v>0.56000000000000005</v>
      </c>
    </row>
    <row r="69" spans="1:18" ht="14.1" customHeight="1" x14ac:dyDescent="0.3">
      <c r="A69" s="65" t="s">
        <v>217</v>
      </c>
      <c r="B69" s="65" t="s">
        <v>221</v>
      </c>
      <c r="C69" s="66">
        <v>13</v>
      </c>
      <c r="D69" s="47">
        <v>24</v>
      </c>
      <c r="E69" s="66">
        <v>0.54</v>
      </c>
      <c r="F69" s="66">
        <v>0.43</v>
      </c>
      <c r="G69" s="66">
        <v>0.8</v>
      </c>
      <c r="H69" s="47">
        <v>116</v>
      </c>
      <c r="I69" s="47">
        <v>134</v>
      </c>
      <c r="J69" s="81">
        <v>3</v>
      </c>
      <c r="K69" s="47">
        <v>54</v>
      </c>
      <c r="L69" s="47">
        <v>67</v>
      </c>
      <c r="M69" s="47">
        <v>0</v>
      </c>
      <c r="N69" s="66">
        <v>33.33</v>
      </c>
      <c r="O69" s="47">
        <v>50</v>
      </c>
      <c r="P69" s="66">
        <v>12.5</v>
      </c>
      <c r="Q69" s="66">
        <v>4.17</v>
      </c>
      <c r="R69" s="66">
        <v>0.35</v>
      </c>
    </row>
    <row r="70" spans="1:18" ht="14.1" customHeight="1" x14ac:dyDescent="0.3">
      <c r="A70" s="65" t="s">
        <v>222</v>
      </c>
      <c r="B70" s="65" t="s">
        <v>223</v>
      </c>
      <c r="C70" s="66">
        <v>14.4</v>
      </c>
      <c r="D70" s="47">
        <v>19</v>
      </c>
      <c r="E70" s="66">
        <v>0.76</v>
      </c>
      <c r="F70" s="66">
        <v>0.34</v>
      </c>
      <c r="G70" s="66">
        <v>1.1299999999999999</v>
      </c>
      <c r="H70" s="47">
        <v>16</v>
      </c>
      <c r="I70" s="47">
        <v>134</v>
      </c>
      <c r="J70" s="81">
        <v>3</v>
      </c>
      <c r="K70" s="47">
        <v>12</v>
      </c>
      <c r="L70" s="47">
        <v>67</v>
      </c>
      <c r="M70" s="66">
        <v>26.32</v>
      </c>
      <c r="N70" s="66">
        <v>47.37</v>
      </c>
      <c r="O70" s="66">
        <v>21.05</v>
      </c>
      <c r="P70" s="66">
        <v>5.26</v>
      </c>
      <c r="Q70" s="47">
        <v>0</v>
      </c>
      <c r="R70" s="66">
        <v>0.39</v>
      </c>
    </row>
    <row r="71" spans="1:18" ht="14.1" customHeight="1" x14ac:dyDescent="0.3">
      <c r="A71" s="65" t="s">
        <v>224</v>
      </c>
      <c r="B71" s="65" t="s">
        <v>45</v>
      </c>
      <c r="C71" s="66">
        <v>7</v>
      </c>
      <c r="D71" s="47">
        <v>13</v>
      </c>
      <c r="E71" s="66">
        <v>0.54</v>
      </c>
      <c r="F71" s="66">
        <v>0.24</v>
      </c>
      <c r="G71" s="66">
        <v>0.8</v>
      </c>
      <c r="H71" s="47">
        <v>116</v>
      </c>
      <c r="I71" s="47">
        <v>134</v>
      </c>
      <c r="J71" s="81">
        <v>3</v>
      </c>
      <c r="K71" s="47">
        <v>54</v>
      </c>
      <c r="L71" s="47">
        <v>67</v>
      </c>
      <c r="M71" s="66">
        <v>7.69</v>
      </c>
      <c r="N71" s="66">
        <v>30.77</v>
      </c>
      <c r="O71" s="66">
        <v>30.77</v>
      </c>
      <c r="P71" s="66">
        <v>30.77</v>
      </c>
      <c r="Q71" s="47">
        <v>0</v>
      </c>
      <c r="R71" s="66">
        <v>0.19</v>
      </c>
    </row>
    <row r="72" spans="1:18" ht="14.1" customHeight="1" x14ac:dyDescent="0.3">
      <c r="A72" s="65" t="s">
        <v>224</v>
      </c>
      <c r="B72" s="65" t="s">
        <v>226</v>
      </c>
      <c r="C72" s="66">
        <v>8.9</v>
      </c>
      <c r="D72" s="47">
        <v>11</v>
      </c>
      <c r="E72" s="66">
        <v>0.81</v>
      </c>
      <c r="F72" s="66">
        <v>0.2</v>
      </c>
      <c r="G72" s="66">
        <v>1.2</v>
      </c>
      <c r="H72" s="47">
        <v>6</v>
      </c>
      <c r="I72" s="47">
        <v>134</v>
      </c>
      <c r="J72" s="81">
        <v>3</v>
      </c>
      <c r="K72" s="47">
        <v>5</v>
      </c>
      <c r="L72" s="47">
        <v>67</v>
      </c>
      <c r="M72" s="66">
        <v>18.18</v>
      </c>
      <c r="N72" s="66">
        <v>72.73</v>
      </c>
      <c r="O72" s="66">
        <v>9.09</v>
      </c>
      <c r="P72" s="47">
        <v>0</v>
      </c>
      <c r="Q72" s="47">
        <v>0</v>
      </c>
      <c r="R72" s="66">
        <v>0.24</v>
      </c>
    </row>
    <row r="73" spans="1:18" ht="14.1" customHeight="1" x14ac:dyDescent="0.3">
      <c r="A73" s="65" t="s">
        <v>224</v>
      </c>
      <c r="B73" s="65" t="s">
        <v>227</v>
      </c>
      <c r="C73" s="66">
        <v>57.6</v>
      </c>
      <c r="D73" s="47">
        <v>87</v>
      </c>
      <c r="E73" s="66">
        <v>0.66</v>
      </c>
      <c r="F73" s="66">
        <v>1.57</v>
      </c>
      <c r="G73" s="66">
        <v>0.98</v>
      </c>
      <c r="H73" s="47">
        <v>74</v>
      </c>
      <c r="I73" s="47">
        <v>134</v>
      </c>
      <c r="J73" s="81">
        <v>4</v>
      </c>
      <c r="K73" s="47">
        <v>44</v>
      </c>
      <c r="L73" s="47">
        <v>67</v>
      </c>
      <c r="M73" s="66">
        <v>8.0500000000000007</v>
      </c>
      <c r="N73" s="66">
        <v>45.98</v>
      </c>
      <c r="O73" s="66">
        <v>41.38</v>
      </c>
      <c r="P73" s="66">
        <v>3.45</v>
      </c>
      <c r="Q73" s="66">
        <v>1.1499999999999999</v>
      </c>
      <c r="R73" s="66">
        <v>1.55</v>
      </c>
    </row>
    <row r="74" spans="1:18" ht="14.1" customHeight="1" x14ac:dyDescent="0.3">
      <c r="A74" s="65" t="s">
        <v>228</v>
      </c>
      <c r="B74" s="65" t="s">
        <v>230</v>
      </c>
      <c r="C74" s="66">
        <v>28.8</v>
      </c>
      <c r="D74" s="47">
        <v>48</v>
      </c>
      <c r="E74" s="66">
        <v>0.6</v>
      </c>
      <c r="F74" s="66">
        <v>0.87</v>
      </c>
      <c r="G74" s="66">
        <v>0.89</v>
      </c>
      <c r="H74" s="47">
        <v>100</v>
      </c>
      <c r="I74" s="47">
        <v>134</v>
      </c>
      <c r="J74" s="81">
        <v>4</v>
      </c>
      <c r="K74" s="47">
        <v>59</v>
      </c>
      <c r="L74" s="47">
        <v>67</v>
      </c>
      <c r="M74" s="66">
        <v>8.33</v>
      </c>
      <c r="N74" s="66">
        <v>31.25</v>
      </c>
      <c r="O74" s="47">
        <v>50</v>
      </c>
      <c r="P74" s="66">
        <v>8.33</v>
      </c>
      <c r="Q74" s="66">
        <v>2.08</v>
      </c>
      <c r="R74" s="66">
        <v>0.77</v>
      </c>
    </row>
    <row r="75" spans="1:18" ht="14.1" customHeight="1" x14ac:dyDescent="0.3">
      <c r="A75" s="65" t="s">
        <v>234</v>
      </c>
      <c r="B75" s="65" t="s">
        <v>237</v>
      </c>
      <c r="C75" s="66">
        <v>42.5</v>
      </c>
      <c r="D75" s="47">
        <v>78</v>
      </c>
      <c r="E75" s="66">
        <v>0.54</v>
      </c>
      <c r="F75" s="66">
        <v>1.41</v>
      </c>
      <c r="G75" s="66">
        <v>0.81</v>
      </c>
      <c r="H75" s="47">
        <v>114</v>
      </c>
      <c r="I75" s="47">
        <v>134</v>
      </c>
      <c r="J75" s="81">
        <v>4</v>
      </c>
      <c r="K75" s="47">
        <v>62</v>
      </c>
      <c r="L75" s="47">
        <v>67</v>
      </c>
      <c r="M75" s="66">
        <v>7.69</v>
      </c>
      <c r="N75" s="66">
        <v>25.64</v>
      </c>
      <c r="O75" s="66">
        <v>44.87</v>
      </c>
      <c r="P75" s="66">
        <v>19.23</v>
      </c>
      <c r="Q75" s="66">
        <v>2.56</v>
      </c>
      <c r="R75" s="66">
        <v>1.1399999999999999</v>
      </c>
    </row>
    <row r="76" spans="1:18" ht="14.1" customHeight="1" x14ac:dyDescent="0.3">
      <c r="A76" s="65" t="s">
        <v>234</v>
      </c>
      <c r="B76" s="65" t="s">
        <v>239</v>
      </c>
      <c r="C76" s="66">
        <v>25</v>
      </c>
      <c r="D76" s="47">
        <v>47</v>
      </c>
      <c r="E76" s="66">
        <v>0.53</v>
      </c>
      <c r="F76" s="66">
        <v>0.85</v>
      </c>
      <c r="G76" s="66">
        <v>0.79</v>
      </c>
      <c r="H76" s="47">
        <v>119</v>
      </c>
      <c r="I76" s="47">
        <v>134</v>
      </c>
      <c r="J76" s="81">
        <v>4</v>
      </c>
      <c r="K76" s="47">
        <v>64</v>
      </c>
      <c r="L76" s="47">
        <v>67</v>
      </c>
      <c r="M76" s="66">
        <v>2.13</v>
      </c>
      <c r="N76" s="66">
        <v>42.55</v>
      </c>
      <c r="O76" s="66">
        <v>25.53</v>
      </c>
      <c r="P76" s="66">
        <v>21.28</v>
      </c>
      <c r="Q76" s="66">
        <v>8.51</v>
      </c>
      <c r="R76" s="66">
        <v>0.67</v>
      </c>
    </row>
    <row r="77" spans="1:18" ht="14.1" customHeight="1" x14ac:dyDescent="0.3">
      <c r="A77" s="65" t="s">
        <v>242</v>
      </c>
      <c r="B77" s="65" t="s">
        <v>196</v>
      </c>
      <c r="C77" s="66">
        <v>8.3000000000000007</v>
      </c>
      <c r="D77" s="47">
        <v>17</v>
      </c>
      <c r="E77" s="66">
        <v>0.49</v>
      </c>
      <c r="F77" s="66">
        <v>0.31</v>
      </c>
      <c r="G77" s="66">
        <v>0.73</v>
      </c>
      <c r="H77" s="47">
        <v>123</v>
      </c>
      <c r="I77" s="47">
        <v>134</v>
      </c>
      <c r="J77" s="81">
        <v>3</v>
      </c>
      <c r="K77" s="47">
        <v>57</v>
      </c>
      <c r="L77" s="47">
        <v>67</v>
      </c>
      <c r="M77" s="47">
        <v>0</v>
      </c>
      <c r="N77" s="66">
        <v>41.18</v>
      </c>
      <c r="O77" s="66">
        <v>29.41</v>
      </c>
      <c r="P77" s="66">
        <v>5.88</v>
      </c>
      <c r="Q77" s="66">
        <v>23.53</v>
      </c>
      <c r="R77" s="66">
        <v>0.22</v>
      </c>
    </row>
    <row r="78" spans="1:18" ht="14.1" customHeight="1" x14ac:dyDescent="0.3">
      <c r="A78" s="65" t="s">
        <v>242</v>
      </c>
      <c r="B78" s="65" t="s">
        <v>197</v>
      </c>
      <c r="C78" s="66">
        <v>9.9</v>
      </c>
      <c r="D78" s="47">
        <v>18</v>
      </c>
      <c r="E78" s="66">
        <v>0.55000000000000004</v>
      </c>
      <c r="F78" s="66">
        <v>0.33</v>
      </c>
      <c r="G78" s="66">
        <v>0.82</v>
      </c>
      <c r="H78" s="47">
        <v>110</v>
      </c>
      <c r="I78" s="47">
        <v>134</v>
      </c>
      <c r="J78" s="81">
        <v>3</v>
      </c>
      <c r="K78" s="47">
        <v>49</v>
      </c>
      <c r="L78" s="47">
        <v>67</v>
      </c>
      <c r="M78" s="66">
        <v>16.670000000000002</v>
      </c>
      <c r="N78" s="66">
        <v>11.11</v>
      </c>
      <c r="O78" s="47">
        <v>50</v>
      </c>
      <c r="P78" s="66">
        <v>22.22</v>
      </c>
      <c r="Q78" s="47">
        <v>0</v>
      </c>
      <c r="R78" s="66">
        <v>0.27</v>
      </c>
    </row>
    <row r="79" spans="1:18" ht="14.1" customHeight="1" x14ac:dyDescent="0.3">
      <c r="A79" s="65" t="s">
        <v>243</v>
      </c>
      <c r="B79" s="65" t="s">
        <v>247</v>
      </c>
      <c r="C79" s="66">
        <v>88.2</v>
      </c>
      <c r="D79" s="47">
        <v>124</v>
      </c>
      <c r="E79" s="66">
        <v>0.71</v>
      </c>
      <c r="F79" s="66">
        <v>2.2400000000000002</v>
      </c>
      <c r="G79" s="66">
        <v>1.06</v>
      </c>
      <c r="H79" s="47">
        <v>45</v>
      </c>
      <c r="I79" s="47">
        <v>134</v>
      </c>
      <c r="J79" s="81">
        <v>4</v>
      </c>
      <c r="K79" s="47">
        <v>24</v>
      </c>
      <c r="L79" s="47">
        <v>67</v>
      </c>
      <c r="M79" s="66">
        <v>16.13</v>
      </c>
      <c r="N79" s="66">
        <v>50.81</v>
      </c>
      <c r="O79" s="66">
        <v>27.42</v>
      </c>
      <c r="P79" s="66">
        <v>3.23</v>
      </c>
      <c r="Q79" s="66">
        <v>2.42</v>
      </c>
      <c r="R79" s="66">
        <v>2.37</v>
      </c>
    </row>
    <row r="80" spans="1:18" ht="14.1" customHeight="1" x14ac:dyDescent="0.3">
      <c r="A80" s="65" t="s">
        <v>243</v>
      </c>
      <c r="B80" s="65" t="s">
        <v>251</v>
      </c>
      <c r="C80" s="66">
        <v>12.1</v>
      </c>
      <c r="D80" s="47">
        <v>20</v>
      </c>
      <c r="E80" s="66">
        <v>0.61</v>
      </c>
      <c r="F80" s="66">
        <v>0.36</v>
      </c>
      <c r="G80" s="66">
        <v>0.9</v>
      </c>
      <c r="H80" s="47">
        <v>97</v>
      </c>
      <c r="I80" s="47">
        <v>134</v>
      </c>
      <c r="J80" s="81">
        <v>3</v>
      </c>
      <c r="K80" s="47">
        <v>41</v>
      </c>
      <c r="L80" s="47">
        <v>67</v>
      </c>
      <c r="M80" s="47">
        <v>0</v>
      </c>
      <c r="N80" s="47">
        <v>45</v>
      </c>
      <c r="O80" s="47">
        <v>45</v>
      </c>
      <c r="P80" s="47">
        <v>10</v>
      </c>
      <c r="Q80" s="47">
        <v>0</v>
      </c>
      <c r="R80" s="66">
        <v>0.33</v>
      </c>
    </row>
    <row r="81" spans="1:18" ht="14.1" customHeight="1" x14ac:dyDescent="0.3">
      <c r="A81" s="65" t="s">
        <v>243</v>
      </c>
      <c r="B81" s="65" t="s">
        <v>252</v>
      </c>
      <c r="C81" s="66">
        <v>65.7</v>
      </c>
      <c r="D81" s="47">
        <v>90</v>
      </c>
      <c r="E81" s="66">
        <v>0.73</v>
      </c>
      <c r="F81" s="66">
        <v>1.63</v>
      </c>
      <c r="G81" s="66">
        <v>1.08</v>
      </c>
      <c r="H81" s="47">
        <v>39</v>
      </c>
      <c r="I81" s="47">
        <v>134</v>
      </c>
      <c r="J81" s="81">
        <v>4</v>
      </c>
      <c r="K81" s="47">
        <v>19</v>
      </c>
      <c r="L81" s="47">
        <v>67</v>
      </c>
      <c r="M81" s="66">
        <v>24.44</v>
      </c>
      <c r="N81" s="66">
        <v>38.89</v>
      </c>
      <c r="O81" s="66">
        <v>34.44</v>
      </c>
      <c r="P81" s="66">
        <v>1.1100000000000001</v>
      </c>
      <c r="Q81" s="66">
        <v>1.1100000000000001</v>
      </c>
      <c r="R81" s="66">
        <v>1.77</v>
      </c>
    </row>
    <row r="82" spans="1:18" ht="14.1" customHeight="1" x14ac:dyDescent="0.3">
      <c r="A82" s="65" t="s">
        <v>253</v>
      </c>
      <c r="B82" s="65" t="s">
        <v>255</v>
      </c>
      <c r="C82" s="66">
        <v>23.5</v>
      </c>
      <c r="D82" s="47">
        <v>47</v>
      </c>
      <c r="E82" s="66">
        <v>0.5</v>
      </c>
      <c r="F82" s="66">
        <v>0.85</v>
      </c>
      <c r="G82" s="66">
        <v>0.74</v>
      </c>
      <c r="H82" s="47">
        <v>122</v>
      </c>
      <c r="I82" s="47">
        <v>134</v>
      </c>
      <c r="J82" s="81">
        <v>4</v>
      </c>
      <c r="K82" s="47">
        <v>66</v>
      </c>
      <c r="L82" s="47">
        <v>67</v>
      </c>
      <c r="M82" s="47">
        <v>0</v>
      </c>
      <c r="N82" s="66">
        <v>25.53</v>
      </c>
      <c r="O82" s="66">
        <v>53.19</v>
      </c>
      <c r="P82" s="66">
        <v>14.89</v>
      </c>
      <c r="Q82" s="66">
        <v>6.38</v>
      </c>
      <c r="R82" s="66">
        <v>0.63</v>
      </c>
    </row>
    <row r="83" spans="1:18" ht="14.1" customHeight="1" x14ac:dyDescent="0.3">
      <c r="A83" s="65" t="s">
        <v>253</v>
      </c>
      <c r="B83" s="65" t="s">
        <v>257</v>
      </c>
      <c r="C83" s="66">
        <v>26.8</v>
      </c>
      <c r="D83" s="47">
        <v>42</v>
      </c>
      <c r="E83" s="66">
        <v>0.64</v>
      </c>
      <c r="F83" s="66">
        <v>0.76</v>
      </c>
      <c r="G83" s="66">
        <v>0.95</v>
      </c>
      <c r="H83" s="47">
        <v>87</v>
      </c>
      <c r="I83" s="47">
        <v>134</v>
      </c>
      <c r="J83" s="81">
        <v>4</v>
      </c>
      <c r="K83" s="47">
        <v>50</v>
      </c>
      <c r="L83" s="47">
        <v>67</v>
      </c>
      <c r="M83" s="66">
        <v>11.9</v>
      </c>
      <c r="N83" s="66">
        <v>35.71</v>
      </c>
      <c r="O83" s="66">
        <v>42.86</v>
      </c>
      <c r="P83" s="66">
        <v>9.52</v>
      </c>
      <c r="Q83" s="47">
        <v>0</v>
      </c>
      <c r="R83" s="66">
        <v>0.72</v>
      </c>
    </row>
    <row r="84" spans="1:18" ht="14.1" customHeight="1" x14ac:dyDescent="0.3">
      <c r="A84" s="65" t="s">
        <v>253</v>
      </c>
      <c r="B84" s="65" t="s">
        <v>98</v>
      </c>
      <c r="C84" s="66">
        <v>32.5</v>
      </c>
      <c r="D84" s="47">
        <v>47</v>
      </c>
      <c r="E84" s="66">
        <v>0.69</v>
      </c>
      <c r="F84" s="66">
        <v>0.85</v>
      </c>
      <c r="G84" s="66">
        <v>1.03</v>
      </c>
      <c r="H84" s="47">
        <v>58</v>
      </c>
      <c r="I84" s="47">
        <v>134</v>
      </c>
      <c r="J84" s="81">
        <v>4</v>
      </c>
      <c r="K84" s="47">
        <v>31</v>
      </c>
      <c r="L84" s="47">
        <v>67</v>
      </c>
      <c r="M84" s="66">
        <v>19.149999999999999</v>
      </c>
      <c r="N84" s="66">
        <v>36.17</v>
      </c>
      <c r="O84" s="66">
        <v>40.43</v>
      </c>
      <c r="P84" s="66">
        <v>4.26</v>
      </c>
      <c r="Q84" s="47">
        <v>0</v>
      </c>
      <c r="R84" s="66">
        <v>0.87</v>
      </c>
    </row>
    <row r="85" spans="1:18" ht="14.1" customHeight="1" x14ac:dyDescent="0.3">
      <c r="A85" s="65" t="s">
        <v>258</v>
      </c>
      <c r="B85" s="65" t="s">
        <v>259</v>
      </c>
      <c r="C85" s="66">
        <v>39.6</v>
      </c>
      <c r="D85" s="47">
        <v>52</v>
      </c>
      <c r="E85" s="66">
        <v>0.76</v>
      </c>
      <c r="F85" s="66">
        <v>0.94</v>
      </c>
      <c r="G85" s="66">
        <v>1.1299999999999999</v>
      </c>
      <c r="H85" s="47">
        <v>16</v>
      </c>
      <c r="I85" s="47">
        <v>134</v>
      </c>
      <c r="J85" s="81">
        <v>4</v>
      </c>
      <c r="K85" s="47">
        <v>5</v>
      </c>
      <c r="L85" s="47">
        <v>67</v>
      </c>
      <c r="M85" s="66">
        <v>21.15</v>
      </c>
      <c r="N85" s="66">
        <v>53.85</v>
      </c>
      <c r="O85" s="66">
        <v>23.08</v>
      </c>
      <c r="P85" s="66">
        <v>1.92</v>
      </c>
      <c r="Q85" s="47">
        <v>0</v>
      </c>
      <c r="R85" s="66">
        <v>1.07</v>
      </c>
    </row>
    <row r="86" spans="1:18" ht="14.1" customHeight="1" x14ac:dyDescent="0.3">
      <c r="A86" s="65" t="s">
        <v>260</v>
      </c>
      <c r="B86" s="65" t="s">
        <v>203</v>
      </c>
      <c r="C86" s="66">
        <v>30.8</v>
      </c>
      <c r="D86" s="47">
        <v>41</v>
      </c>
      <c r="E86" s="66">
        <v>0.75</v>
      </c>
      <c r="F86" s="66">
        <v>0.74</v>
      </c>
      <c r="G86" s="66">
        <v>1.1200000000000001</v>
      </c>
      <c r="H86" s="47">
        <v>22</v>
      </c>
      <c r="I86" s="47">
        <v>134</v>
      </c>
      <c r="J86" s="81">
        <v>4</v>
      </c>
      <c r="K86" s="47">
        <v>7</v>
      </c>
      <c r="L86" s="47">
        <v>67</v>
      </c>
      <c r="M86" s="66">
        <v>29.27</v>
      </c>
      <c r="N86" s="66">
        <v>43.9</v>
      </c>
      <c r="O86" s="66">
        <v>19.510000000000002</v>
      </c>
      <c r="P86" s="66">
        <v>4.88</v>
      </c>
      <c r="Q86" s="66">
        <v>2.44</v>
      </c>
      <c r="R86" s="66">
        <v>0.83</v>
      </c>
    </row>
    <row r="87" spans="1:18" ht="14.1" customHeight="1" x14ac:dyDescent="0.3">
      <c r="A87" s="65" t="s">
        <v>263</v>
      </c>
      <c r="B87" s="65" t="s">
        <v>264</v>
      </c>
      <c r="C87" s="66">
        <v>8.6</v>
      </c>
      <c r="D87" s="47">
        <v>11</v>
      </c>
      <c r="E87" s="66">
        <v>0.78</v>
      </c>
      <c r="F87" s="66">
        <v>0.2</v>
      </c>
      <c r="G87" s="66">
        <v>1.1599999999999999</v>
      </c>
      <c r="H87" s="47">
        <v>12</v>
      </c>
      <c r="I87" s="47">
        <v>134</v>
      </c>
      <c r="J87" s="81">
        <v>3</v>
      </c>
      <c r="K87" s="47">
        <v>9</v>
      </c>
      <c r="L87" s="47">
        <v>67</v>
      </c>
      <c r="M87" s="66">
        <v>18.18</v>
      </c>
      <c r="N87" s="66">
        <v>63.64</v>
      </c>
      <c r="O87" s="66">
        <v>18.18</v>
      </c>
      <c r="P87" s="47">
        <v>0</v>
      </c>
      <c r="Q87" s="47">
        <v>0</v>
      </c>
      <c r="R87" s="66">
        <v>0.23</v>
      </c>
    </row>
    <row r="88" spans="1:18" ht="14.1" customHeight="1" x14ac:dyDescent="0.3">
      <c r="A88" s="65" t="s">
        <v>265</v>
      </c>
      <c r="B88" s="65" t="s">
        <v>266</v>
      </c>
      <c r="C88" s="66">
        <v>20.9</v>
      </c>
      <c r="D88" s="47">
        <v>33</v>
      </c>
      <c r="E88" s="66">
        <v>0.63</v>
      </c>
      <c r="F88" s="66">
        <v>0.6</v>
      </c>
      <c r="G88" s="66">
        <v>0.94</v>
      </c>
      <c r="H88" s="47">
        <v>92</v>
      </c>
      <c r="I88" s="47">
        <v>134</v>
      </c>
      <c r="J88" s="81">
        <v>4</v>
      </c>
      <c r="K88" s="47">
        <v>53</v>
      </c>
      <c r="L88" s="47">
        <v>67</v>
      </c>
      <c r="M88" s="66">
        <v>3.03</v>
      </c>
      <c r="N88" s="66">
        <v>48.48</v>
      </c>
      <c r="O88" s="66">
        <v>39.39</v>
      </c>
      <c r="P88" s="66">
        <v>9.09</v>
      </c>
      <c r="Q88" s="47">
        <v>0</v>
      </c>
      <c r="R88" s="66">
        <v>0.56000000000000005</v>
      </c>
    </row>
    <row r="89" spans="1:18" ht="14.1" customHeight="1" x14ac:dyDescent="0.3">
      <c r="A89" s="65" t="s">
        <v>265</v>
      </c>
      <c r="B89" s="65" t="s">
        <v>267</v>
      </c>
      <c r="C89" s="66">
        <v>6.9</v>
      </c>
      <c r="D89" s="47">
        <v>12</v>
      </c>
      <c r="E89" s="66">
        <v>0.57999999999999996</v>
      </c>
      <c r="F89" s="66">
        <v>0.22</v>
      </c>
      <c r="G89" s="66">
        <v>0.85</v>
      </c>
      <c r="H89" s="47">
        <v>105</v>
      </c>
      <c r="I89" s="47">
        <v>134</v>
      </c>
      <c r="J89" s="81">
        <v>3</v>
      </c>
      <c r="K89" s="47">
        <v>45</v>
      </c>
      <c r="L89" s="47">
        <v>67</v>
      </c>
      <c r="M89" s="47">
        <v>0</v>
      </c>
      <c r="N89" s="66">
        <v>33.33</v>
      </c>
      <c r="O89" s="66">
        <v>58.33</v>
      </c>
      <c r="P89" s="66">
        <v>8.33</v>
      </c>
      <c r="Q89" s="47">
        <v>0</v>
      </c>
      <c r="R89" s="66">
        <v>0.19</v>
      </c>
    </row>
    <row r="90" spans="1:18" ht="14.1" customHeight="1" x14ac:dyDescent="0.3">
      <c r="A90" s="65" t="s">
        <v>271</v>
      </c>
      <c r="B90" s="65" t="s">
        <v>227</v>
      </c>
      <c r="C90" s="66">
        <v>16.2</v>
      </c>
      <c r="D90" s="47">
        <v>24</v>
      </c>
      <c r="E90" s="66">
        <v>0.68</v>
      </c>
      <c r="F90" s="66">
        <v>0.43</v>
      </c>
      <c r="G90" s="47">
        <v>1</v>
      </c>
      <c r="H90" s="47">
        <v>69</v>
      </c>
      <c r="I90" s="47">
        <v>134</v>
      </c>
      <c r="J90" s="81">
        <v>3</v>
      </c>
      <c r="K90" s="47">
        <v>28</v>
      </c>
      <c r="L90" s="47">
        <v>67</v>
      </c>
      <c r="M90" s="66">
        <v>20.83</v>
      </c>
      <c r="N90" s="66">
        <v>45.83</v>
      </c>
      <c r="O90" s="66">
        <v>16.670000000000002</v>
      </c>
      <c r="P90" s="66">
        <v>8.33</v>
      </c>
      <c r="Q90" s="66">
        <v>8.33</v>
      </c>
      <c r="R90" s="66">
        <v>0.44</v>
      </c>
    </row>
    <row r="91" spans="1:18" ht="14.1" customHeight="1" x14ac:dyDescent="0.3">
      <c r="A91" s="65" t="s">
        <v>276</v>
      </c>
      <c r="B91" s="65" t="s">
        <v>277</v>
      </c>
      <c r="C91" s="66">
        <v>65.2</v>
      </c>
      <c r="D91" s="47">
        <v>93</v>
      </c>
      <c r="E91" s="66">
        <v>0.7</v>
      </c>
      <c r="F91" s="66">
        <v>1.68</v>
      </c>
      <c r="G91" s="66">
        <v>1.04</v>
      </c>
      <c r="H91" s="47">
        <v>54</v>
      </c>
      <c r="I91" s="47">
        <v>134</v>
      </c>
      <c r="J91" s="81">
        <v>4</v>
      </c>
      <c r="K91" s="47">
        <v>28</v>
      </c>
      <c r="L91" s="47">
        <v>67</v>
      </c>
      <c r="M91" s="66">
        <v>17.2</v>
      </c>
      <c r="N91" s="66">
        <v>46.24</v>
      </c>
      <c r="O91" s="66">
        <v>30.11</v>
      </c>
      <c r="P91" s="66">
        <v>4.3</v>
      </c>
      <c r="Q91" s="66">
        <v>2.15</v>
      </c>
      <c r="R91" s="66">
        <v>1.75</v>
      </c>
    </row>
    <row r="92" spans="1:18" ht="14.1" customHeight="1" x14ac:dyDescent="0.3">
      <c r="A92" s="65" t="s">
        <v>278</v>
      </c>
      <c r="B92" s="65" t="s">
        <v>279</v>
      </c>
      <c r="C92" s="66">
        <v>12.7</v>
      </c>
      <c r="D92" s="47">
        <v>16</v>
      </c>
      <c r="E92" s="66">
        <v>0.79</v>
      </c>
      <c r="F92" s="66">
        <v>0.28999999999999998</v>
      </c>
      <c r="G92" s="66">
        <v>1.18</v>
      </c>
      <c r="H92" s="47">
        <v>9</v>
      </c>
      <c r="I92" s="47">
        <v>134</v>
      </c>
      <c r="J92" s="81">
        <v>3</v>
      </c>
      <c r="K92" s="47">
        <v>7</v>
      </c>
      <c r="L92" s="47">
        <v>67</v>
      </c>
      <c r="M92" s="47">
        <v>25</v>
      </c>
      <c r="N92" s="66">
        <v>56.25</v>
      </c>
      <c r="O92" s="66">
        <v>18.75</v>
      </c>
      <c r="P92" s="47">
        <v>0</v>
      </c>
      <c r="Q92" s="47">
        <v>0</v>
      </c>
      <c r="R92" s="66">
        <v>0.34</v>
      </c>
    </row>
    <row r="93" spans="1:18" ht="14.1" customHeight="1" x14ac:dyDescent="0.3">
      <c r="A93" s="65" t="s">
        <v>282</v>
      </c>
      <c r="B93" s="65" t="s">
        <v>283</v>
      </c>
      <c r="C93" s="47">
        <v>8</v>
      </c>
      <c r="D93" s="47">
        <v>18</v>
      </c>
      <c r="E93" s="66">
        <v>0.44</v>
      </c>
      <c r="F93" s="66">
        <v>0.33</v>
      </c>
      <c r="G93" s="66">
        <v>0.66</v>
      </c>
      <c r="H93" s="47">
        <v>130</v>
      </c>
      <c r="I93" s="47">
        <v>134</v>
      </c>
      <c r="J93" s="81">
        <v>3</v>
      </c>
      <c r="K93" s="47">
        <v>63</v>
      </c>
      <c r="L93" s="47">
        <v>67</v>
      </c>
      <c r="M93" s="66">
        <v>5.56</v>
      </c>
      <c r="N93" s="66">
        <v>16.670000000000002</v>
      </c>
      <c r="O93" s="66">
        <v>44.44</v>
      </c>
      <c r="P93" s="66">
        <v>16.670000000000002</v>
      </c>
      <c r="Q93" s="66">
        <v>16.670000000000002</v>
      </c>
      <c r="R93" s="66">
        <v>0.22</v>
      </c>
    </row>
    <row r="94" spans="1:18" ht="14.1" customHeight="1" x14ac:dyDescent="0.3">
      <c r="A94" s="65" t="s">
        <v>289</v>
      </c>
      <c r="B94" s="65" t="s">
        <v>137</v>
      </c>
      <c r="C94" s="66">
        <v>12.2</v>
      </c>
      <c r="D94" s="47">
        <v>19</v>
      </c>
      <c r="E94" s="66">
        <v>0.64</v>
      </c>
      <c r="F94" s="66">
        <v>0.34</v>
      </c>
      <c r="G94" s="66">
        <v>0.95</v>
      </c>
      <c r="H94" s="47">
        <v>87</v>
      </c>
      <c r="I94" s="47">
        <v>134</v>
      </c>
      <c r="J94" s="81">
        <v>3</v>
      </c>
      <c r="K94" s="47">
        <v>38</v>
      </c>
      <c r="L94" s="47">
        <v>67</v>
      </c>
      <c r="M94" s="66">
        <v>15.79</v>
      </c>
      <c r="N94" s="66">
        <v>31.58</v>
      </c>
      <c r="O94" s="66">
        <v>42.11</v>
      </c>
      <c r="P94" s="66">
        <v>10.53</v>
      </c>
      <c r="Q94" s="47">
        <v>0</v>
      </c>
      <c r="R94" s="66">
        <v>0.33</v>
      </c>
    </row>
    <row r="95" spans="1:18" ht="14.1" customHeight="1" x14ac:dyDescent="0.3">
      <c r="A95" s="65" t="s">
        <v>292</v>
      </c>
      <c r="B95" s="65" t="s">
        <v>60</v>
      </c>
      <c r="C95" s="47">
        <v>41</v>
      </c>
      <c r="D95" s="47">
        <v>63</v>
      </c>
      <c r="E95" s="66">
        <v>0.65</v>
      </c>
      <c r="F95" s="66">
        <v>1.1399999999999999</v>
      </c>
      <c r="G95" s="66">
        <v>0.97</v>
      </c>
      <c r="H95" s="47">
        <v>78</v>
      </c>
      <c r="I95" s="47">
        <v>134</v>
      </c>
      <c r="J95" s="81">
        <v>4</v>
      </c>
      <c r="K95" s="47">
        <v>46</v>
      </c>
      <c r="L95" s="47">
        <v>67</v>
      </c>
      <c r="M95" s="66">
        <v>14.29</v>
      </c>
      <c r="N95" s="66">
        <v>36.51</v>
      </c>
      <c r="O95" s="66">
        <v>41.27</v>
      </c>
      <c r="P95" s="66">
        <v>4.76</v>
      </c>
      <c r="Q95" s="66">
        <v>3.17</v>
      </c>
      <c r="R95" s="66">
        <v>1.1000000000000001</v>
      </c>
    </row>
    <row r="96" spans="1:18" ht="14.1" customHeight="1" x14ac:dyDescent="0.3">
      <c r="A96" s="65" t="s">
        <v>292</v>
      </c>
      <c r="B96" s="65" t="s">
        <v>296</v>
      </c>
      <c r="C96" s="66">
        <v>10.1</v>
      </c>
      <c r="D96" s="47">
        <v>14</v>
      </c>
      <c r="E96" s="66">
        <v>0.72</v>
      </c>
      <c r="F96" s="66">
        <v>0.25</v>
      </c>
      <c r="G96" s="66">
        <v>1.07</v>
      </c>
      <c r="H96" s="47">
        <v>41</v>
      </c>
      <c r="I96" s="47">
        <v>134</v>
      </c>
      <c r="J96" s="81">
        <v>3</v>
      </c>
      <c r="K96" s="47">
        <v>21</v>
      </c>
      <c r="L96" s="47">
        <v>67</v>
      </c>
      <c r="M96" s="66">
        <v>14.29</v>
      </c>
      <c r="N96" s="47">
        <v>50</v>
      </c>
      <c r="O96" s="66">
        <v>35.71</v>
      </c>
      <c r="P96" s="47">
        <v>0</v>
      </c>
      <c r="Q96" s="47">
        <v>0</v>
      </c>
      <c r="R96" s="66">
        <v>0.27</v>
      </c>
    </row>
    <row r="97" spans="1:18" ht="14.1" customHeight="1" x14ac:dyDescent="0.3">
      <c r="A97" s="65" t="s">
        <v>292</v>
      </c>
      <c r="B97" s="65" t="s">
        <v>297</v>
      </c>
      <c r="C97" s="66">
        <v>14.1</v>
      </c>
      <c r="D97" s="47">
        <v>17</v>
      </c>
      <c r="E97" s="66">
        <v>0.83</v>
      </c>
      <c r="F97" s="66">
        <v>0.31</v>
      </c>
      <c r="G97" s="66">
        <v>1.23</v>
      </c>
      <c r="H97" s="47">
        <v>4</v>
      </c>
      <c r="I97" s="47">
        <v>134</v>
      </c>
      <c r="J97" s="81">
        <v>3</v>
      </c>
      <c r="K97" s="47">
        <v>4</v>
      </c>
      <c r="L97" s="47">
        <v>67</v>
      </c>
      <c r="M97" s="66">
        <v>41.18</v>
      </c>
      <c r="N97" s="66">
        <v>41.18</v>
      </c>
      <c r="O97" s="66">
        <v>17.649999999999999</v>
      </c>
      <c r="P97" s="47">
        <v>0</v>
      </c>
      <c r="Q97" s="47">
        <v>0</v>
      </c>
      <c r="R97" s="66">
        <v>0.38</v>
      </c>
    </row>
    <row r="98" spans="1:18" ht="14.1" customHeight="1" x14ac:dyDescent="0.3">
      <c r="A98" s="65" t="s">
        <v>292</v>
      </c>
      <c r="B98" s="65" t="s">
        <v>298</v>
      </c>
      <c r="C98" s="66">
        <v>9.9</v>
      </c>
      <c r="D98" s="47">
        <v>13</v>
      </c>
      <c r="E98" s="66">
        <v>0.76</v>
      </c>
      <c r="F98" s="66">
        <v>0.24</v>
      </c>
      <c r="G98" s="66">
        <v>1.1299999999999999</v>
      </c>
      <c r="H98" s="47">
        <v>16</v>
      </c>
      <c r="I98" s="47">
        <v>134</v>
      </c>
      <c r="J98" s="81">
        <v>3</v>
      </c>
      <c r="K98" s="47">
        <v>12</v>
      </c>
      <c r="L98" s="47">
        <v>67</v>
      </c>
      <c r="M98" s="66">
        <v>38.46</v>
      </c>
      <c r="N98" s="66">
        <v>23.08</v>
      </c>
      <c r="O98" s="66">
        <v>38.46</v>
      </c>
      <c r="P98" s="47">
        <v>0</v>
      </c>
      <c r="Q98" s="47">
        <v>0</v>
      </c>
      <c r="R98" s="66">
        <v>0.27</v>
      </c>
    </row>
    <row r="99" spans="1:18" ht="14.1" customHeight="1" x14ac:dyDescent="0.3">
      <c r="A99" s="65" t="s">
        <v>292</v>
      </c>
      <c r="B99" s="65" t="s">
        <v>300</v>
      </c>
      <c r="C99" s="66">
        <v>16.100000000000001</v>
      </c>
      <c r="D99" s="47">
        <v>25</v>
      </c>
      <c r="E99" s="66">
        <v>0.64</v>
      </c>
      <c r="F99" s="66">
        <v>0.45</v>
      </c>
      <c r="G99" s="66">
        <v>0.96</v>
      </c>
      <c r="H99" s="47">
        <v>82</v>
      </c>
      <c r="I99" s="47">
        <v>134</v>
      </c>
      <c r="J99" s="81">
        <v>3</v>
      </c>
      <c r="K99" s="47">
        <v>35</v>
      </c>
      <c r="L99" s="47">
        <v>67</v>
      </c>
      <c r="M99" s="47">
        <v>12</v>
      </c>
      <c r="N99" s="47">
        <v>32</v>
      </c>
      <c r="O99" s="47">
        <v>52</v>
      </c>
      <c r="P99" s="47">
        <v>4</v>
      </c>
      <c r="Q99" s="47">
        <v>0</v>
      </c>
      <c r="R99" s="66">
        <v>0.43</v>
      </c>
    </row>
    <row r="100" spans="1:18" ht="14.1" customHeight="1" x14ac:dyDescent="0.3">
      <c r="A100" s="65" t="s">
        <v>292</v>
      </c>
      <c r="B100" s="65" t="s">
        <v>302</v>
      </c>
      <c r="C100" s="66">
        <v>52.9</v>
      </c>
      <c r="D100" s="47">
        <v>75</v>
      </c>
      <c r="E100" s="66">
        <v>0.71</v>
      </c>
      <c r="F100" s="66">
        <v>1.36</v>
      </c>
      <c r="G100" s="66">
        <v>1.05</v>
      </c>
      <c r="H100" s="47">
        <v>49</v>
      </c>
      <c r="I100" s="47">
        <v>134</v>
      </c>
      <c r="J100" s="81">
        <v>4</v>
      </c>
      <c r="K100" s="47">
        <v>26</v>
      </c>
      <c r="L100" s="47">
        <v>67</v>
      </c>
      <c r="M100" s="66">
        <v>10.67</v>
      </c>
      <c r="N100" s="66">
        <v>57.33</v>
      </c>
      <c r="O100" s="66">
        <v>25.33</v>
      </c>
      <c r="P100" s="66">
        <v>6.67</v>
      </c>
      <c r="Q100" s="47">
        <v>0</v>
      </c>
      <c r="R100" s="66">
        <v>1.42</v>
      </c>
    </row>
    <row r="101" spans="1:18" ht="14.1" customHeight="1" x14ac:dyDescent="0.3">
      <c r="A101" s="65" t="s">
        <v>304</v>
      </c>
      <c r="B101" s="65" t="s">
        <v>137</v>
      </c>
      <c r="C101" s="66">
        <v>10.9</v>
      </c>
      <c r="D101" s="47">
        <v>26</v>
      </c>
      <c r="E101" s="66">
        <v>0.42</v>
      </c>
      <c r="F101" s="66">
        <v>0.47</v>
      </c>
      <c r="G101" s="66">
        <v>0.62</v>
      </c>
      <c r="H101" s="47">
        <v>133</v>
      </c>
      <c r="I101" s="47">
        <v>134</v>
      </c>
      <c r="J101" s="81">
        <v>3</v>
      </c>
      <c r="K101" s="47">
        <v>66</v>
      </c>
      <c r="L101" s="47">
        <v>67</v>
      </c>
      <c r="M101" s="47">
        <v>0</v>
      </c>
      <c r="N101" s="66">
        <v>11.54</v>
      </c>
      <c r="O101" s="47">
        <v>50</v>
      </c>
      <c r="P101" s="66">
        <v>38.46</v>
      </c>
      <c r="Q101" s="47">
        <v>0</v>
      </c>
      <c r="R101" s="66">
        <v>0.28999999999999998</v>
      </c>
    </row>
    <row r="102" spans="1:18" ht="14.1" customHeight="1" x14ac:dyDescent="0.3">
      <c r="A102" s="65" t="s">
        <v>307</v>
      </c>
      <c r="B102" s="65" t="s">
        <v>309</v>
      </c>
      <c r="C102" s="66">
        <v>16.399999999999999</v>
      </c>
      <c r="D102" s="47">
        <v>23</v>
      </c>
      <c r="E102" s="66">
        <v>0.71</v>
      </c>
      <c r="F102" s="66">
        <v>0.42</v>
      </c>
      <c r="G102" s="66">
        <v>1.06</v>
      </c>
      <c r="H102" s="47">
        <v>45</v>
      </c>
      <c r="I102" s="47">
        <v>134</v>
      </c>
      <c r="J102" s="81">
        <v>3</v>
      </c>
      <c r="K102" s="47">
        <v>22</v>
      </c>
      <c r="L102" s="47">
        <v>67</v>
      </c>
      <c r="M102" s="66">
        <v>21.74</v>
      </c>
      <c r="N102" s="66">
        <v>34.78</v>
      </c>
      <c r="O102" s="66">
        <v>43.48</v>
      </c>
      <c r="P102" s="47">
        <v>0</v>
      </c>
      <c r="Q102" s="47">
        <v>0</v>
      </c>
      <c r="R102" s="66">
        <v>0.44</v>
      </c>
    </row>
    <row r="103" spans="1:18" ht="14.1" customHeight="1" x14ac:dyDescent="0.3">
      <c r="A103" s="65" t="s">
        <v>313</v>
      </c>
      <c r="B103" s="65" t="s">
        <v>230</v>
      </c>
      <c r="C103" s="47">
        <v>6</v>
      </c>
      <c r="D103" s="47">
        <v>13</v>
      </c>
      <c r="E103" s="66">
        <v>0.46</v>
      </c>
      <c r="F103" s="66">
        <v>0.24</v>
      </c>
      <c r="G103" s="66">
        <v>0.69</v>
      </c>
      <c r="H103" s="47">
        <v>128</v>
      </c>
      <c r="I103" s="47">
        <v>134</v>
      </c>
      <c r="J103" s="81">
        <v>3</v>
      </c>
      <c r="K103" s="47">
        <v>61</v>
      </c>
      <c r="L103" s="47">
        <v>67</v>
      </c>
      <c r="M103" s="47">
        <v>0</v>
      </c>
      <c r="N103" s="66">
        <v>7.69</v>
      </c>
      <c r="O103" s="66">
        <v>76.92</v>
      </c>
      <c r="P103" s="66">
        <v>7.69</v>
      </c>
      <c r="Q103" s="66">
        <v>7.69</v>
      </c>
      <c r="R103" s="66">
        <v>0.16</v>
      </c>
    </row>
    <row r="104" spans="1:18" ht="14.1" customHeight="1" x14ac:dyDescent="0.3">
      <c r="A104" s="65" t="s">
        <v>316</v>
      </c>
      <c r="B104" s="65" t="s">
        <v>318</v>
      </c>
      <c r="C104" s="66">
        <v>46.4</v>
      </c>
      <c r="D104" s="47">
        <v>67</v>
      </c>
      <c r="E104" s="66">
        <v>0.69</v>
      </c>
      <c r="F104" s="66">
        <v>1.21</v>
      </c>
      <c r="G104" s="66">
        <v>1.03</v>
      </c>
      <c r="H104" s="47">
        <v>58</v>
      </c>
      <c r="I104" s="47">
        <v>134</v>
      </c>
      <c r="J104" s="81">
        <v>4</v>
      </c>
      <c r="K104" s="47">
        <v>31</v>
      </c>
      <c r="L104" s="47">
        <v>67</v>
      </c>
      <c r="M104" s="66">
        <v>13.43</v>
      </c>
      <c r="N104" s="66">
        <v>46.27</v>
      </c>
      <c r="O104" s="66">
        <v>35.82</v>
      </c>
      <c r="P104" s="66">
        <v>4.4800000000000004</v>
      </c>
      <c r="Q104" s="47">
        <v>0</v>
      </c>
      <c r="R104" s="66">
        <v>1.25</v>
      </c>
    </row>
    <row r="105" spans="1:18" ht="14.1" customHeight="1" x14ac:dyDescent="0.3">
      <c r="A105" s="65" t="s">
        <v>316</v>
      </c>
      <c r="B105" s="65" t="s">
        <v>319</v>
      </c>
      <c r="C105" s="66">
        <v>19.100000000000001</v>
      </c>
      <c r="D105" s="47">
        <v>27</v>
      </c>
      <c r="E105" s="66">
        <v>0.71</v>
      </c>
      <c r="F105" s="66">
        <v>0.49</v>
      </c>
      <c r="G105" s="66">
        <v>1.05</v>
      </c>
      <c r="H105" s="47">
        <v>49</v>
      </c>
      <c r="I105" s="47">
        <v>134</v>
      </c>
      <c r="J105" s="81">
        <v>3</v>
      </c>
      <c r="K105" s="47">
        <v>24</v>
      </c>
      <c r="L105" s="47">
        <v>67</v>
      </c>
      <c r="M105" s="66">
        <v>18.52</v>
      </c>
      <c r="N105" s="66">
        <v>51.85</v>
      </c>
      <c r="O105" s="66">
        <v>18.52</v>
      </c>
      <c r="P105" s="66">
        <v>7.41</v>
      </c>
      <c r="Q105" s="66">
        <v>3.7</v>
      </c>
      <c r="R105" s="66">
        <v>0.51</v>
      </c>
    </row>
    <row r="106" spans="1:18" ht="14.1" customHeight="1" x14ac:dyDescent="0.3">
      <c r="A106" s="65" t="s">
        <v>320</v>
      </c>
      <c r="B106" s="65" t="s">
        <v>321</v>
      </c>
      <c r="C106" s="66">
        <v>34.1</v>
      </c>
      <c r="D106" s="47">
        <v>47</v>
      </c>
      <c r="E106" s="66">
        <v>0.73</v>
      </c>
      <c r="F106" s="66">
        <v>0.85</v>
      </c>
      <c r="G106" s="66">
        <v>1.08</v>
      </c>
      <c r="H106" s="47">
        <v>39</v>
      </c>
      <c r="I106" s="47">
        <v>134</v>
      </c>
      <c r="J106" s="81">
        <v>4</v>
      </c>
      <c r="K106" s="47">
        <v>19</v>
      </c>
      <c r="L106" s="47">
        <v>67</v>
      </c>
      <c r="M106" s="66">
        <v>10.64</v>
      </c>
      <c r="N106" s="66">
        <v>59.57</v>
      </c>
      <c r="O106" s="66">
        <v>27.66</v>
      </c>
      <c r="P106" s="66">
        <v>2.13</v>
      </c>
      <c r="Q106" s="47">
        <v>0</v>
      </c>
      <c r="R106" s="66">
        <v>0.92</v>
      </c>
    </row>
    <row r="107" spans="1:18" ht="14.1" customHeight="1" x14ac:dyDescent="0.3">
      <c r="A107" s="65" t="s">
        <v>320</v>
      </c>
      <c r="B107" s="65" t="s">
        <v>97</v>
      </c>
      <c r="C107" s="66">
        <v>80.900000000000006</v>
      </c>
      <c r="D107" s="47">
        <v>112</v>
      </c>
      <c r="E107" s="66">
        <v>0.72</v>
      </c>
      <c r="F107" s="66">
        <v>2.0299999999999998</v>
      </c>
      <c r="G107" s="66">
        <v>1.07</v>
      </c>
      <c r="H107" s="47">
        <v>41</v>
      </c>
      <c r="I107" s="47">
        <v>134</v>
      </c>
      <c r="J107" s="81">
        <v>4</v>
      </c>
      <c r="K107" s="47">
        <v>21</v>
      </c>
      <c r="L107" s="47">
        <v>67</v>
      </c>
      <c r="M107" s="66">
        <v>16.07</v>
      </c>
      <c r="N107" s="66">
        <v>49.11</v>
      </c>
      <c r="O107" s="66">
        <v>33.04</v>
      </c>
      <c r="P107" s="66">
        <v>1.79</v>
      </c>
      <c r="Q107" s="47">
        <v>0</v>
      </c>
      <c r="R107" s="66">
        <v>2.1800000000000002</v>
      </c>
    </row>
    <row r="108" spans="1:18" ht="14.1" customHeight="1" x14ac:dyDescent="0.3">
      <c r="A108" s="65" t="s">
        <v>320</v>
      </c>
      <c r="B108" s="65" t="s">
        <v>45</v>
      </c>
      <c r="C108" s="66">
        <v>16.100000000000001</v>
      </c>
      <c r="D108" s="47">
        <v>21</v>
      </c>
      <c r="E108" s="66">
        <v>0.77</v>
      </c>
      <c r="F108" s="66">
        <v>0.38</v>
      </c>
      <c r="G108" s="66">
        <v>1.1399999999999999</v>
      </c>
      <c r="H108" s="47">
        <v>14</v>
      </c>
      <c r="I108" s="47">
        <v>134</v>
      </c>
      <c r="J108" s="81">
        <v>3</v>
      </c>
      <c r="K108" s="47">
        <v>10</v>
      </c>
      <c r="L108" s="47">
        <v>67</v>
      </c>
      <c r="M108" s="66">
        <v>19.05</v>
      </c>
      <c r="N108" s="66">
        <v>57.14</v>
      </c>
      <c r="O108" s="66">
        <v>23.81</v>
      </c>
      <c r="P108" s="47">
        <v>0</v>
      </c>
      <c r="Q108" s="47">
        <v>0</v>
      </c>
      <c r="R108" s="66">
        <v>0.43</v>
      </c>
    </row>
    <row r="109" spans="1:18" ht="14.1" customHeight="1" x14ac:dyDescent="0.3">
      <c r="A109" s="65" t="s">
        <v>320</v>
      </c>
      <c r="B109" s="65" t="s">
        <v>227</v>
      </c>
      <c r="C109" s="66">
        <v>27.9</v>
      </c>
      <c r="D109" s="47">
        <v>41</v>
      </c>
      <c r="E109" s="66">
        <v>0.68</v>
      </c>
      <c r="F109" s="66">
        <v>0.74</v>
      </c>
      <c r="G109" s="66">
        <v>1.01</v>
      </c>
      <c r="H109" s="47">
        <v>66</v>
      </c>
      <c r="I109" s="47">
        <v>134</v>
      </c>
      <c r="J109" s="81">
        <v>4</v>
      </c>
      <c r="K109" s="47">
        <v>39</v>
      </c>
      <c r="L109" s="47">
        <v>67</v>
      </c>
      <c r="M109" s="66">
        <v>9.76</v>
      </c>
      <c r="N109" s="66">
        <v>46.34</v>
      </c>
      <c r="O109" s="66">
        <v>41.46</v>
      </c>
      <c r="P109" s="66">
        <v>2.44</v>
      </c>
      <c r="Q109" s="47">
        <v>0</v>
      </c>
      <c r="R109" s="66">
        <v>0.75</v>
      </c>
    </row>
    <row r="110" spans="1:18" ht="14.1" customHeight="1" x14ac:dyDescent="0.3">
      <c r="A110" s="65" t="s">
        <v>323</v>
      </c>
      <c r="B110" s="65" t="s">
        <v>71</v>
      </c>
      <c r="C110" s="66">
        <v>13.5</v>
      </c>
      <c r="D110" s="47">
        <v>23</v>
      </c>
      <c r="E110" s="66">
        <v>0.59</v>
      </c>
      <c r="F110" s="66">
        <v>0.42</v>
      </c>
      <c r="G110" s="66">
        <v>0.87</v>
      </c>
      <c r="H110" s="47">
        <v>102</v>
      </c>
      <c r="I110" s="47">
        <v>134</v>
      </c>
      <c r="J110" s="81">
        <v>3</v>
      </c>
      <c r="K110" s="47">
        <v>42</v>
      </c>
      <c r="L110" s="47">
        <v>67</v>
      </c>
      <c r="M110" s="66">
        <v>4.3499999999999996</v>
      </c>
      <c r="N110" s="66">
        <v>39.130000000000003</v>
      </c>
      <c r="O110" s="66">
        <v>39.130000000000003</v>
      </c>
      <c r="P110" s="66">
        <v>17.39</v>
      </c>
      <c r="Q110" s="47">
        <v>0</v>
      </c>
      <c r="R110" s="66">
        <v>0.36</v>
      </c>
    </row>
    <row r="111" spans="1:18" ht="14.1" customHeight="1" x14ac:dyDescent="0.3">
      <c r="A111" s="65" t="s">
        <v>336</v>
      </c>
      <c r="B111" s="65" t="s">
        <v>338</v>
      </c>
      <c r="C111" s="66">
        <v>27.4</v>
      </c>
      <c r="D111" s="47">
        <v>46</v>
      </c>
      <c r="E111" s="66">
        <v>0.6</v>
      </c>
      <c r="F111" s="66">
        <v>0.83</v>
      </c>
      <c r="G111" s="66">
        <v>0.89</v>
      </c>
      <c r="H111" s="47">
        <v>100</v>
      </c>
      <c r="I111" s="47">
        <v>134</v>
      </c>
      <c r="J111" s="81">
        <v>4</v>
      </c>
      <c r="K111" s="47">
        <v>59</v>
      </c>
      <c r="L111" s="47">
        <v>67</v>
      </c>
      <c r="M111" s="66">
        <v>8.6999999999999993</v>
      </c>
      <c r="N111" s="66">
        <v>36.96</v>
      </c>
      <c r="O111" s="66">
        <v>39.130000000000003</v>
      </c>
      <c r="P111" s="66">
        <v>8.6999999999999993</v>
      </c>
      <c r="Q111" s="66">
        <v>6.52</v>
      </c>
      <c r="R111" s="66">
        <v>0.74</v>
      </c>
    </row>
    <row r="112" spans="1:18" ht="14.1" customHeight="1" x14ac:dyDescent="0.3">
      <c r="A112" s="65" t="s">
        <v>336</v>
      </c>
      <c r="B112" s="65" t="s">
        <v>227</v>
      </c>
      <c r="C112" s="66">
        <v>10.7</v>
      </c>
      <c r="D112" s="47">
        <v>19</v>
      </c>
      <c r="E112" s="66">
        <v>0.56000000000000005</v>
      </c>
      <c r="F112" s="66">
        <v>0.34</v>
      </c>
      <c r="G112" s="66">
        <v>0.84</v>
      </c>
      <c r="H112" s="47">
        <v>107</v>
      </c>
      <c r="I112" s="47">
        <v>134</v>
      </c>
      <c r="J112" s="81">
        <v>3</v>
      </c>
      <c r="K112" s="47">
        <v>47</v>
      </c>
      <c r="L112" s="47">
        <v>67</v>
      </c>
      <c r="M112" s="66">
        <v>5.26</v>
      </c>
      <c r="N112" s="66">
        <v>36.840000000000003</v>
      </c>
      <c r="O112" s="66">
        <v>36.840000000000003</v>
      </c>
      <c r="P112" s="66">
        <v>15.79</v>
      </c>
      <c r="Q112" s="66">
        <v>5.26</v>
      </c>
      <c r="R112" s="66">
        <v>0.28999999999999998</v>
      </c>
    </row>
    <row r="113" spans="1:18" ht="14.1" customHeight="1" x14ac:dyDescent="0.3">
      <c r="A113" s="65" t="s">
        <v>339</v>
      </c>
      <c r="B113" s="65" t="s">
        <v>342</v>
      </c>
      <c r="C113" s="66">
        <v>25.6</v>
      </c>
      <c r="D113" s="47">
        <v>39</v>
      </c>
      <c r="E113" s="66">
        <v>0.66</v>
      </c>
      <c r="F113" s="66">
        <v>0.71</v>
      </c>
      <c r="G113" s="66">
        <v>0.98</v>
      </c>
      <c r="H113" s="47">
        <v>74</v>
      </c>
      <c r="I113" s="47">
        <v>134</v>
      </c>
      <c r="J113" s="81">
        <v>4</v>
      </c>
      <c r="K113" s="47">
        <v>44</v>
      </c>
      <c r="L113" s="47">
        <v>67</v>
      </c>
      <c r="M113" s="66">
        <v>5.13</v>
      </c>
      <c r="N113" s="66">
        <v>46.15</v>
      </c>
      <c r="O113" s="66">
        <v>46.15</v>
      </c>
      <c r="P113" s="66">
        <v>2.56</v>
      </c>
      <c r="Q113" s="47">
        <v>0</v>
      </c>
      <c r="R113" s="66">
        <v>0.69</v>
      </c>
    </row>
    <row r="114" spans="1:18" ht="14.1" customHeight="1" x14ac:dyDescent="0.3">
      <c r="A114" s="65" t="s">
        <v>339</v>
      </c>
      <c r="B114" s="65" t="s">
        <v>343</v>
      </c>
      <c r="C114" s="66">
        <v>4.9000000000000004</v>
      </c>
      <c r="D114" s="47">
        <v>11</v>
      </c>
      <c r="E114" s="66">
        <v>0.45</v>
      </c>
      <c r="F114" s="66">
        <v>0.2</v>
      </c>
      <c r="G114" s="66">
        <v>0.66</v>
      </c>
      <c r="H114" s="47">
        <v>130</v>
      </c>
      <c r="I114" s="47">
        <v>134</v>
      </c>
      <c r="J114" s="81">
        <v>3</v>
      </c>
      <c r="K114" s="47">
        <v>63</v>
      </c>
      <c r="L114" s="47">
        <v>67</v>
      </c>
      <c r="M114" s="47">
        <v>0</v>
      </c>
      <c r="N114" s="66">
        <v>9.09</v>
      </c>
      <c r="O114" s="66">
        <v>63.64</v>
      </c>
      <c r="P114" s="66">
        <v>27.27</v>
      </c>
      <c r="Q114" s="47">
        <v>0</v>
      </c>
      <c r="R114" s="66">
        <v>0.13</v>
      </c>
    </row>
    <row r="115" spans="1:18" ht="14.1" customHeight="1" x14ac:dyDescent="0.3">
      <c r="A115" s="65" t="s">
        <v>339</v>
      </c>
      <c r="B115" s="65" t="s">
        <v>344</v>
      </c>
      <c r="C115" s="66">
        <v>73.3</v>
      </c>
      <c r="D115" s="47">
        <v>95</v>
      </c>
      <c r="E115" s="66">
        <v>0.77</v>
      </c>
      <c r="F115" s="66">
        <v>1.72</v>
      </c>
      <c r="G115" s="66">
        <v>1.1499999999999999</v>
      </c>
      <c r="H115" s="47">
        <v>13</v>
      </c>
      <c r="I115" s="47">
        <v>134</v>
      </c>
      <c r="J115" s="81">
        <v>4</v>
      </c>
      <c r="K115" s="47">
        <v>4</v>
      </c>
      <c r="L115" s="47">
        <v>67</v>
      </c>
      <c r="M115" s="66">
        <v>33.68</v>
      </c>
      <c r="N115" s="66">
        <v>45.26</v>
      </c>
      <c r="O115" s="66">
        <v>13.68</v>
      </c>
      <c r="P115" s="66">
        <v>2.11</v>
      </c>
      <c r="Q115" s="66">
        <v>5.26</v>
      </c>
      <c r="R115" s="66">
        <v>1.97</v>
      </c>
    </row>
    <row r="116" spans="1:18" ht="14.1" customHeight="1" x14ac:dyDescent="0.3">
      <c r="A116" s="65" t="s">
        <v>339</v>
      </c>
      <c r="B116" s="65" t="s">
        <v>227</v>
      </c>
      <c r="C116" s="66">
        <v>12.5</v>
      </c>
      <c r="D116" s="47">
        <v>17</v>
      </c>
      <c r="E116" s="66">
        <v>0.74</v>
      </c>
      <c r="F116" s="66">
        <v>0.31</v>
      </c>
      <c r="G116" s="66">
        <v>1.0900000000000001</v>
      </c>
      <c r="H116" s="47">
        <v>32</v>
      </c>
      <c r="I116" s="47">
        <v>134</v>
      </c>
      <c r="J116" s="81">
        <v>3</v>
      </c>
      <c r="K116" s="47">
        <v>19</v>
      </c>
      <c r="L116" s="47">
        <v>67</v>
      </c>
      <c r="M116" s="66">
        <v>29.41</v>
      </c>
      <c r="N116" s="66">
        <v>41.18</v>
      </c>
      <c r="O116" s="66">
        <v>17.649999999999999</v>
      </c>
      <c r="P116" s="66">
        <v>11.76</v>
      </c>
      <c r="Q116" s="47">
        <v>0</v>
      </c>
      <c r="R116" s="66">
        <v>0.34</v>
      </c>
    </row>
    <row r="117" spans="1:18" ht="14.1" customHeight="1" x14ac:dyDescent="0.3">
      <c r="A117" s="65" t="s">
        <v>349</v>
      </c>
      <c r="B117" s="65" t="s">
        <v>353</v>
      </c>
      <c r="C117" s="66">
        <v>17.100000000000001</v>
      </c>
      <c r="D117" s="47">
        <v>32</v>
      </c>
      <c r="E117" s="66">
        <v>0.53</v>
      </c>
      <c r="F117" s="66">
        <v>0.57999999999999996</v>
      </c>
      <c r="G117" s="66">
        <v>0.79</v>
      </c>
      <c r="H117" s="47">
        <v>119</v>
      </c>
      <c r="I117" s="47">
        <v>134</v>
      </c>
      <c r="J117" s="81">
        <v>4</v>
      </c>
      <c r="K117" s="47">
        <v>64</v>
      </c>
      <c r="L117" s="47">
        <v>67</v>
      </c>
      <c r="M117" s="66">
        <v>6.25</v>
      </c>
      <c r="N117" s="66">
        <v>15.63</v>
      </c>
      <c r="O117" s="66">
        <v>65.63</v>
      </c>
      <c r="P117" s="66">
        <v>9.3800000000000008</v>
      </c>
      <c r="Q117" s="66">
        <v>3.13</v>
      </c>
      <c r="R117" s="66">
        <v>0.46</v>
      </c>
    </row>
    <row r="118" spans="1:18" ht="14.1" customHeight="1" x14ac:dyDescent="0.3">
      <c r="A118" s="65" t="s">
        <v>349</v>
      </c>
      <c r="B118" s="65" t="s">
        <v>354</v>
      </c>
      <c r="C118" s="66">
        <v>20</v>
      </c>
      <c r="D118" s="47">
        <v>28</v>
      </c>
      <c r="E118" s="66">
        <v>0.71</v>
      </c>
      <c r="F118" s="66">
        <v>0.51</v>
      </c>
      <c r="G118" s="66">
        <v>1.06</v>
      </c>
      <c r="H118" s="47">
        <v>45</v>
      </c>
      <c r="I118" s="47">
        <v>134</v>
      </c>
      <c r="J118" s="81">
        <v>3</v>
      </c>
      <c r="K118" s="47">
        <v>22</v>
      </c>
      <c r="L118" s="47">
        <v>67</v>
      </c>
      <c r="M118" s="66">
        <v>14.29</v>
      </c>
      <c r="N118" s="66">
        <v>57.14</v>
      </c>
      <c r="O118" s="66">
        <v>21.43</v>
      </c>
      <c r="P118" s="66">
        <v>3.57</v>
      </c>
      <c r="Q118" s="66">
        <v>3.57</v>
      </c>
      <c r="R118" s="66">
        <v>0.54</v>
      </c>
    </row>
    <row r="119" spans="1:18" ht="14.1" customHeight="1" x14ac:dyDescent="0.3">
      <c r="A119" s="65" t="s">
        <v>355</v>
      </c>
      <c r="B119" s="65" t="s">
        <v>358</v>
      </c>
      <c r="C119" s="66">
        <v>6.1</v>
      </c>
      <c r="D119" s="47">
        <v>11</v>
      </c>
      <c r="E119" s="66">
        <v>0.55000000000000004</v>
      </c>
      <c r="F119" s="66">
        <v>0.2</v>
      </c>
      <c r="G119" s="66">
        <v>0.82</v>
      </c>
      <c r="H119" s="47">
        <v>110</v>
      </c>
      <c r="I119" s="47">
        <v>134</v>
      </c>
      <c r="J119" s="81">
        <v>3</v>
      </c>
      <c r="K119" s="47">
        <v>49</v>
      </c>
      <c r="L119" s="47">
        <v>67</v>
      </c>
      <c r="M119" s="47">
        <v>0</v>
      </c>
      <c r="N119" s="66">
        <v>27.27</v>
      </c>
      <c r="O119" s="66">
        <v>63.64</v>
      </c>
      <c r="P119" s="66">
        <v>9.09</v>
      </c>
      <c r="Q119" s="47">
        <v>0</v>
      </c>
      <c r="R119" s="66">
        <v>0.16</v>
      </c>
    </row>
    <row r="120" spans="1:18" ht="14.1" customHeight="1" x14ac:dyDescent="0.3">
      <c r="A120" s="65" t="s">
        <v>355</v>
      </c>
      <c r="B120" s="65" t="s">
        <v>359</v>
      </c>
      <c r="C120" s="66">
        <v>21.5</v>
      </c>
      <c r="D120" s="47">
        <v>33</v>
      </c>
      <c r="E120" s="66">
        <v>0.65</v>
      </c>
      <c r="F120" s="66">
        <v>0.6</v>
      </c>
      <c r="G120" s="66">
        <v>0.97</v>
      </c>
      <c r="H120" s="47">
        <v>78</v>
      </c>
      <c r="I120" s="47">
        <v>134</v>
      </c>
      <c r="J120" s="81">
        <v>4</v>
      </c>
      <c r="K120" s="47">
        <v>46</v>
      </c>
      <c r="L120" s="47">
        <v>67</v>
      </c>
      <c r="M120" s="66">
        <v>3.03</v>
      </c>
      <c r="N120" s="66">
        <v>57.58</v>
      </c>
      <c r="O120" s="66">
        <v>27.27</v>
      </c>
      <c r="P120" s="66">
        <v>12.12</v>
      </c>
      <c r="Q120" s="47">
        <v>0</v>
      </c>
      <c r="R120" s="66">
        <v>0.57999999999999996</v>
      </c>
    </row>
    <row r="121" spans="1:18" ht="14.1" customHeight="1" x14ac:dyDescent="0.3">
      <c r="A121" s="65" t="s">
        <v>355</v>
      </c>
      <c r="B121" s="65" t="s">
        <v>360</v>
      </c>
      <c r="C121" s="66">
        <v>21.5</v>
      </c>
      <c r="D121" s="47">
        <v>30</v>
      </c>
      <c r="E121" s="66">
        <v>0.72</v>
      </c>
      <c r="F121" s="66">
        <v>0.54</v>
      </c>
      <c r="G121" s="66">
        <v>1.07</v>
      </c>
      <c r="H121" s="47">
        <v>41</v>
      </c>
      <c r="I121" s="47">
        <v>134</v>
      </c>
      <c r="J121" s="81">
        <v>4</v>
      </c>
      <c r="K121" s="47">
        <v>21</v>
      </c>
      <c r="L121" s="47">
        <v>67</v>
      </c>
      <c r="M121" s="66">
        <v>13.33</v>
      </c>
      <c r="N121" s="47">
        <v>50</v>
      </c>
      <c r="O121" s="66">
        <v>36.67</v>
      </c>
      <c r="P121" s="47">
        <v>0</v>
      </c>
      <c r="Q121" s="47">
        <v>0</v>
      </c>
      <c r="R121" s="66">
        <v>0.57999999999999996</v>
      </c>
    </row>
    <row r="122" spans="1:18" ht="14.1" customHeight="1" x14ac:dyDescent="0.3">
      <c r="A122" s="65" t="s">
        <v>361</v>
      </c>
      <c r="B122" s="65" t="s">
        <v>362</v>
      </c>
      <c r="C122" s="66">
        <v>8.6999999999999993</v>
      </c>
      <c r="D122" s="47">
        <v>18</v>
      </c>
      <c r="E122" s="66">
        <v>0.48</v>
      </c>
      <c r="F122" s="66">
        <v>0.33</v>
      </c>
      <c r="G122" s="66">
        <v>0.72</v>
      </c>
      <c r="H122" s="47">
        <v>124</v>
      </c>
      <c r="I122" s="47">
        <v>134</v>
      </c>
      <c r="J122" s="81">
        <v>3</v>
      </c>
      <c r="K122" s="47">
        <v>58</v>
      </c>
      <c r="L122" s="47">
        <v>67</v>
      </c>
      <c r="M122" s="47">
        <v>0</v>
      </c>
      <c r="N122" s="66">
        <v>11.11</v>
      </c>
      <c r="O122" s="66">
        <v>72.22</v>
      </c>
      <c r="P122" s="66">
        <v>16.670000000000002</v>
      </c>
      <c r="Q122" s="47">
        <v>0</v>
      </c>
      <c r="R122" s="66">
        <v>0.23</v>
      </c>
    </row>
    <row r="123" spans="1:18" ht="14.1" customHeight="1" x14ac:dyDescent="0.3">
      <c r="A123" s="65" t="s">
        <v>366</v>
      </c>
      <c r="B123" s="65" t="s">
        <v>367</v>
      </c>
      <c r="C123" s="66">
        <v>10.7</v>
      </c>
      <c r="D123" s="47">
        <v>16</v>
      </c>
      <c r="E123" s="66">
        <v>0.67</v>
      </c>
      <c r="F123" s="66">
        <v>0.28999999999999998</v>
      </c>
      <c r="G123" s="66">
        <v>0.99</v>
      </c>
      <c r="H123" s="47">
        <v>71</v>
      </c>
      <c r="I123" s="47">
        <v>134</v>
      </c>
      <c r="J123" s="81">
        <v>3</v>
      </c>
      <c r="K123" s="47">
        <v>29</v>
      </c>
      <c r="L123" s="47">
        <v>67</v>
      </c>
      <c r="M123" s="47">
        <v>0</v>
      </c>
      <c r="N123" s="66">
        <v>62.5</v>
      </c>
      <c r="O123" s="66">
        <v>31.25</v>
      </c>
      <c r="P123" s="66">
        <v>6.25</v>
      </c>
      <c r="Q123" s="47">
        <v>0</v>
      </c>
      <c r="R123" s="66">
        <v>0.28999999999999998</v>
      </c>
    </row>
    <row r="124" spans="1:18" ht="14.1" customHeight="1" x14ac:dyDescent="0.3">
      <c r="A124" s="65" t="s">
        <v>369</v>
      </c>
      <c r="B124" s="65" t="s">
        <v>370</v>
      </c>
      <c r="C124" s="47">
        <v>16</v>
      </c>
      <c r="D124" s="47">
        <v>28</v>
      </c>
      <c r="E124" s="66">
        <v>0.56999999999999995</v>
      </c>
      <c r="F124" s="66">
        <v>0.51</v>
      </c>
      <c r="G124" s="66">
        <v>0.85</v>
      </c>
      <c r="H124" s="47">
        <v>105</v>
      </c>
      <c r="I124" s="47">
        <v>134</v>
      </c>
      <c r="J124" s="81">
        <v>3</v>
      </c>
      <c r="K124" s="47">
        <v>45</v>
      </c>
      <c r="L124" s="47">
        <v>67</v>
      </c>
      <c r="M124" s="66">
        <v>3.57</v>
      </c>
      <c r="N124" s="66">
        <v>28.57</v>
      </c>
      <c r="O124" s="66">
        <v>57.14</v>
      </c>
      <c r="P124" s="66">
        <v>10.71</v>
      </c>
      <c r="Q124" s="47">
        <v>0</v>
      </c>
      <c r="R124" s="66">
        <v>0.43</v>
      </c>
    </row>
    <row r="125" spans="1:18" ht="14.1" customHeight="1" x14ac:dyDescent="0.3">
      <c r="A125" s="65" t="s">
        <v>369</v>
      </c>
      <c r="B125" s="65" t="s">
        <v>372</v>
      </c>
      <c r="C125" s="66">
        <v>92.1</v>
      </c>
      <c r="D125" s="47">
        <v>132</v>
      </c>
      <c r="E125" s="66">
        <v>0.7</v>
      </c>
      <c r="F125" s="66">
        <v>2.39</v>
      </c>
      <c r="G125" s="66">
        <v>1.04</v>
      </c>
      <c r="H125" s="47">
        <v>54</v>
      </c>
      <c r="I125" s="47">
        <v>134</v>
      </c>
      <c r="J125" s="81">
        <v>4</v>
      </c>
      <c r="K125" s="47">
        <v>28</v>
      </c>
      <c r="L125" s="47">
        <v>67</v>
      </c>
      <c r="M125" s="66">
        <v>9.85</v>
      </c>
      <c r="N125" s="66">
        <v>51.52</v>
      </c>
      <c r="O125" s="66">
        <v>37.119999999999997</v>
      </c>
      <c r="P125" s="66">
        <v>0.76</v>
      </c>
      <c r="Q125" s="66">
        <v>0.76</v>
      </c>
      <c r="R125" s="66">
        <v>2.48</v>
      </c>
    </row>
    <row r="126" spans="1:18" ht="14.1" customHeight="1" x14ac:dyDescent="0.3">
      <c r="A126" s="65" t="s">
        <v>369</v>
      </c>
      <c r="B126" s="65" t="s">
        <v>374</v>
      </c>
      <c r="C126" s="66">
        <v>10.4</v>
      </c>
      <c r="D126" s="47">
        <v>16</v>
      </c>
      <c r="E126" s="66">
        <v>0.65</v>
      </c>
      <c r="F126" s="66">
        <v>0.28999999999999998</v>
      </c>
      <c r="G126" s="66">
        <v>0.97</v>
      </c>
      <c r="H126" s="47">
        <v>78</v>
      </c>
      <c r="I126" s="47">
        <v>134</v>
      </c>
      <c r="J126" s="81">
        <v>3</v>
      </c>
      <c r="K126" s="47">
        <v>33</v>
      </c>
      <c r="L126" s="47">
        <v>67</v>
      </c>
      <c r="M126" s="47">
        <v>25</v>
      </c>
      <c r="N126" s="47">
        <v>25</v>
      </c>
      <c r="O126" s="66">
        <v>37.5</v>
      </c>
      <c r="P126" s="66">
        <v>6.25</v>
      </c>
      <c r="Q126" s="66">
        <v>6.25</v>
      </c>
      <c r="R126" s="66">
        <v>0.28000000000000003</v>
      </c>
    </row>
    <row r="127" spans="1:18" ht="14.1" customHeight="1" x14ac:dyDescent="0.3">
      <c r="A127" s="65" t="s">
        <v>369</v>
      </c>
      <c r="B127" s="65" t="s">
        <v>188</v>
      </c>
      <c r="C127" s="66">
        <v>58.5</v>
      </c>
      <c r="D127" s="47">
        <v>85</v>
      </c>
      <c r="E127" s="66">
        <v>0.69</v>
      </c>
      <c r="F127" s="66">
        <v>1.54</v>
      </c>
      <c r="G127" s="66">
        <v>1.02</v>
      </c>
      <c r="H127" s="47">
        <v>64</v>
      </c>
      <c r="I127" s="47">
        <v>134</v>
      </c>
      <c r="J127" s="81">
        <v>4</v>
      </c>
      <c r="K127" s="47">
        <v>37</v>
      </c>
      <c r="L127" s="47">
        <v>67</v>
      </c>
      <c r="M127" s="66">
        <v>10.59</v>
      </c>
      <c r="N127" s="66">
        <v>50.59</v>
      </c>
      <c r="O127" s="66">
        <v>34.119999999999997</v>
      </c>
      <c r="P127" s="66">
        <v>3.53</v>
      </c>
      <c r="Q127" s="66">
        <v>1.18</v>
      </c>
      <c r="R127" s="66">
        <v>1.57</v>
      </c>
    </row>
    <row r="128" spans="1:18" ht="14.1" customHeight="1" x14ac:dyDescent="0.3">
      <c r="A128" s="65" t="s">
        <v>376</v>
      </c>
      <c r="B128" s="65" t="s">
        <v>379</v>
      </c>
      <c r="C128" s="66">
        <v>12.8</v>
      </c>
      <c r="D128" s="47">
        <v>13</v>
      </c>
      <c r="E128" s="66">
        <v>0.98</v>
      </c>
      <c r="F128" s="66">
        <v>0.24</v>
      </c>
      <c r="G128" s="66">
        <v>1.46</v>
      </c>
      <c r="H128" s="47">
        <v>1</v>
      </c>
      <c r="I128" s="47">
        <v>134</v>
      </c>
      <c r="J128" s="81">
        <v>3</v>
      </c>
      <c r="K128" s="47">
        <v>1</v>
      </c>
      <c r="L128" s="47">
        <v>67</v>
      </c>
      <c r="M128" s="66">
        <v>92.31</v>
      </c>
      <c r="N128" s="66">
        <v>7.69</v>
      </c>
      <c r="O128" s="47">
        <v>0</v>
      </c>
      <c r="P128" s="47">
        <v>0</v>
      </c>
      <c r="Q128" s="47">
        <v>0</v>
      </c>
      <c r="R128" s="66">
        <v>0.34</v>
      </c>
    </row>
    <row r="129" spans="1:18" ht="14.1" customHeight="1" x14ac:dyDescent="0.3">
      <c r="A129" s="65" t="s">
        <v>382</v>
      </c>
      <c r="B129" s="65" t="s">
        <v>383</v>
      </c>
      <c r="C129" s="66">
        <v>24.5</v>
      </c>
      <c r="D129" s="47">
        <v>40</v>
      </c>
      <c r="E129" s="66">
        <v>0.61</v>
      </c>
      <c r="F129" s="66">
        <v>0.72</v>
      </c>
      <c r="G129" s="66">
        <v>0.91</v>
      </c>
      <c r="H129" s="47">
        <v>96</v>
      </c>
      <c r="I129" s="47">
        <v>134</v>
      </c>
      <c r="J129" s="81">
        <v>4</v>
      </c>
      <c r="K129" s="47">
        <v>56</v>
      </c>
      <c r="L129" s="47">
        <v>67</v>
      </c>
      <c r="M129" s="66">
        <v>2.5</v>
      </c>
      <c r="N129" s="66">
        <v>42.5</v>
      </c>
      <c r="O129" s="66">
        <v>47.5</v>
      </c>
      <c r="P129" s="47">
        <v>5</v>
      </c>
      <c r="Q129" s="66">
        <v>2.5</v>
      </c>
      <c r="R129" s="66">
        <v>0.66</v>
      </c>
    </row>
    <row r="130" spans="1:18" ht="14.1" customHeight="1" x14ac:dyDescent="0.3">
      <c r="A130" s="65" t="s">
        <v>382</v>
      </c>
      <c r="B130" s="65" t="s">
        <v>384</v>
      </c>
      <c r="C130" s="66">
        <v>9.9</v>
      </c>
      <c r="D130" s="47">
        <v>13</v>
      </c>
      <c r="E130" s="66">
        <v>0.76</v>
      </c>
      <c r="F130" s="66">
        <v>0.24</v>
      </c>
      <c r="G130" s="66">
        <v>1.1299999999999999</v>
      </c>
      <c r="H130" s="47">
        <v>16</v>
      </c>
      <c r="I130" s="47">
        <v>134</v>
      </c>
      <c r="J130" s="81">
        <v>3</v>
      </c>
      <c r="K130" s="47">
        <v>12</v>
      </c>
      <c r="L130" s="47">
        <v>67</v>
      </c>
      <c r="M130" s="66">
        <v>38.46</v>
      </c>
      <c r="N130" s="66">
        <v>23.08</v>
      </c>
      <c r="O130" s="66">
        <v>38.46</v>
      </c>
      <c r="P130" s="47">
        <v>0</v>
      </c>
      <c r="Q130" s="47">
        <v>0</v>
      </c>
      <c r="R130" s="66">
        <v>0.27</v>
      </c>
    </row>
    <row r="131" spans="1:18" ht="14.1" customHeight="1" x14ac:dyDescent="0.3">
      <c r="A131" s="65" t="s">
        <v>382</v>
      </c>
      <c r="B131" s="65" t="s">
        <v>385</v>
      </c>
      <c r="C131" s="66">
        <v>7.7</v>
      </c>
      <c r="D131" s="47">
        <v>10</v>
      </c>
      <c r="E131" s="66">
        <v>0.77</v>
      </c>
      <c r="F131" s="66">
        <v>0.18</v>
      </c>
      <c r="G131" s="66">
        <v>1.1399999999999999</v>
      </c>
      <c r="H131" s="47">
        <v>14</v>
      </c>
      <c r="I131" s="47">
        <v>134</v>
      </c>
      <c r="J131" s="81">
        <v>3</v>
      </c>
      <c r="K131" s="47">
        <v>10</v>
      </c>
      <c r="L131" s="47">
        <v>67</v>
      </c>
      <c r="M131" s="47">
        <v>30</v>
      </c>
      <c r="N131" s="47">
        <v>40</v>
      </c>
      <c r="O131" s="47">
        <v>30</v>
      </c>
      <c r="P131" s="47">
        <v>0</v>
      </c>
      <c r="Q131" s="47">
        <v>0</v>
      </c>
      <c r="R131" s="66">
        <v>0.21</v>
      </c>
    </row>
    <row r="132" spans="1:18" ht="14.1" customHeight="1" x14ac:dyDescent="0.3">
      <c r="A132" s="65" t="s">
        <v>386</v>
      </c>
      <c r="B132" s="65" t="s">
        <v>227</v>
      </c>
      <c r="C132" s="47">
        <v>38</v>
      </c>
      <c r="D132" s="47">
        <v>52</v>
      </c>
      <c r="E132" s="66">
        <v>0.73</v>
      </c>
      <c r="F132" s="66">
        <v>0.94</v>
      </c>
      <c r="G132" s="66">
        <v>1.0900000000000001</v>
      </c>
      <c r="H132" s="47">
        <v>32</v>
      </c>
      <c r="I132" s="47">
        <v>134</v>
      </c>
      <c r="J132" s="81">
        <v>4</v>
      </c>
      <c r="K132" s="47">
        <v>14</v>
      </c>
      <c r="L132" s="47">
        <v>67</v>
      </c>
      <c r="M132" s="66">
        <v>17.309999999999999</v>
      </c>
      <c r="N132" s="66">
        <v>48.08</v>
      </c>
      <c r="O132" s="66">
        <v>34.619999999999997</v>
      </c>
      <c r="P132" s="47">
        <v>0</v>
      </c>
      <c r="Q132" s="47">
        <v>0</v>
      </c>
      <c r="R132" s="66">
        <v>1.02</v>
      </c>
    </row>
    <row r="133" spans="1:18" ht="14.1" customHeight="1" x14ac:dyDescent="0.3">
      <c r="A133" s="65" t="s">
        <v>389</v>
      </c>
      <c r="B133" s="65" t="s">
        <v>391</v>
      </c>
      <c r="C133" s="66">
        <v>7.1</v>
      </c>
      <c r="D133" s="47">
        <v>11</v>
      </c>
      <c r="E133" s="66">
        <v>0.65</v>
      </c>
      <c r="F133" s="66">
        <v>0.2</v>
      </c>
      <c r="G133" s="66">
        <v>0.96</v>
      </c>
      <c r="H133" s="47">
        <v>82</v>
      </c>
      <c r="I133" s="47">
        <v>134</v>
      </c>
      <c r="J133" s="81">
        <v>3</v>
      </c>
      <c r="K133" s="47">
        <v>35</v>
      </c>
      <c r="L133" s="47">
        <v>67</v>
      </c>
      <c r="M133" s="66">
        <v>18.18</v>
      </c>
      <c r="N133" s="66">
        <v>18.18</v>
      </c>
      <c r="O133" s="66">
        <v>63.64</v>
      </c>
      <c r="P133" s="47">
        <v>0</v>
      </c>
      <c r="Q133" s="47">
        <v>0</v>
      </c>
      <c r="R133" s="66">
        <v>0.19</v>
      </c>
    </row>
    <row r="134" spans="1:18" ht="14.1" customHeight="1" x14ac:dyDescent="0.3">
      <c r="A134" s="65" t="s">
        <v>394</v>
      </c>
      <c r="B134" s="65" t="s">
        <v>395</v>
      </c>
      <c r="C134" s="47">
        <v>14</v>
      </c>
      <c r="D134" s="47">
        <v>20</v>
      </c>
      <c r="E134" s="66">
        <v>0.7</v>
      </c>
      <c r="F134" s="66">
        <v>0.36</v>
      </c>
      <c r="G134" s="66">
        <v>1.04</v>
      </c>
      <c r="H134" s="47">
        <v>54</v>
      </c>
      <c r="I134" s="47">
        <v>134</v>
      </c>
      <c r="J134" s="81">
        <v>3</v>
      </c>
      <c r="K134" s="47">
        <v>27</v>
      </c>
      <c r="L134" s="47">
        <v>67</v>
      </c>
      <c r="M134" s="47">
        <v>10</v>
      </c>
      <c r="N134" s="47">
        <v>50</v>
      </c>
      <c r="O134" s="47">
        <v>40</v>
      </c>
      <c r="P134" s="47">
        <v>0</v>
      </c>
      <c r="Q134" s="47">
        <v>0</v>
      </c>
      <c r="R134" s="66">
        <v>0.38</v>
      </c>
    </row>
    <row r="135" spans="1:18" ht="14.1" customHeight="1" x14ac:dyDescent="0.3">
      <c r="A135" s="65" t="s">
        <v>394</v>
      </c>
      <c r="B135" s="65" t="s">
        <v>396</v>
      </c>
      <c r="C135" s="66">
        <v>19.2</v>
      </c>
      <c r="D135" s="47">
        <v>29</v>
      </c>
      <c r="E135" s="66">
        <v>0.66</v>
      </c>
      <c r="F135" s="66">
        <v>0.52</v>
      </c>
      <c r="G135" s="66">
        <v>0.98</v>
      </c>
      <c r="H135" s="47">
        <v>74</v>
      </c>
      <c r="I135" s="47">
        <v>134</v>
      </c>
      <c r="J135" s="81">
        <v>3</v>
      </c>
      <c r="K135" s="47">
        <v>31</v>
      </c>
      <c r="L135" s="47">
        <v>67</v>
      </c>
      <c r="M135" s="66">
        <v>13.79</v>
      </c>
      <c r="N135" s="66">
        <v>48.28</v>
      </c>
      <c r="O135" s="66">
        <v>20.69</v>
      </c>
      <c r="P135" s="66">
        <v>17.239999999999998</v>
      </c>
      <c r="Q135" s="47">
        <v>0</v>
      </c>
      <c r="R135" s="66">
        <v>0.52</v>
      </c>
    </row>
    <row r="136" spans="1:18" ht="14.1" customHeight="1" x14ac:dyDescent="0.3">
      <c r="A136" s="65" t="s">
        <v>397</v>
      </c>
      <c r="B136" s="65" t="s">
        <v>399</v>
      </c>
      <c r="C136" s="66">
        <v>8.8000000000000007</v>
      </c>
      <c r="D136" s="47">
        <v>15</v>
      </c>
      <c r="E136" s="66">
        <v>0.59</v>
      </c>
      <c r="F136" s="66">
        <v>0.27</v>
      </c>
      <c r="G136" s="66">
        <v>0.87</v>
      </c>
      <c r="H136" s="47">
        <v>102</v>
      </c>
      <c r="I136" s="47">
        <v>134</v>
      </c>
      <c r="J136" s="81">
        <v>3</v>
      </c>
      <c r="K136" s="47">
        <v>42</v>
      </c>
      <c r="L136" s="47">
        <v>67</v>
      </c>
      <c r="M136" s="47">
        <v>0</v>
      </c>
      <c r="N136" s="66">
        <v>46.67</v>
      </c>
      <c r="O136" s="47">
        <v>40</v>
      </c>
      <c r="P136" s="66">
        <v>6.67</v>
      </c>
      <c r="Q136" s="66">
        <v>6.67</v>
      </c>
      <c r="R136" s="66">
        <v>0.24</v>
      </c>
    </row>
    <row r="137" spans="1:18" ht="14.1" customHeight="1" x14ac:dyDescent="0.3">
      <c r="A137" s="65" t="s">
        <v>397</v>
      </c>
      <c r="B137" s="65" t="s">
        <v>401</v>
      </c>
      <c r="C137" s="66">
        <v>23.6</v>
      </c>
      <c r="D137" s="47">
        <v>44</v>
      </c>
      <c r="E137" s="66">
        <v>0.54</v>
      </c>
      <c r="F137" s="66">
        <v>0.8</v>
      </c>
      <c r="G137" s="66">
        <v>0.8</v>
      </c>
      <c r="H137" s="47">
        <v>116</v>
      </c>
      <c r="I137" s="47">
        <v>134</v>
      </c>
      <c r="J137" s="81">
        <v>4</v>
      </c>
      <c r="K137" s="47">
        <v>63</v>
      </c>
      <c r="L137" s="47">
        <v>67</v>
      </c>
      <c r="M137" s="66">
        <v>9.09</v>
      </c>
      <c r="N137" s="66">
        <v>22.73</v>
      </c>
      <c r="O137" s="66">
        <v>45.45</v>
      </c>
      <c r="P137" s="66">
        <v>18.18</v>
      </c>
      <c r="Q137" s="66">
        <v>4.55</v>
      </c>
      <c r="R137" s="66">
        <v>0.63</v>
      </c>
    </row>
    <row r="138" spans="1:18" ht="14.1" customHeight="1" x14ac:dyDescent="0.3">
      <c r="A138" s="65" t="s">
        <v>402</v>
      </c>
      <c r="B138" s="65" t="s">
        <v>403</v>
      </c>
      <c r="C138" s="66">
        <v>38.6</v>
      </c>
      <c r="D138" s="47">
        <v>52</v>
      </c>
      <c r="E138" s="66">
        <v>0.74</v>
      </c>
      <c r="F138" s="66">
        <v>0.94</v>
      </c>
      <c r="G138" s="66">
        <v>1.1000000000000001</v>
      </c>
      <c r="H138" s="47">
        <v>27</v>
      </c>
      <c r="I138" s="47">
        <v>134</v>
      </c>
      <c r="J138" s="81">
        <v>4</v>
      </c>
      <c r="K138" s="47">
        <v>10</v>
      </c>
      <c r="L138" s="47">
        <v>67</v>
      </c>
      <c r="M138" s="66">
        <v>13.46</v>
      </c>
      <c r="N138" s="66">
        <v>61.54</v>
      </c>
      <c r="O138" s="66">
        <v>23.08</v>
      </c>
      <c r="P138" s="47">
        <v>0</v>
      </c>
      <c r="Q138" s="66">
        <v>1.92</v>
      </c>
      <c r="R138" s="66">
        <v>1.04</v>
      </c>
    </row>
    <row r="139" spans="1:18" ht="14.1" customHeight="1" x14ac:dyDescent="0.3">
      <c r="A139" s="65" t="s">
        <v>402</v>
      </c>
      <c r="B139" s="65" t="s">
        <v>404</v>
      </c>
      <c r="C139" s="66">
        <v>7.8</v>
      </c>
      <c r="D139" s="47">
        <v>11</v>
      </c>
      <c r="E139" s="66">
        <v>0.71</v>
      </c>
      <c r="F139" s="66">
        <v>0.2</v>
      </c>
      <c r="G139" s="66">
        <v>1.05</v>
      </c>
      <c r="H139" s="47">
        <v>49</v>
      </c>
      <c r="I139" s="47">
        <v>134</v>
      </c>
      <c r="J139" s="81">
        <v>3</v>
      </c>
      <c r="K139" s="47">
        <v>24</v>
      </c>
      <c r="L139" s="47">
        <v>67</v>
      </c>
      <c r="M139" s="66">
        <v>9.09</v>
      </c>
      <c r="N139" s="66">
        <v>54.55</v>
      </c>
      <c r="O139" s="66">
        <v>36.36</v>
      </c>
      <c r="P139" s="47">
        <v>0</v>
      </c>
      <c r="Q139" s="47">
        <v>0</v>
      </c>
      <c r="R139" s="66">
        <v>0.21</v>
      </c>
    </row>
    <row r="140" spans="1:18" ht="14.1" customHeight="1" x14ac:dyDescent="0.3">
      <c r="A140" s="65" t="s">
        <v>402</v>
      </c>
      <c r="B140" s="65" t="s">
        <v>227</v>
      </c>
      <c r="C140" s="66">
        <v>33.1</v>
      </c>
      <c r="D140" s="47">
        <v>52</v>
      </c>
      <c r="E140" s="66">
        <v>0.64</v>
      </c>
      <c r="F140" s="66">
        <v>0.94</v>
      </c>
      <c r="G140" s="66">
        <v>0.95</v>
      </c>
      <c r="H140" s="47">
        <v>87</v>
      </c>
      <c r="I140" s="47">
        <v>134</v>
      </c>
      <c r="J140" s="81">
        <v>4</v>
      </c>
      <c r="K140" s="47">
        <v>50</v>
      </c>
      <c r="L140" s="47">
        <v>67</v>
      </c>
      <c r="M140" s="66">
        <v>1.92</v>
      </c>
      <c r="N140" s="66">
        <v>48.08</v>
      </c>
      <c r="O140" s="66">
        <v>44.23</v>
      </c>
      <c r="P140" s="66">
        <v>5.77</v>
      </c>
      <c r="Q140" s="47">
        <v>0</v>
      </c>
      <c r="R140" s="66">
        <v>0.89</v>
      </c>
    </row>
    <row r="141" spans="1:18" ht="14.1" customHeight="1" x14ac:dyDescent="0.3">
      <c r="A141" s="65" t="s">
        <v>408</v>
      </c>
      <c r="B141" s="65" t="s">
        <v>409</v>
      </c>
      <c r="C141" s="66">
        <v>10.4</v>
      </c>
      <c r="D141" s="47">
        <v>16</v>
      </c>
      <c r="E141" s="66">
        <v>0.65</v>
      </c>
      <c r="F141" s="66">
        <v>0.28999999999999998</v>
      </c>
      <c r="G141" s="66">
        <v>0.97</v>
      </c>
      <c r="H141" s="47">
        <v>78</v>
      </c>
      <c r="I141" s="47">
        <v>134</v>
      </c>
      <c r="J141" s="81">
        <v>3</v>
      </c>
      <c r="K141" s="47">
        <v>33</v>
      </c>
      <c r="L141" s="47">
        <v>67</v>
      </c>
      <c r="M141" s="47">
        <v>0</v>
      </c>
      <c r="N141" s="66">
        <v>56.25</v>
      </c>
      <c r="O141" s="66">
        <v>37.5</v>
      </c>
      <c r="P141" s="66">
        <v>6.25</v>
      </c>
      <c r="Q141" s="47">
        <v>0</v>
      </c>
      <c r="R141" s="66">
        <v>0.28000000000000003</v>
      </c>
    </row>
    <row r="142" spans="1:18" ht="14.1" customHeight="1" x14ac:dyDescent="0.3">
      <c r="A142" s="65" t="s">
        <v>408</v>
      </c>
      <c r="B142" s="65" t="s">
        <v>411</v>
      </c>
      <c r="C142" s="66">
        <v>44</v>
      </c>
      <c r="D142" s="47">
        <v>61</v>
      </c>
      <c r="E142" s="66">
        <v>0.72</v>
      </c>
      <c r="F142" s="66">
        <v>1.1000000000000001</v>
      </c>
      <c r="G142" s="66">
        <v>1.07</v>
      </c>
      <c r="H142" s="47">
        <v>41</v>
      </c>
      <c r="I142" s="47">
        <v>134</v>
      </c>
      <c r="J142" s="81">
        <v>4</v>
      </c>
      <c r="K142" s="47">
        <v>21</v>
      </c>
      <c r="L142" s="47">
        <v>67</v>
      </c>
      <c r="M142" s="66">
        <v>19.670000000000002</v>
      </c>
      <c r="N142" s="66">
        <v>44.26</v>
      </c>
      <c r="O142" s="66">
        <v>32.79</v>
      </c>
      <c r="P142" s="66">
        <v>3.28</v>
      </c>
      <c r="Q142" s="47">
        <v>0</v>
      </c>
      <c r="R142" s="66">
        <v>1.18</v>
      </c>
    </row>
    <row r="143" spans="1:18" ht="14.1" customHeight="1" x14ac:dyDescent="0.3"/>
    <row r="144" spans="1:18"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R198"/>
  <sheetViews>
    <sheetView topLeftCell="A8" zoomScaleNormal="100" zoomScalePageLayoutView="125" workbookViewId="0">
      <selection activeCell="A8" sqref="A8"/>
    </sheetView>
  </sheetViews>
  <sheetFormatPr defaultColWidth="8.88671875" defaultRowHeight="13.8" x14ac:dyDescent="0.3"/>
  <cols>
    <col min="1" max="1" width="25.109375" style="10" bestFit="1" customWidth="1"/>
    <col min="2" max="2" width="59.44140625" style="10" bestFit="1" customWidth="1"/>
    <col min="3" max="3" width="9.88671875" style="14" bestFit="1" customWidth="1"/>
    <col min="4" max="4" width="8.5546875" style="14" bestFit="1" customWidth="1"/>
    <col min="5" max="5" width="11.109375" style="14" bestFit="1" customWidth="1"/>
    <col min="6" max="6" width="9.6640625" style="14" bestFit="1" customWidth="1"/>
    <col min="7" max="7" width="11.5546875" style="14" bestFit="1" customWidth="1"/>
    <col min="8" max="8" width="8.21875" style="14" bestFit="1" customWidth="1"/>
    <col min="9" max="9" width="10.44140625" style="14" bestFit="1" customWidth="1"/>
    <col min="10" max="10" width="7.21875" style="14" bestFit="1" customWidth="1"/>
    <col min="11" max="11" width="8.21875" style="14" bestFit="1" customWidth="1"/>
    <col min="12" max="13" width="10.44140625" style="14" bestFit="1" customWidth="1"/>
    <col min="14" max="14" width="10.33203125" style="14" bestFit="1" customWidth="1"/>
    <col min="15" max="17" width="8.77734375" style="10" bestFit="1" customWidth="1"/>
    <col min="18" max="18" width="9.88671875" style="10" bestFit="1" customWidth="1"/>
    <col min="19" max="19" width="8.88671875" style="10" customWidth="1"/>
    <col min="20" max="16384" width="8.88671875" style="10"/>
  </cols>
  <sheetData>
    <row r="1" spans="1:18" ht="12.75" customHeight="1" x14ac:dyDescent="0.3">
      <c r="A1" s="141" t="s">
        <v>716</v>
      </c>
      <c r="B1" s="127"/>
      <c r="C1" s="147"/>
      <c r="D1" s="147"/>
      <c r="E1" s="147"/>
      <c r="F1" s="147"/>
      <c r="G1" s="147"/>
      <c r="H1" s="147"/>
      <c r="I1" s="147"/>
      <c r="J1" s="147"/>
      <c r="K1" s="147"/>
      <c r="L1" s="147"/>
      <c r="M1" s="147"/>
      <c r="N1" s="147"/>
      <c r="O1" s="127"/>
      <c r="P1" s="127"/>
      <c r="Q1" s="127"/>
      <c r="R1" s="127"/>
    </row>
    <row r="2" spans="1:18" ht="12.75" customHeight="1" x14ac:dyDescent="0.3">
      <c r="A2" s="114"/>
      <c r="B2" s="127"/>
      <c r="C2" s="147"/>
      <c r="D2" s="147"/>
      <c r="E2" s="147"/>
      <c r="F2" s="147"/>
      <c r="G2" s="147"/>
      <c r="H2" s="147"/>
      <c r="I2" s="147"/>
      <c r="J2" s="147"/>
      <c r="K2" s="147"/>
      <c r="L2" s="147"/>
      <c r="M2" s="147"/>
      <c r="N2" s="147"/>
      <c r="O2" s="127"/>
      <c r="P2" s="127"/>
      <c r="Q2" s="127"/>
      <c r="R2" s="127"/>
    </row>
    <row r="3" spans="1:18" ht="12.75" customHeight="1" x14ac:dyDescent="0.3">
      <c r="A3" s="114"/>
      <c r="B3" s="127"/>
      <c r="C3" s="147"/>
      <c r="D3" s="147"/>
      <c r="E3" s="147"/>
      <c r="F3" s="147"/>
      <c r="G3" s="147"/>
      <c r="H3" s="147"/>
      <c r="I3" s="147"/>
      <c r="J3" s="147"/>
      <c r="K3" s="147"/>
      <c r="L3" s="147"/>
      <c r="M3" s="147"/>
      <c r="N3" s="147"/>
      <c r="O3" s="127"/>
      <c r="P3" s="127"/>
      <c r="Q3" s="127"/>
      <c r="R3" s="127"/>
    </row>
    <row r="4" spans="1:18" ht="12.75" customHeight="1" x14ac:dyDescent="0.3">
      <c r="A4" s="114"/>
      <c r="B4" s="127"/>
      <c r="C4" s="147"/>
      <c r="D4" s="147"/>
      <c r="E4" s="147"/>
      <c r="F4" s="147"/>
      <c r="G4" s="147"/>
      <c r="H4" s="147"/>
      <c r="I4" s="147"/>
      <c r="J4" s="147"/>
      <c r="K4" s="147"/>
      <c r="L4" s="147"/>
      <c r="M4" s="147"/>
      <c r="N4" s="147"/>
      <c r="O4" s="127"/>
      <c r="P4" s="127"/>
      <c r="Q4" s="127"/>
      <c r="R4" s="127"/>
    </row>
    <row r="5" spans="1:18" ht="12.75" customHeight="1" x14ac:dyDescent="0.3">
      <c r="A5" s="114"/>
      <c r="B5" s="127"/>
      <c r="C5" s="147"/>
      <c r="D5" s="147"/>
      <c r="E5" s="147"/>
      <c r="F5" s="147"/>
      <c r="G5" s="147"/>
      <c r="H5" s="147"/>
      <c r="I5" s="147"/>
      <c r="J5" s="147"/>
      <c r="K5" s="147"/>
      <c r="L5" s="147"/>
      <c r="M5" s="147"/>
      <c r="N5" s="147"/>
      <c r="O5" s="127"/>
      <c r="P5" s="127"/>
      <c r="Q5" s="127"/>
      <c r="R5" s="127"/>
    </row>
    <row r="6" spans="1:18" ht="12.75" customHeight="1" x14ac:dyDescent="0.3">
      <c r="A6" s="114"/>
      <c r="B6" s="127"/>
      <c r="C6" s="147"/>
      <c r="D6" s="147"/>
      <c r="E6" s="147"/>
      <c r="F6" s="147"/>
      <c r="G6" s="147"/>
      <c r="H6" s="147"/>
      <c r="I6" s="147"/>
      <c r="J6" s="147"/>
      <c r="K6" s="147"/>
      <c r="L6" s="147"/>
      <c r="M6" s="147"/>
      <c r="N6" s="147"/>
      <c r="O6" s="127"/>
      <c r="P6" s="127"/>
      <c r="Q6" s="127"/>
      <c r="R6" s="127"/>
    </row>
    <row r="7" spans="1:18" ht="23.25" customHeight="1" x14ac:dyDescent="0.3">
      <c r="A7" s="118"/>
      <c r="B7" s="108"/>
      <c r="C7" s="108"/>
      <c r="D7" s="108"/>
      <c r="E7" s="108"/>
      <c r="F7" s="108"/>
      <c r="G7" s="108"/>
      <c r="H7" s="108"/>
      <c r="I7" s="108"/>
      <c r="J7" s="108"/>
      <c r="K7" s="108"/>
      <c r="L7" s="108"/>
      <c r="M7" s="108"/>
      <c r="N7" s="108"/>
      <c r="O7" s="108"/>
      <c r="P7" s="108"/>
      <c r="Q7" s="108"/>
      <c r="R7" s="108"/>
    </row>
    <row r="8" spans="1:18" ht="42.9" customHeight="1" x14ac:dyDescent="0.3">
      <c r="A8" s="63" t="s">
        <v>486</v>
      </c>
      <c r="B8" s="79" t="s">
        <v>10</v>
      </c>
      <c r="C8" s="79" t="s">
        <v>487</v>
      </c>
      <c r="D8" s="79" t="s">
        <v>488</v>
      </c>
      <c r="E8" s="79" t="s">
        <v>489</v>
      </c>
      <c r="F8" s="79" t="s">
        <v>490</v>
      </c>
      <c r="G8" s="79" t="s">
        <v>500</v>
      </c>
      <c r="H8" s="79" t="s">
        <v>492</v>
      </c>
      <c r="I8" s="79" t="s">
        <v>517</v>
      </c>
      <c r="J8" s="79" t="s">
        <v>494</v>
      </c>
      <c r="K8" s="79" t="s">
        <v>495</v>
      </c>
      <c r="L8" s="79" t="s">
        <v>518</v>
      </c>
      <c r="M8" s="79" t="s">
        <v>480</v>
      </c>
      <c r="N8" s="79" t="s">
        <v>481</v>
      </c>
      <c r="O8" s="79" t="s">
        <v>482</v>
      </c>
      <c r="P8" s="79" t="s">
        <v>483</v>
      </c>
      <c r="Q8" s="79" t="s">
        <v>484</v>
      </c>
      <c r="R8" s="79" t="s">
        <v>521</v>
      </c>
    </row>
    <row r="9" spans="1:18" ht="14.1" customHeight="1" x14ac:dyDescent="0.3">
      <c r="A9" s="65" t="s">
        <v>36</v>
      </c>
      <c r="B9" s="65" t="s">
        <v>38</v>
      </c>
      <c r="C9" s="66">
        <v>16.399999999999999</v>
      </c>
      <c r="D9" s="47">
        <v>23</v>
      </c>
      <c r="E9" s="66">
        <v>0.71</v>
      </c>
      <c r="F9" s="66">
        <v>0.27</v>
      </c>
      <c r="G9" s="66">
        <v>1.07</v>
      </c>
      <c r="H9" s="47">
        <v>40</v>
      </c>
      <c r="I9" s="47">
        <v>165</v>
      </c>
      <c r="J9" s="81">
        <v>3</v>
      </c>
      <c r="K9" s="47">
        <v>18</v>
      </c>
      <c r="L9" s="47">
        <v>72</v>
      </c>
      <c r="M9" s="66">
        <v>21.74</v>
      </c>
      <c r="N9" s="66">
        <v>34.78</v>
      </c>
      <c r="O9" s="66">
        <v>43.48</v>
      </c>
      <c r="P9" s="47">
        <v>0</v>
      </c>
      <c r="Q9" s="47">
        <v>0</v>
      </c>
      <c r="R9" s="66">
        <v>0.28999999999999998</v>
      </c>
    </row>
    <row r="10" spans="1:18" ht="14.1" customHeight="1" x14ac:dyDescent="0.3">
      <c r="A10" s="65" t="s">
        <v>39</v>
      </c>
      <c r="B10" s="65" t="s">
        <v>43</v>
      </c>
      <c r="C10" s="66">
        <v>73.8</v>
      </c>
      <c r="D10" s="47">
        <v>117</v>
      </c>
      <c r="E10" s="66">
        <v>0.63</v>
      </c>
      <c r="F10" s="66">
        <v>1.37</v>
      </c>
      <c r="G10" s="66">
        <v>0.95</v>
      </c>
      <c r="H10" s="47">
        <v>95</v>
      </c>
      <c r="I10" s="47">
        <v>165</v>
      </c>
      <c r="J10" s="81">
        <v>4</v>
      </c>
      <c r="K10" s="47">
        <v>51</v>
      </c>
      <c r="L10" s="47">
        <v>74</v>
      </c>
      <c r="M10" s="66">
        <v>10.26</v>
      </c>
      <c r="N10" s="66">
        <v>41.03</v>
      </c>
      <c r="O10" s="66">
        <v>35.9</v>
      </c>
      <c r="P10" s="66">
        <v>10.26</v>
      </c>
      <c r="Q10" s="66">
        <v>2.56</v>
      </c>
      <c r="R10" s="66">
        <v>1.3</v>
      </c>
    </row>
    <row r="11" spans="1:18" ht="14.1" customHeight="1" x14ac:dyDescent="0.3">
      <c r="A11" s="65" t="s">
        <v>39</v>
      </c>
      <c r="B11" s="65" t="s">
        <v>44</v>
      </c>
      <c r="C11" s="66">
        <v>32.5</v>
      </c>
      <c r="D11" s="47">
        <v>53</v>
      </c>
      <c r="E11" s="66">
        <v>0.61</v>
      </c>
      <c r="F11" s="66">
        <v>0.62</v>
      </c>
      <c r="G11" s="66">
        <v>0.92</v>
      </c>
      <c r="H11" s="47">
        <v>107</v>
      </c>
      <c r="I11" s="47">
        <v>165</v>
      </c>
      <c r="J11" s="81">
        <v>4</v>
      </c>
      <c r="K11" s="47">
        <v>60</v>
      </c>
      <c r="L11" s="47">
        <v>74</v>
      </c>
      <c r="M11" s="66">
        <v>11.32</v>
      </c>
      <c r="N11" s="66">
        <v>37.74</v>
      </c>
      <c r="O11" s="66">
        <v>35.85</v>
      </c>
      <c r="P11" s="66">
        <v>9.43</v>
      </c>
      <c r="Q11" s="66">
        <v>5.66</v>
      </c>
      <c r="R11" s="66">
        <v>0.56999999999999995</v>
      </c>
    </row>
    <row r="12" spans="1:18" ht="14.1" customHeight="1" x14ac:dyDescent="0.3">
      <c r="A12" s="65" t="s">
        <v>46</v>
      </c>
      <c r="B12" s="65" t="s">
        <v>47</v>
      </c>
      <c r="C12" s="66">
        <v>26.9</v>
      </c>
      <c r="D12" s="47">
        <v>49</v>
      </c>
      <c r="E12" s="66">
        <v>0.55000000000000004</v>
      </c>
      <c r="F12" s="66">
        <v>0.56999999999999995</v>
      </c>
      <c r="G12" s="66">
        <v>0.82</v>
      </c>
      <c r="H12" s="47">
        <v>135</v>
      </c>
      <c r="I12" s="47">
        <v>165</v>
      </c>
      <c r="J12" s="81">
        <v>4</v>
      </c>
      <c r="K12" s="47">
        <v>69</v>
      </c>
      <c r="L12" s="47">
        <v>74</v>
      </c>
      <c r="M12" s="66">
        <v>4.08</v>
      </c>
      <c r="N12" s="66">
        <v>30.61</v>
      </c>
      <c r="O12" s="66">
        <v>46.94</v>
      </c>
      <c r="P12" s="66">
        <v>14.29</v>
      </c>
      <c r="Q12" s="66">
        <v>4.08</v>
      </c>
      <c r="R12" s="66">
        <v>0.47</v>
      </c>
    </row>
    <row r="13" spans="1:18" ht="14.1" customHeight="1" x14ac:dyDescent="0.3">
      <c r="A13" s="65" t="s">
        <v>49</v>
      </c>
      <c r="B13" s="65" t="s">
        <v>50</v>
      </c>
      <c r="C13" s="66">
        <v>6.1</v>
      </c>
      <c r="D13" s="47">
        <v>11</v>
      </c>
      <c r="E13" s="66">
        <v>0.55000000000000004</v>
      </c>
      <c r="F13" s="66">
        <v>0.13</v>
      </c>
      <c r="G13" s="66">
        <v>0.83</v>
      </c>
      <c r="H13" s="47">
        <v>131</v>
      </c>
      <c r="I13" s="47">
        <v>165</v>
      </c>
      <c r="J13" s="81">
        <v>2</v>
      </c>
      <c r="K13" s="47">
        <v>11</v>
      </c>
      <c r="L13" s="47">
        <v>19</v>
      </c>
      <c r="M13" s="47">
        <v>0</v>
      </c>
      <c r="N13" s="66">
        <v>36.36</v>
      </c>
      <c r="O13" s="66">
        <v>45.45</v>
      </c>
      <c r="P13" s="66">
        <v>18.18</v>
      </c>
      <c r="Q13" s="47">
        <v>0</v>
      </c>
      <c r="R13" s="66">
        <v>0.11</v>
      </c>
    </row>
    <row r="14" spans="1:18" ht="14.1" customHeight="1" x14ac:dyDescent="0.3">
      <c r="A14" s="65" t="s">
        <v>51</v>
      </c>
      <c r="B14" s="65" t="s">
        <v>52</v>
      </c>
      <c r="C14" s="66">
        <v>32.4</v>
      </c>
      <c r="D14" s="47">
        <v>55</v>
      </c>
      <c r="E14" s="66">
        <v>0.59</v>
      </c>
      <c r="F14" s="66">
        <v>0.64</v>
      </c>
      <c r="G14" s="66">
        <v>0.88</v>
      </c>
      <c r="H14" s="47">
        <v>117</v>
      </c>
      <c r="I14" s="47">
        <v>165</v>
      </c>
      <c r="J14" s="81">
        <v>4</v>
      </c>
      <c r="K14" s="47">
        <v>64</v>
      </c>
      <c r="L14" s="47">
        <v>74</v>
      </c>
      <c r="M14" s="66">
        <v>10.91</v>
      </c>
      <c r="N14" s="66">
        <v>29.09</v>
      </c>
      <c r="O14" s="66">
        <v>47.27</v>
      </c>
      <c r="P14" s="66">
        <v>5.45</v>
      </c>
      <c r="Q14" s="66">
        <v>7.27</v>
      </c>
      <c r="R14" s="66">
        <v>0.56999999999999995</v>
      </c>
    </row>
    <row r="15" spans="1:18" ht="14.1" customHeight="1" x14ac:dyDescent="0.3">
      <c r="A15" s="65" t="s">
        <v>51</v>
      </c>
      <c r="B15" s="65" t="s">
        <v>53</v>
      </c>
      <c r="C15" s="66">
        <v>12.4</v>
      </c>
      <c r="D15" s="47">
        <v>22</v>
      </c>
      <c r="E15" s="66">
        <v>0.56000000000000005</v>
      </c>
      <c r="F15" s="66">
        <v>0.26</v>
      </c>
      <c r="G15" s="66">
        <v>0.84</v>
      </c>
      <c r="H15" s="47">
        <v>129</v>
      </c>
      <c r="I15" s="47">
        <v>165</v>
      </c>
      <c r="J15" s="81">
        <v>3</v>
      </c>
      <c r="K15" s="47">
        <v>52</v>
      </c>
      <c r="L15" s="47">
        <v>72</v>
      </c>
      <c r="M15" s="66">
        <v>9.09</v>
      </c>
      <c r="N15" s="66">
        <v>22.73</v>
      </c>
      <c r="O15" s="66">
        <v>54.55</v>
      </c>
      <c r="P15" s="66">
        <v>9.09</v>
      </c>
      <c r="Q15" s="66">
        <v>4.55</v>
      </c>
      <c r="R15" s="66">
        <v>0.22</v>
      </c>
    </row>
    <row r="16" spans="1:18" ht="14.1" customHeight="1" x14ac:dyDescent="0.3">
      <c r="A16" s="65" t="s">
        <v>51</v>
      </c>
      <c r="B16" s="65" t="s">
        <v>38</v>
      </c>
      <c r="C16" s="66">
        <v>33.6</v>
      </c>
      <c r="D16" s="47">
        <v>46</v>
      </c>
      <c r="E16" s="66">
        <v>0.73</v>
      </c>
      <c r="F16" s="66">
        <v>0.54</v>
      </c>
      <c r="G16" s="66">
        <v>1.0900000000000001</v>
      </c>
      <c r="H16" s="47">
        <v>31</v>
      </c>
      <c r="I16" s="47">
        <v>165</v>
      </c>
      <c r="J16" s="81">
        <v>4</v>
      </c>
      <c r="K16" s="47">
        <v>15</v>
      </c>
      <c r="L16" s="47">
        <v>74</v>
      </c>
      <c r="M16" s="66">
        <v>28.26</v>
      </c>
      <c r="N16" s="66">
        <v>39.130000000000003</v>
      </c>
      <c r="O16" s="66">
        <v>26.09</v>
      </c>
      <c r="P16" s="66">
        <v>2.17</v>
      </c>
      <c r="Q16" s="66">
        <v>4.3499999999999996</v>
      </c>
      <c r="R16" s="66">
        <v>0.59</v>
      </c>
    </row>
    <row r="17" spans="1:18" ht="14.1" customHeight="1" x14ac:dyDescent="0.3">
      <c r="A17" s="65" t="s">
        <v>54</v>
      </c>
      <c r="B17" s="65" t="s">
        <v>55</v>
      </c>
      <c r="C17" s="66">
        <v>5.8</v>
      </c>
      <c r="D17" s="47">
        <v>10</v>
      </c>
      <c r="E17" s="66">
        <v>0.57999999999999996</v>
      </c>
      <c r="F17" s="66">
        <v>0.12</v>
      </c>
      <c r="G17" s="66">
        <v>0.87</v>
      </c>
      <c r="H17" s="47">
        <v>121</v>
      </c>
      <c r="I17" s="47">
        <v>165</v>
      </c>
      <c r="J17" s="81">
        <v>2</v>
      </c>
      <c r="K17" s="47">
        <v>8</v>
      </c>
      <c r="L17" s="47">
        <v>19</v>
      </c>
      <c r="M17" s="47">
        <v>10</v>
      </c>
      <c r="N17" s="47">
        <v>10</v>
      </c>
      <c r="O17" s="47">
        <v>80</v>
      </c>
      <c r="P17" s="47">
        <v>0</v>
      </c>
      <c r="Q17" s="47">
        <v>0</v>
      </c>
      <c r="R17" s="66">
        <v>0.1</v>
      </c>
    </row>
    <row r="18" spans="1:18" ht="14.1" customHeight="1" x14ac:dyDescent="0.3">
      <c r="A18" s="65" t="s">
        <v>54</v>
      </c>
      <c r="B18" s="65" t="s">
        <v>56</v>
      </c>
      <c r="C18" s="66">
        <v>21.6</v>
      </c>
      <c r="D18" s="47">
        <v>33</v>
      </c>
      <c r="E18" s="66">
        <v>0.65</v>
      </c>
      <c r="F18" s="66">
        <v>0.39</v>
      </c>
      <c r="G18" s="66">
        <v>0.98</v>
      </c>
      <c r="H18" s="47">
        <v>83</v>
      </c>
      <c r="I18" s="47">
        <v>165</v>
      </c>
      <c r="J18" s="81">
        <v>3</v>
      </c>
      <c r="K18" s="47">
        <v>33</v>
      </c>
      <c r="L18" s="47">
        <v>72</v>
      </c>
      <c r="M18" s="66">
        <v>3.03</v>
      </c>
      <c r="N18" s="66">
        <v>54.55</v>
      </c>
      <c r="O18" s="66">
        <v>36.36</v>
      </c>
      <c r="P18" s="66">
        <v>3.03</v>
      </c>
      <c r="Q18" s="66">
        <v>3.03</v>
      </c>
      <c r="R18" s="66">
        <v>0.38</v>
      </c>
    </row>
    <row r="19" spans="1:18" ht="14.1" customHeight="1" x14ac:dyDescent="0.3">
      <c r="A19" s="65" t="s">
        <v>54</v>
      </c>
      <c r="B19" s="65" t="s">
        <v>58</v>
      </c>
      <c r="C19" s="66">
        <v>55.6</v>
      </c>
      <c r="D19" s="47">
        <v>79</v>
      </c>
      <c r="E19" s="66">
        <v>0.7</v>
      </c>
      <c r="F19" s="66">
        <v>0.93</v>
      </c>
      <c r="G19" s="66">
        <v>1.05</v>
      </c>
      <c r="H19" s="47">
        <v>50</v>
      </c>
      <c r="I19" s="47">
        <v>165</v>
      </c>
      <c r="J19" s="81">
        <v>4</v>
      </c>
      <c r="K19" s="47">
        <v>24</v>
      </c>
      <c r="L19" s="47">
        <v>74</v>
      </c>
      <c r="M19" s="66">
        <v>12.66</v>
      </c>
      <c r="N19" s="66">
        <v>49.37</v>
      </c>
      <c r="O19" s="66">
        <v>35.44</v>
      </c>
      <c r="P19" s="66">
        <v>2.5299999999999998</v>
      </c>
      <c r="Q19" s="47">
        <v>0</v>
      </c>
      <c r="R19" s="66">
        <v>0.98</v>
      </c>
    </row>
    <row r="20" spans="1:18" ht="14.1" customHeight="1" x14ac:dyDescent="0.3">
      <c r="A20" s="65" t="s">
        <v>54</v>
      </c>
      <c r="B20" s="65" t="s">
        <v>59</v>
      </c>
      <c r="C20" s="66">
        <v>8.3000000000000007</v>
      </c>
      <c r="D20" s="47">
        <v>13</v>
      </c>
      <c r="E20" s="66">
        <v>0.64</v>
      </c>
      <c r="F20" s="66">
        <v>0.15</v>
      </c>
      <c r="G20" s="66">
        <v>0.96</v>
      </c>
      <c r="H20" s="47">
        <v>89</v>
      </c>
      <c r="I20" s="47">
        <v>165</v>
      </c>
      <c r="J20" s="81">
        <v>3</v>
      </c>
      <c r="K20" s="47">
        <v>36</v>
      </c>
      <c r="L20" s="47">
        <v>72</v>
      </c>
      <c r="M20" s="66">
        <v>7.69</v>
      </c>
      <c r="N20" s="66">
        <v>46.15</v>
      </c>
      <c r="O20" s="66">
        <v>38.46</v>
      </c>
      <c r="P20" s="47">
        <v>0</v>
      </c>
      <c r="Q20" s="66">
        <v>7.69</v>
      </c>
      <c r="R20" s="66">
        <v>0.15</v>
      </c>
    </row>
    <row r="21" spans="1:18" ht="14.1" customHeight="1" x14ac:dyDescent="0.3">
      <c r="A21" s="65" t="s">
        <v>54</v>
      </c>
      <c r="B21" s="65" t="s">
        <v>60</v>
      </c>
      <c r="C21" s="66">
        <v>74.099999999999994</v>
      </c>
      <c r="D21" s="47">
        <v>97</v>
      </c>
      <c r="E21" s="66">
        <v>0.76</v>
      </c>
      <c r="F21" s="66">
        <v>1.1399999999999999</v>
      </c>
      <c r="G21" s="66">
        <v>1.1399999999999999</v>
      </c>
      <c r="H21" s="47">
        <v>15</v>
      </c>
      <c r="I21" s="47">
        <v>165</v>
      </c>
      <c r="J21" s="81">
        <v>4</v>
      </c>
      <c r="K21" s="47">
        <v>5</v>
      </c>
      <c r="L21" s="47">
        <v>74</v>
      </c>
      <c r="M21" s="66">
        <v>26.8</v>
      </c>
      <c r="N21" s="66">
        <v>45.36</v>
      </c>
      <c r="O21" s="66">
        <v>25.77</v>
      </c>
      <c r="P21" s="66">
        <v>2.06</v>
      </c>
      <c r="Q21" s="47">
        <v>0</v>
      </c>
      <c r="R21" s="66">
        <v>1.3</v>
      </c>
    </row>
    <row r="22" spans="1:18" ht="14.1" customHeight="1" x14ac:dyDescent="0.3">
      <c r="A22" s="65" t="s">
        <v>54</v>
      </c>
      <c r="B22" s="65" t="s">
        <v>63</v>
      </c>
      <c r="C22" s="66">
        <v>131.5</v>
      </c>
      <c r="D22" s="47">
        <v>162</v>
      </c>
      <c r="E22" s="66">
        <v>0.81</v>
      </c>
      <c r="F22" s="66">
        <v>1.9</v>
      </c>
      <c r="G22" s="66">
        <v>1.22</v>
      </c>
      <c r="H22" s="47">
        <v>3</v>
      </c>
      <c r="I22" s="47">
        <v>165</v>
      </c>
      <c r="J22" s="81">
        <v>4</v>
      </c>
      <c r="K22" s="47">
        <v>1</v>
      </c>
      <c r="L22" s="47">
        <v>74</v>
      </c>
      <c r="M22" s="66">
        <v>34.57</v>
      </c>
      <c r="N22" s="66">
        <v>48.15</v>
      </c>
      <c r="O22" s="66">
        <v>15.43</v>
      </c>
      <c r="P22" s="66">
        <v>1.85</v>
      </c>
      <c r="Q22" s="47">
        <v>0</v>
      </c>
      <c r="R22" s="66">
        <v>2.31</v>
      </c>
    </row>
    <row r="23" spans="1:18" ht="14.1" customHeight="1" x14ac:dyDescent="0.3">
      <c r="A23" s="65" t="s">
        <v>54</v>
      </c>
      <c r="B23" s="65" t="s">
        <v>64</v>
      </c>
      <c r="C23" s="66">
        <v>6.3</v>
      </c>
      <c r="D23" s="47">
        <v>12</v>
      </c>
      <c r="E23" s="66">
        <v>0.53</v>
      </c>
      <c r="F23" s="66">
        <v>0.14000000000000001</v>
      </c>
      <c r="G23" s="66">
        <v>0.79</v>
      </c>
      <c r="H23" s="47">
        <v>141</v>
      </c>
      <c r="I23" s="47">
        <v>165</v>
      </c>
      <c r="J23" s="81">
        <v>2</v>
      </c>
      <c r="K23" s="47">
        <v>12</v>
      </c>
      <c r="L23" s="47">
        <v>19</v>
      </c>
      <c r="M23" s="66">
        <v>33.33</v>
      </c>
      <c r="N23" s="47">
        <v>0</v>
      </c>
      <c r="O23" s="47">
        <v>25</v>
      </c>
      <c r="P23" s="66">
        <v>33.33</v>
      </c>
      <c r="Q23" s="66">
        <v>8.33</v>
      </c>
      <c r="R23" s="66">
        <v>0.11</v>
      </c>
    </row>
    <row r="24" spans="1:18" ht="14.1" customHeight="1" x14ac:dyDescent="0.3">
      <c r="A24" s="65" t="s">
        <v>54</v>
      </c>
      <c r="B24" s="65" t="s">
        <v>67</v>
      </c>
      <c r="C24" s="66">
        <v>102.4</v>
      </c>
      <c r="D24" s="47">
        <v>146</v>
      </c>
      <c r="E24" s="66">
        <v>0.7</v>
      </c>
      <c r="F24" s="66">
        <v>1.71</v>
      </c>
      <c r="G24" s="66">
        <v>1.05</v>
      </c>
      <c r="H24" s="47">
        <v>50</v>
      </c>
      <c r="I24" s="47">
        <v>165</v>
      </c>
      <c r="J24" s="81">
        <v>4</v>
      </c>
      <c r="K24" s="47">
        <v>24</v>
      </c>
      <c r="L24" s="47">
        <v>74</v>
      </c>
      <c r="M24" s="66">
        <v>23.97</v>
      </c>
      <c r="N24" s="66">
        <v>39.04</v>
      </c>
      <c r="O24" s="66">
        <v>27.4</v>
      </c>
      <c r="P24" s="66">
        <v>6.16</v>
      </c>
      <c r="Q24" s="66">
        <v>3.42</v>
      </c>
      <c r="R24" s="66">
        <v>1.8</v>
      </c>
    </row>
    <row r="25" spans="1:18" ht="14.1" customHeight="1" x14ac:dyDescent="0.3">
      <c r="A25" s="65" t="s">
        <v>68</v>
      </c>
      <c r="B25" s="65" t="s">
        <v>69</v>
      </c>
      <c r="C25" s="66">
        <v>7.5</v>
      </c>
      <c r="D25" s="47">
        <v>13</v>
      </c>
      <c r="E25" s="66">
        <v>0.57999999999999996</v>
      </c>
      <c r="F25" s="66">
        <v>0.15</v>
      </c>
      <c r="G25" s="66">
        <v>0.86</v>
      </c>
      <c r="H25" s="47">
        <v>125</v>
      </c>
      <c r="I25" s="47">
        <v>165</v>
      </c>
      <c r="J25" s="81">
        <v>3</v>
      </c>
      <c r="K25" s="47">
        <v>49</v>
      </c>
      <c r="L25" s="47">
        <v>72</v>
      </c>
      <c r="M25" s="47">
        <v>0</v>
      </c>
      <c r="N25" s="66">
        <v>38.46</v>
      </c>
      <c r="O25" s="66">
        <v>53.85</v>
      </c>
      <c r="P25" s="47">
        <v>0</v>
      </c>
      <c r="Q25" s="66">
        <v>7.69</v>
      </c>
      <c r="R25" s="66">
        <v>0.13</v>
      </c>
    </row>
    <row r="26" spans="1:18" ht="14.1" customHeight="1" x14ac:dyDescent="0.3">
      <c r="A26" s="65" t="s">
        <v>68</v>
      </c>
      <c r="B26" s="65" t="s">
        <v>71</v>
      </c>
      <c r="C26" s="66">
        <v>42.7</v>
      </c>
      <c r="D26" s="47">
        <v>64</v>
      </c>
      <c r="E26" s="66">
        <v>0.67</v>
      </c>
      <c r="F26" s="66">
        <v>0.75</v>
      </c>
      <c r="G26" s="47">
        <v>1</v>
      </c>
      <c r="H26" s="47">
        <v>77</v>
      </c>
      <c r="I26" s="47">
        <v>165</v>
      </c>
      <c r="J26" s="81">
        <v>4</v>
      </c>
      <c r="K26" s="47">
        <v>42</v>
      </c>
      <c r="L26" s="47">
        <v>74</v>
      </c>
      <c r="M26" s="66">
        <v>10.94</v>
      </c>
      <c r="N26" s="66">
        <v>40.630000000000003</v>
      </c>
      <c r="O26" s="66">
        <v>45.31</v>
      </c>
      <c r="P26" s="66">
        <v>3.13</v>
      </c>
      <c r="Q26" s="47">
        <v>0</v>
      </c>
      <c r="R26" s="66">
        <v>0.75</v>
      </c>
    </row>
    <row r="27" spans="1:18" ht="14.1" customHeight="1" x14ac:dyDescent="0.3">
      <c r="A27" s="65" t="s">
        <v>72</v>
      </c>
      <c r="B27" s="65" t="s">
        <v>73</v>
      </c>
      <c r="C27" s="66">
        <v>9.5</v>
      </c>
      <c r="D27" s="47">
        <v>14</v>
      </c>
      <c r="E27" s="66">
        <v>0.68</v>
      </c>
      <c r="F27" s="66">
        <v>0.16</v>
      </c>
      <c r="G27" s="66">
        <v>1.02</v>
      </c>
      <c r="H27" s="47">
        <v>66</v>
      </c>
      <c r="I27" s="47">
        <v>165</v>
      </c>
      <c r="J27" s="81">
        <v>3</v>
      </c>
      <c r="K27" s="47">
        <v>27</v>
      </c>
      <c r="L27" s="47">
        <v>72</v>
      </c>
      <c r="M27" s="66">
        <v>14.29</v>
      </c>
      <c r="N27" s="66">
        <v>42.86</v>
      </c>
      <c r="O27" s="66">
        <v>35.71</v>
      </c>
      <c r="P27" s="66">
        <v>7.14</v>
      </c>
      <c r="Q27" s="47">
        <v>0</v>
      </c>
      <c r="R27" s="66">
        <v>0.17</v>
      </c>
    </row>
    <row r="28" spans="1:18" ht="14.1" customHeight="1" x14ac:dyDescent="0.3">
      <c r="A28" s="65" t="s">
        <v>78</v>
      </c>
      <c r="B28" s="65" t="s">
        <v>80</v>
      </c>
      <c r="C28" s="66">
        <v>57.3</v>
      </c>
      <c r="D28" s="47">
        <v>86</v>
      </c>
      <c r="E28" s="66">
        <v>0.67</v>
      </c>
      <c r="F28" s="66">
        <v>1.01</v>
      </c>
      <c r="G28" s="47">
        <v>1</v>
      </c>
      <c r="H28" s="47">
        <v>77</v>
      </c>
      <c r="I28" s="47">
        <v>165</v>
      </c>
      <c r="J28" s="81">
        <v>4</v>
      </c>
      <c r="K28" s="47">
        <v>42</v>
      </c>
      <c r="L28" s="47">
        <v>74</v>
      </c>
      <c r="M28" s="66">
        <v>11.63</v>
      </c>
      <c r="N28" s="66">
        <v>44.19</v>
      </c>
      <c r="O28" s="66">
        <v>36.049999999999997</v>
      </c>
      <c r="P28" s="66">
        <v>8.14</v>
      </c>
      <c r="Q28" s="47">
        <v>0</v>
      </c>
      <c r="R28" s="66">
        <v>1.01</v>
      </c>
    </row>
    <row r="29" spans="1:18" ht="14.1" customHeight="1" x14ac:dyDescent="0.3">
      <c r="A29" s="65" t="s">
        <v>78</v>
      </c>
      <c r="B29" s="65" t="s">
        <v>81</v>
      </c>
      <c r="C29" s="66">
        <v>48.3</v>
      </c>
      <c r="D29" s="47">
        <v>70</v>
      </c>
      <c r="E29" s="66">
        <v>0.69</v>
      </c>
      <c r="F29" s="66">
        <v>0.82</v>
      </c>
      <c r="G29" s="66">
        <v>1.03</v>
      </c>
      <c r="H29" s="47">
        <v>61</v>
      </c>
      <c r="I29" s="47">
        <v>165</v>
      </c>
      <c r="J29" s="81">
        <v>4</v>
      </c>
      <c r="K29" s="47">
        <v>33</v>
      </c>
      <c r="L29" s="47">
        <v>74</v>
      </c>
      <c r="M29" s="66">
        <v>22.86</v>
      </c>
      <c r="N29" s="66">
        <v>32.86</v>
      </c>
      <c r="O29" s="66">
        <v>38.57</v>
      </c>
      <c r="P29" s="66">
        <v>2.86</v>
      </c>
      <c r="Q29" s="66">
        <v>2.86</v>
      </c>
      <c r="R29" s="66">
        <v>0.85</v>
      </c>
    </row>
    <row r="30" spans="1:18" ht="14.1" customHeight="1" x14ac:dyDescent="0.3">
      <c r="A30" s="65" t="s">
        <v>78</v>
      </c>
      <c r="B30" s="65" t="s">
        <v>65</v>
      </c>
      <c r="C30" s="66">
        <v>8.3000000000000007</v>
      </c>
      <c r="D30" s="47">
        <v>15</v>
      </c>
      <c r="E30" s="66">
        <v>0.55000000000000004</v>
      </c>
      <c r="F30" s="66">
        <v>0.18</v>
      </c>
      <c r="G30" s="66">
        <v>0.83</v>
      </c>
      <c r="H30" s="47">
        <v>131</v>
      </c>
      <c r="I30" s="47">
        <v>165</v>
      </c>
      <c r="J30" s="81">
        <v>3</v>
      </c>
      <c r="K30" s="47">
        <v>53</v>
      </c>
      <c r="L30" s="47">
        <v>72</v>
      </c>
      <c r="M30" s="66">
        <v>6.67</v>
      </c>
      <c r="N30" s="47">
        <v>20</v>
      </c>
      <c r="O30" s="47">
        <v>60</v>
      </c>
      <c r="P30" s="66">
        <v>13.33</v>
      </c>
      <c r="Q30" s="47">
        <v>0</v>
      </c>
      <c r="R30" s="66">
        <v>0.15</v>
      </c>
    </row>
    <row r="31" spans="1:18" ht="14.1" customHeight="1" x14ac:dyDescent="0.3">
      <c r="A31" s="65" t="s">
        <v>82</v>
      </c>
      <c r="B31" s="65" t="s">
        <v>83</v>
      </c>
      <c r="C31" s="66">
        <v>19.399999999999999</v>
      </c>
      <c r="D31" s="47">
        <v>40</v>
      </c>
      <c r="E31" s="66">
        <v>0.49</v>
      </c>
      <c r="F31" s="66">
        <v>0.47</v>
      </c>
      <c r="G31" s="66">
        <v>0.73</v>
      </c>
      <c r="H31" s="47">
        <v>152</v>
      </c>
      <c r="I31" s="47">
        <v>165</v>
      </c>
      <c r="J31" s="81">
        <v>3</v>
      </c>
      <c r="K31" s="47">
        <v>63</v>
      </c>
      <c r="L31" s="47">
        <v>72</v>
      </c>
      <c r="M31" s="66">
        <v>12.5</v>
      </c>
      <c r="N31" s="66">
        <v>12.5</v>
      </c>
      <c r="O31" s="47">
        <v>45</v>
      </c>
      <c r="P31" s="66">
        <v>17.5</v>
      </c>
      <c r="Q31" s="66">
        <v>12.5</v>
      </c>
      <c r="R31" s="66">
        <v>0.34</v>
      </c>
    </row>
    <row r="32" spans="1:18" ht="14.1" customHeight="1" x14ac:dyDescent="0.3">
      <c r="A32" s="65" t="s">
        <v>82</v>
      </c>
      <c r="B32" s="65" t="s">
        <v>85</v>
      </c>
      <c r="C32" s="66">
        <v>11.7</v>
      </c>
      <c r="D32" s="47">
        <v>17</v>
      </c>
      <c r="E32" s="66">
        <v>0.69</v>
      </c>
      <c r="F32" s="66">
        <v>0.2</v>
      </c>
      <c r="G32" s="66">
        <v>1.03</v>
      </c>
      <c r="H32" s="47">
        <v>61</v>
      </c>
      <c r="I32" s="47">
        <v>165</v>
      </c>
      <c r="J32" s="81">
        <v>3</v>
      </c>
      <c r="K32" s="47">
        <v>25</v>
      </c>
      <c r="L32" s="47">
        <v>72</v>
      </c>
      <c r="M32" s="66">
        <v>11.76</v>
      </c>
      <c r="N32" s="66">
        <v>52.94</v>
      </c>
      <c r="O32" s="66">
        <v>29.41</v>
      </c>
      <c r="P32" s="47">
        <v>0</v>
      </c>
      <c r="Q32" s="66">
        <v>5.88</v>
      </c>
      <c r="R32" s="66">
        <v>0.21</v>
      </c>
    </row>
    <row r="33" spans="1:18" ht="14.1" customHeight="1" x14ac:dyDescent="0.3">
      <c r="A33" s="65" t="s">
        <v>82</v>
      </c>
      <c r="B33" s="65" t="s">
        <v>86</v>
      </c>
      <c r="C33" s="66">
        <v>8.6999999999999993</v>
      </c>
      <c r="D33" s="47">
        <v>14</v>
      </c>
      <c r="E33" s="66">
        <v>0.62</v>
      </c>
      <c r="F33" s="66">
        <v>0.16</v>
      </c>
      <c r="G33" s="66">
        <v>0.93</v>
      </c>
      <c r="H33" s="47">
        <v>105</v>
      </c>
      <c r="I33" s="47">
        <v>165</v>
      </c>
      <c r="J33" s="81">
        <v>3</v>
      </c>
      <c r="K33" s="47">
        <v>40</v>
      </c>
      <c r="L33" s="47">
        <v>72</v>
      </c>
      <c r="M33" s="66">
        <v>7.14</v>
      </c>
      <c r="N33" s="66">
        <v>42.86</v>
      </c>
      <c r="O33" s="66">
        <v>35.71</v>
      </c>
      <c r="P33" s="66">
        <v>14.29</v>
      </c>
      <c r="Q33" s="47">
        <v>0</v>
      </c>
      <c r="R33" s="66">
        <v>0.15</v>
      </c>
    </row>
    <row r="34" spans="1:18" ht="14.1" customHeight="1" x14ac:dyDescent="0.3">
      <c r="A34" s="65" t="s">
        <v>82</v>
      </c>
      <c r="B34" s="65" t="s">
        <v>87</v>
      </c>
      <c r="C34" s="66">
        <v>29.5</v>
      </c>
      <c r="D34" s="47">
        <v>50</v>
      </c>
      <c r="E34" s="66">
        <v>0.59</v>
      </c>
      <c r="F34" s="66">
        <v>0.59</v>
      </c>
      <c r="G34" s="66">
        <v>0.88</v>
      </c>
      <c r="H34" s="47">
        <v>117</v>
      </c>
      <c r="I34" s="47">
        <v>165</v>
      </c>
      <c r="J34" s="81">
        <v>4</v>
      </c>
      <c r="K34" s="47">
        <v>64</v>
      </c>
      <c r="L34" s="47">
        <v>74</v>
      </c>
      <c r="M34" s="47">
        <v>10</v>
      </c>
      <c r="N34" s="47">
        <v>24</v>
      </c>
      <c r="O34" s="66">
        <v>58</v>
      </c>
      <c r="P34" s="47">
        <v>4</v>
      </c>
      <c r="Q34" s="47">
        <v>4</v>
      </c>
      <c r="R34" s="66">
        <v>0.52</v>
      </c>
    </row>
    <row r="35" spans="1:18" ht="14.1" customHeight="1" x14ac:dyDescent="0.3">
      <c r="A35" s="65" t="s">
        <v>684</v>
      </c>
      <c r="B35" s="65" t="s">
        <v>240</v>
      </c>
      <c r="C35" s="66">
        <v>17.2</v>
      </c>
      <c r="D35" s="47">
        <v>31</v>
      </c>
      <c r="E35" s="66">
        <v>0.55000000000000004</v>
      </c>
      <c r="F35" s="66">
        <v>0.36</v>
      </c>
      <c r="G35" s="66">
        <v>0.83</v>
      </c>
      <c r="H35" s="47">
        <v>131</v>
      </c>
      <c r="I35" s="47">
        <v>165</v>
      </c>
      <c r="J35" s="81">
        <v>3</v>
      </c>
      <c r="K35" s="47">
        <v>53</v>
      </c>
      <c r="L35" s="47">
        <v>72</v>
      </c>
      <c r="M35" s="47">
        <v>0</v>
      </c>
      <c r="N35" s="66">
        <v>38.71</v>
      </c>
      <c r="O35" s="66">
        <v>45.16</v>
      </c>
      <c r="P35" s="66">
        <v>9.68</v>
      </c>
      <c r="Q35" s="66">
        <v>6.45</v>
      </c>
      <c r="R35" s="66">
        <v>0.3</v>
      </c>
    </row>
    <row r="36" spans="1:18" ht="14.1" customHeight="1" x14ac:dyDescent="0.3">
      <c r="A36" s="65" t="s">
        <v>684</v>
      </c>
      <c r="B36" s="65" t="s">
        <v>191</v>
      </c>
      <c r="C36" s="47">
        <v>9</v>
      </c>
      <c r="D36" s="47">
        <v>13</v>
      </c>
      <c r="E36" s="66">
        <v>0.69</v>
      </c>
      <c r="F36" s="66">
        <v>0.15</v>
      </c>
      <c r="G36" s="66">
        <v>1.04</v>
      </c>
      <c r="H36" s="47">
        <v>55</v>
      </c>
      <c r="I36" s="47">
        <v>165</v>
      </c>
      <c r="J36" s="81">
        <v>3</v>
      </c>
      <c r="K36" s="47">
        <v>23</v>
      </c>
      <c r="L36" s="47">
        <v>72</v>
      </c>
      <c r="M36" s="66">
        <v>15.38</v>
      </c>
      <c r="N36" s="66">
        <v>46.15</v>
      </c>
      <c r="O36" s="66">
        <v>30.77</v>
      </c>
      <c r="P36" s="66">
        <v>7.69</v>
      </c>
      <c r="Q36" s="47">
        <v>0</v>
      </c>
      <c r="R36" s="66">
        <v>0.16</v>
      </c>
    </row>
    <row r="37" spans="1:18" ht="14.1" customHeight="1" x14ac:dyDescent="0.3">
      <c r="A37" s="65" t="s">
        <v>684</v>
      </c>
      <c r="B37" s="65" t="s">
        <v>241</v>
      </c>
      <c r="C37" s="66">
        <v>6.3</v>
      </c>
      <c r="D37" s="47">
        <v>12</v>
      </c>
      <c r="E37" s="66">
        <v>0.53</v>
      </c>
      <c r="F37" s="66">
        <v>0.14000000000000001</v>
      </c>
      <c r="G37" s="66">
        <v>0.79</v>
      </c>
      <c r="H37" s="47">
        <v>141</v>
      </c>
      <c r="I37" s="47">
        <v>165</v>
      </c>
      <c r="J37" s="81">
        <v>2</v>
      </c>
      <c r="K37" s="47">
        <v>12</v>
      </c>
      <c r="L37" s="47">
        <v>19</v>
      </c>
      <c r="M37" s="47">
        <v>0</v>
      </c>
      <c r="N37" s="47">
        <v>25</v>
      </c>
      <c r="O37" s="66">
        <v>58.33</v>
      </c>
      <c r="P37" s="66">
        <v>16.670000000000002</v>
      </c>
      <c r="Q37" s="47">
        <v>0</v>
      </c>
      <c r="R37" s="66">
        <v>0.11</v>
      </c>
    </row>
    <row r="38" spans="1:18" ht="14.1" customHeight="1" x14ac:dyDescent="0.3">
      <c r="A38" s="65" t="s">
        <v>90</v>
      </c>
      <c r="B38" s="65" t="s">
        <v>92</v>
      </c>
      <c r="C38" s="66">
        <v>15.3</v>
      </c>
      <c r="D38" s="47">
        <v>26</v>
      </c>
      <c r="E38" s="66">
        <v>0.59</v>
      </c>
      <c r="F38" s="66">
        <v>0.3</v>
      </c>
      <c r="G38" s="66">
        <v>0.88</v>
      </c>
      <c r="H38" s="47">
        <v>117</v>
      </c>
      <c r="I38" s="47">
        <v>165</v>
      </c>
      <c r="J38" s="81">
        <v>3</v>
      </c>
      <c r="K38" s="47">
        <v>47</v>
      </c>
      <c r="L38" s="47">
        <v>72</v>
      </c>
      <c r="M38" s="66">
        <v>7.69</v>
      </c>
      <c r="N38" s="66">
        <v>30.77</v>
      </c>
      <c r="O38" s="47">
        <v>50</v>
      </c>
      <c r="P38" s="66">
        <v>7.69</v>
      </c>
      <c r="Q38" s="66">
        <v>3.85</v>
      </c>
      <c r="R38" s="66">
        <v>0.27</v>
      </c>
    </row>
    <row r="39" spans="1:18" ht="14.1" customHeight="1" x14ac:dyDescent="0.3">
      <c r="A39" s="65" t="s">
        <v>90</v>
      </c>
      <c r="B39" s="65" t="s">
        <v>93</v>
      </c>
      <c r="C39" s="66">
        <v>14.9</v>
      </c>
      <c r="D39" s="47">
        <v>22</v>
      </c>
      <c r="E39" s="66">
        <v>0.68</v>
      </c>
      <c r="F39" s="66">
        <v>0.26</v>
      </c>
      <c r="G39" s="66">
        <v>1.01</v>
      </c>
      <c r="H39" s="47">
        <v>75</v>
      </c>
      <c r="I39" s="47">
        <v>165</v>
      </c>
      <c r="J39" s="81">
        <v>3</v>
      </c>
      <c r="K39" s="47">
        <v>31</v>
      </c>
      <c r="L39" s="47">
        <v>72</v>
      </c>
      <c r="M39" s="66">
        <v>18.18</v>
      </c>
      <c r="N39" s="66">
        <v>45.45</v>
      </c>
      <c r="O39" s="66">
        <v>22.73</v>
      </c>
      <c r="P39" s="66">
        <v>9.09</v>
      </c>
      <c r="Q39" s="66">
        <v>4.55</v>
      </c>
      <c r="R39" s="66">
        <v>0.26</v>
      </c>
    </row>
    <row r="40" spans="1:18" ht="14.1" customHeight="1" x14ac:dyDescent="0.3">
      <c r="A40" s="65" t="s">
        <v>94</v>
      </c>
      <c r="B40" s="65" t="s">
        <v>97</v>
      </c>
      <c r="C40" s="66">
        <v>38.799999999999997</v>
      </c>
      <c r="D40" s="47">
        <v>59</v>
      </c>
      <c r="E40" s="66">
        <v>0.66</v>
      </c>
      <c r="F40" s="66">
        <v>0.69</v>
      </c>
      <c r="G40" s="66">
        <v>0.99</v>
      </c>
      <c r="H40" s="47">
        <v>80</v>
      </c>
      <c r="I40" s="47">
        <v>165</v>
      </c>
      <c r="J40" s="81">
        <v>4</v>
      </c>
      <c r="K40" s="47">
        <v>45</v>
      </c>
      <c r="L40" s="47">
        <v>74</v>
      </c>
      <c r="M40" s="66">
        <v>18.64</v>
      </c>
      <c r="N40" s="66">
        <v>32.200000000000003</v>
      </c>
      <c r="O40" s="66">
        <v>40.68</v>
      </c>
      <c r="P40" s="66">
        <v>5.08</v>
      </c>
      <c r="Q40" s="66">
        <v>3.39</v>
      </c>
      <c r="R40" s="66">
        <v>0.68</v>
      </c>
    </row>
    <row r="41" spans="1:18" ht="14.1" customHeight="1" x14ac:dyDescent="0.3">
      <c r="A41" s="65" t="s">
        <v>94</v>
      </c>
      <c r="B41" s="65" t="s">
        <v>65</v>
      </c>
      <c r="C41" s="66">
        <v>15.9</v>
      </c>
      <c r="D41" s="47">
        <v>29</v>
      </c>
      <c r="E41" s="66">
        <v>0.55000000000000004</v>
      </c>
      <c r="F41" s="66">
        <v>0.34</v>
      </c>
      <c r="G41" s="66">
        <v>0.82</v>
      </c>
      <c r="H41" s="47">
        <v>135</v>
      </c>
      <c r="I41" s="47">
        <v>165</v>
      </c>
      <c r="J41" s="81">
        <v>3</v>
      </c>
      <c r="K41" s="47">
        <v>56</v>
      </c>
      <c r="L41" s="47">
        <v>72</v>
      </c>
      <c r="M41" s="66">
        <v>6.9</v>
      </c>
      <c r="N41" s="66">
        <v>24.14</v>
      </c>
      <c r="O41" s="66">
        <v>51.72</v>
      </c>
      <c r="P41" s="66">
        <v>13.79</v>
      </c>
      <c r="Q41" s="66">
        <v>3.45</v>
      </c>
      <c r="R41" s="66">
        <v>0.28000000000000003</v>
      </c>
    </row>
    <row r="42" spans="1:18" ht="14.1" customHeight="1" x14ac:dyDescent="0.3">
      <c r="A42" s="65" t="s">
        <v>94</v>
      </c>
      <c r="B42" s="65" t="s">
        <v>98</v>
      </c>
      <c r="C42" s="66">
        <v>42.6</v>
      </c>
      <c r="D42" s="47">
        <v>80</v>
      </c>
      <c r="E42" s="66">
        <v>0.53</v>
      </c>
      <c r="F42" s="66">
        <v>0.94</v>
      </c>
      <c r="G42" s="66">
        <v>0.8</v>
      </c>
      <c r="H42" s="47">
        <v>138</v>
      </c>
      <c r="I42" s="47">
        <v>165</v>
      </c>
      <c r="J42" s="81">
        <v>4</v>
      </c>
      <c r="K42" s="47">
        <v>70</v>
      </c>
      <c r="L42" s="47">
        <v>74</v>
      </c>
      <c r="M42" s="47">
        <v>10</v>
      </c>
      <c r="N42" s="47">
        <v>20</v>
      </c>
      <c r="O42" s="47">
        <v>45</v>
      </c>
      <c r="P42" s="66">
        <v>23.75</v>
      </c>
      <c r="Q42" s="66">
        <v>1.25</v>
      </c>
      <c r="R42" s="66">
        <v>0.75</v>
      </c>
    </row>
    <row r="43" spans="1:18" ht="14.1" customHeight="1" x14ac:dyDescent="0.3">
      <c r="A43" s="65" t="s">
        <v>101</v>
      </c>
      <c r="B43" s="65" t="s">
        <v>104</v>
      </c>
      <c r="C43" s="66">
        <v>28.9</v>
      </c>
      <c r="D43" s="47">
        <v>50</v>
      </c>
      <c r="E43" s="66">
        <v>0.57999999999999996</v>
      </c>
      <c r="F43" s="66">
        <v>0.59</v>
      </c>
      <c r="G43" s="66">
        <v>0.87</v>
      </c>
      <c r="H43" s="47">
        <v>121</v>
      </c>
      <c r="I43" s="47">
        <v>165</v>
      </c>
      <c r="J43" s="81">
        <v>4</v>
      </c>
      <c r="K43" s="47">
        <v>66</v>
      </c>
      <c r="L43" s="47">
        <v>74</v>
      </c>
      <c r="M43" s="47">
        <v>6</v>
      </c>
      <c r="N43" s="66">
        <v>28</v>
      </c>
      <c r="O43" s="47">
        <v>54</v>
      </c>
      <c r="P43" s="47">
        <v>12</v>
      </c>
      <c r="Q43" s="47">
        <v>0</v>
      </c>
      <c r="R43" s="66">
        <v>0.51</v>
      </c>
    </row>
    <row r="44" spans="1:18" ht="14.1" customHeight="1" x14ac:dyDescent="0.3">
      <c r="A44" s="65" t="s">
        <v>101</v>
      </c>
      <c r="B44" s="65" t="s">
        <v>106</v>
      </c>
      <c r="C44" s="66">
        <v>26.4</v>
      </c>
      <c r="D44" s="47">
        <v>38</v>
      </c>
      <c r="E44" s="66">
        <v>0.69</v>
      </c>
      <c r="F44" s="66">
        <v>0.45</v>
      </c>
      <c r="G44" s="66">
        <v>1.04</v>
      </c>
      <c r="H44" s="47">
        <v>55</v>
      </c>
      <c r="I44" s="47">
        <v>165</v>
      </c>
      <c r="J44" s="81">
        <v>3</v>
      </c>
      <c r="K44" s="47">
        <v>23</v>
      </c>
      <c r="L44" s="47">
        <v>72</v>
      </c>
      <c r="M44" s="66">
        <v>26.32</v>
      </c>
      <c r="N44" s="66">
        <v>31.58</v>
      </c>
      <c r="O44" s="66">
        <v>31.58</v>
      </c>
      <c r="P44" s="66">
        <v>10.53</v>
      </c>
      <c r="Q44" s="47">
        <v>0</v>
      </c>
      <c r="R44" s="66">
        <v>0.46</v>
      </c>
    </row>
    <row r="45" spans="1:18" ht="14.1" customHeight="1" x14ac:dyDescent="0.3">
      <c r="A45" s="65" t="s">
        <v>122</v>
      </c>
      <c r="B45" s="65" t="s">
        <v>123</v>
      </c>
      <c r="C45" s="66">
        <v>22.7</v>
      </c>
      <c r="D45" s="47">
        <v>32</v>
      </c>
      <c r="E45" s="66">
        <v>0.71</v>
      </c>
      <c r="F45" s="66">
        <v>0.37</v>
      </c>
      <c r="G45" s="66">
        <v>1.06</v>
      </c>
      <c r="H45" s="47">
        <v>43</v>
      </c>
      <c r="I45" s="47">
        <v>165</v>
      </c>
      <c r="J45" s="81">
        <v>3</v>
      </c>
      <c r="K45" s="47">
        <v>20</v>
      </c>
      <c r="L45" s="47">
        <v>72</v>
      </c>
      <c r="M45" s="47">
        <v>25</v>
      </c>
      <c r="N45" s="66">
        <v>31.25</v>
      </c>
      <c r="O45" s="66">
        <v>40.630000000000003</v>
      </c>
      <c r="P45" s="66">
        <v>3.13</v>
      </c>
      <c r="Q45" s="47">
        <v>0</v>
      </c>
      <c r="R45" s="66">
        <v>0.4</v>
      </c>
    </row>
    <row r="46" spans="1:18" ht="14.1" customHeight="1" x14ac:dyDescent="0.3">
      <c r="A46" s="65" t="s">
        <v>126</v>
      </c>
      <c r="B46" s="65" t="s">
        <v>128</v>
      </c>
      <c r="C46" s="66">
        <v>31.9</v>
      </c>
      <c r="D46" s="47">
        <v>46</v>
      </c>
      <c r="E46" s="66">
        <v>0.69</v>
      </c>
      <c r="F46" s="66">
        <v>0.54</v>
      </c>
      <c r="G46" s="66">
        <v>1.04</v>
      </c>
      <c r="H46" s="47">
        <v>55</v>
      </c>
      <c r="I46" s="47">
        <v>165</v>
      </c>
      <c r="J46" s="81">
        <v>4</v>
      </c>
      <c r="K46" s="47">
        <v>29</v>
      </c>
      <c r="L46" s="47">
        <v>74</v>
      </c>
      <c r="M46" s="66">
        <v>21.74</v>
      </c>
      <c r="N46" s="66">
        <v>36.96</v>
      </c>
      <c r="O46" s="66">
        <v>32.61</v>
      </c>
      <c r="P46" s="66">
        <v>8.6999999999999993</v>
      </c>
      <c r="Q46" s="47">
        <v>0</v>
      </c>
      <c r="R46" s="66">
        <v>0.56000000000000005</v>
      </c>
    </row>
    <row r="47" spans="1:18" ht="14.1" customHeight="1" x14ac:dyDescent="0.3">
      <c r="A47" s="65" t="s">
        <v>129</v>
      </c>
      <c r="B47" s="65" t="s">
        <v>131</v>
      </c>
      <c r="C47" s="66">
        <v>57.9</v>
      </c>
      <c r="D47" s="47">
        <v>77</v>
      </c>
      <c r="E47" s="66">
        <v>0.75</v>
      </c>
      <c r="F47" s="66">
        <v>0.9</v>
      </c>
      <c r="G47" s="66">
        <v>1.1299999999999999</v>
      </c>
      <c r="H47" s="47">
        <v>22</v>
      </c>
      <c r="I47" s="47">
        <v>165</v>
      </c>
      <c r="J47" s="81">
        <v>4</v>
      </c>
      <c r="K47" s="47">
        <v>9</v>
      </c>
      <c r="L47" s="47">
        <v>74</v>
      </c>
      <c r="M47" s="66">
        <v>20.78</v>
      </c>
      <c r="N47" s="66">
        <v>50.65</v>
      </c>
      <c r="O47" s="66">
        <v>27.27</v>
      </c>
      <c r="P47" s="66">
        <v>1.3</v>
      </c>
      <c r="Q47" s="47">
        <v>0</v>
      </c>
      <c r="R47" s="66">
        <v>1.02</v>
      </c>
    </row>
    <row r="48" spans="1:18" ht="14.1" customHeight="1" x14ac:dyDescent="0.3">
      <c r="A48" s="65" t="s">
        <v>129</v>
      </c>
      <c r="B48" s="65" t="s">
        <v>132</v>
      </c>
      <c r="C48" s="66">
        <v>39.4</v>
      </c>
      <c r="D48" s="47">
        <v>58</v>
      </c>
      <c r="E48" s="66">
        <v>0.68</v>
      </c>
      <c r="F48" s="66">
        <v>0.68</v>
      </c>
      <c r="G48" s="66">
        <v>1.02</v>
      </c>
      <c r="H48" s="47">
        <v>66</v>
      </c>
      <c r="I48" s="47">
        <v>165</v>
      </c>
      <c r="J48" s="81">
        <v>4</v>
      </c>
      <c r="K48" s="47">
        <v>36</v>
      </c>
      <c r="L48" s="47">
        <v>74</v>
      </c>
      <c r="M48" s="66">
        <v>12.07</v>
      </c>
      <c r="N48" s="66">
        <v>44.83</v>
      </c>
      <c r="O48" s="66">
        <v>37.93</v>
      </c>
      <c r="P48" s="66">
        <v>5.17</v>
      </c>
      <c r="Q48" s="47">
        <v>0</v>
      </c>
      <c r="R48" s="66">
        <v>0.69</v>
      </c>
    </row>
    <row r="49" spans="1:18" ht="14.1" customHeight="1" x14ac:dyDescent="0.3">
      <c r="A49" s="65" t="s">
        <v>129</v>
      </c>
      <c r="B49" s="65" t="s">
        <v>133</v>
      </c>
      <c r="C49" s="47">
        <v>9</v>
      </c>
      <c r="D49" s="47">
        <v>15</v>
      </c>
      <c r="E49" s="66">
        <v>0.6</v>
      </c>
      <c r="F49" s="66">
        <v>0.18</v>
      </c>
      <c r="G49" s="66">
        <v>0.9</v>
      </c>
      <c r="H49" s="47">
        <v>111</v>
      </c>
      <c r="I49" s="47">
        <v>165</v>
      </c>
      <c r="J49" s="81">
        <v>3</v>
      </c>
      <c r="K49" s="47">
        <v>43</v>
      </c>
      <c r="L49" s="47">
        <v>72</v>
      </c>
      <c r="M49" s="66">
        <v>6.67</v>
      </c>
      <c r="N49" s="66">
        <v>33.33</v>
      </c>
      <c r="O49" s="66">
        <v>53.33</v>
      </c>
      <c r="P49" s="47">
        <v>0</v>
      </c>
      <c r="Q49" s="66">
        <v>6.67</v>
      </c>
      <c r="R49" s="66">
        <v>0.16</v>
      </c>
    </row>
    <row r="50" spans="1:18" ht="14.1" customHeight="1" x14ac:dyDescent="0.3">
      <c r="A50" s="65" t="s">
        <v>129</v>
      </c>
      <c r="B50" s="65" t="s">
        <v>134</v>
      </c>
      <c r="C50" s="66">
        <v>16.600000000000001</v>
      </c>
      <c r="D50" s="47">
        <v>22</v>
      </c>
      <c r="E50" s="66">
        <v>0.75</v>
      </c>
      <c r="F50" s="66">
        <v>0.26</v>
      </c>
      <c r="G50" s="66">
        <v>1.1299999999999999</v>
      </c>
      <c r="H50" s="47">
        <v>22</v>
      </c>
      <c r="I50" s="47">
        <v>165</v>
      </c>
      <c r="J50" s="81">
        <v>3</v>
      </c>
      <c r="K50" s="47">
        <v>10</v>
      </c>
      <c r="L50" s="47">
        <v>72</v>
      </c>
      <c r="M50" s="66">
        <v>31.82</v>
      </c>
      <c r="N50" s="66">
        <v>45.45</v>
      </c>
      <c r="O50" s="66">
        <v>9.09</v>
      </c>
      <c r="P50" s="66">
        <v>13.64</v>
      </c>
      <c r="Q50" s="47">
        <v>0</v>
      </c>
      <c r="R50" s="66">
        <v>0.28999999999999998</v>
      </c>
    </row>
    <row r="51" spans="1:18" ht="14.1" customHeight="1" x14ac:dyDescent="0.3">
      <c r="A51" s="65" t="s">
        <v>129</v>
      </c>
      <c r="B51" s="65" t="s">
        <v>135</v>
      </c>
      <c r="C51" s="66">
        <v>54.7</v>
      </c>
      <c r="D51" s="47">
        <v>86</v>
      </c>
      <c r="E51" s="66">
        <v>0.64</v>
      </c>
      <c r="F51" s="66">
        <v>1.01</v>
      </c>
      <c r="G51" s="66">
        <v>0.95</v>
      </c>
      <c r="H51" s="47">
        <v>95</v>
      </c>
      <c r="I51" s="47">
        <v>165</v>
      </c>
      <c r="J51" s="81">
        <v>4</v>
      </c>
      <c r="K51" s="47">
        <v>51</v>
      </c>
      <c r="L51" s="47">
        <v>74</v>
      </c>
      <c r="M51" s="66">
        <v>9.3000000000000007</v>
      </c>
      <c r="N51" s="66">
        <v>43.02</v>
      </c>
      <c r="O51" s="66">
        <v>36.049999999999997</v>
      </c>
      <c r="P51" s="66">
        <v>9.3000000000000007</v>
      </c>
      <c r="Q51" s="66">
        <v>2.33</v>
      </c>
      <c r="R51" s="66">
        <v>0.96</v>
      </c>
    </row>
    <row r="52" spans="1:18" ht="14.1" customHeight="1" x14ac:dyDescent="0.3">
      <c r="A52" s="65" t="s">
        <v>136</v>
      </c>
      <c r="B52" s="65" t="s">
        <v>137</v>
      </c>
      <c r="C52" s="66">
        <v>5.4</v>
      </c>
      <c r="D52" s="47">
        <v>14</v>
      </c>
      <c r="E52" s="66">
        <v>0.39</v>
      </c>
      <c r="F52" s="66">
        <v>0.16</v>
      </c>
      <c r="G52" s="66">
        <v>0.57999999999999996</v>
      </c>
      <c r="H52" s="47">
        <v>164</v>
      </c>
      <c r="I52" s="47">
        <v>165</v>
      </c>
      <c r="J52" s="81">
        <v>3</v>
      </c>
      <c r="K52" s="47">
        <v>71</v>
      </c>
      <c r="L52" s="47">
        <v>72</v>
      </c>
      <c r="M52" s="66">
        <v>7.14</v>
      </c>
      <c r="N52" s="66">
        <v>7.14</v>
      </c>
      <c r="O52" s="66">
        <v>42.86</v>
      </c>
      <c r="P52" s="66">
        <v>21.43</v>
      </c>
      <c r="Q52" s="66">
        <v>21.43</v>
      </c>
      <c r="R52" s="66">
        <v>0.09</v>
      </c>
    </row>
    <row r="53" spans="1:18" ht="14.1" customHeight="1" x14ac:dyDescent="0.3">
      <c r="A53" s="65" t="s">
        <v>138</v>
      </c>
      <c r="B53" s="65" t="s">
        <v>142</v>
      </c>
      <c r="C53" s="66">
        <v>6.4</v>
      </c>
      <c r="D53" s="47">
        <v>11</v>
      </c>
      <c r="E53" s="66">
        <v>0.57999999999999996</v>
      </c>
      <c r="F53" s="66">
        <v>0.13</v>
      </c>
      <c r="G53" s="66">
        <v>0.87</v>
      </c>
      <c r="H53" s="47">
        <v>121</v>
      </c>
      <c r="I53" s="47">
        <v>165</v>
      </c>
      <c r="J53" s="81">
        <v>2</v>
      </c>
      <c r="K53" s="47">
        <v>8</v>
      </c>
      <c r="L53" s="47">
        <v>19</v>
      </c>
      <c r="M53" s="47">
        <v>0</v>
      </c>
      <c r="N53" s="66">
        <v>45.45</v>
      </c>
      <c r="O53" s="66">
        <v>36.36</v>
      </c>
      <c r="P53" s="66">
        <v>18.18</v>
      </c>
      <c r="Q53" s="47">
        <v>0</v>
      </c>
      <c r="R53" s="66">
        <v>0.11</v>
      </c>
    </row>
    <row r="54" spans="1:18" ht="14.1" customHeight="1" x14ac:dyDescent="0.3">
      <c r="A54" s="65" t="s">
        <v>138</v>
      </c>
      <c r="B54" s="65" t="s">
        <v>143</v>
      </c>
      <c r="C54" s="66">
        <v>30.6</v>
      </c>
      <c r="D54" s="47">
        <v>41</v>
      </c>
      <c r="E54" s="66">
        <v>0.75</v>
      </c>
      <c r="F54" s="66">
        <v>0.48</v>
      </c>
      <c r="G54" s="66">
        <v>1.1200000000000001</v>
      </c>
      <c r="H54" s="47">
        <v>25</v>
      </c>
      <c r="I54" s="47">
        <v>165</v>
      </c>
      <c r="J54" s="81">
        <v>3</v>
      </c>
      <c r="K54" s="47">
        <v>11</v>
      </c>
      <c r="L54" s="47">
        <v>72</v>
      </c>
      <c r="M54" s="66">
        <v>31.71</v>
      </c>
      <c r="N54" s="66">
        <v>36.590000000000003</v>
      </c>
      <c r="O54" s="66">
        <v>24.39</v>
      </c>
      <c r="P54" s="66">
        <v>7.32</v>
      </c>
      <c r="Q54" s="47">
        <v>0</v>
      </c>
      <c r="R54" s="66">
        <v>0.54</v>
      </c>
    </row>
    <row r="55" spans="1:18" ht="14.1" customHeight="1" x14ac:dyDescent="0.3">
      <c r="A55" s="65" t="s">
        <v>145</v>
      </c>
      <c r="B55" s="65" t="s">
        <v>146</v>
      </c>
      <c r="C55" s="66">
        <v>59.4</v>
      </c>
      <c r="D55" s="47">
        <v>85</v>
      </c>
      <c r="E55" s="66">
        <v>0.7</v>
      </c>
      <c r="F55" s="66">
        <v>1</v>
      </c>
      <c r="G55" s="66">
        <v>1.05</v>
      </c>
      <c r="H55" s="47">
        <v>50</v>
      </c>
      <c r="I55" s="47">
        <v>165</v>
      </c>
      <c r="J55" s="81">
        <v>4</v>
      </c>
      <c r="K55" s="47">
        <v>24</v>
      </c>
      <c r="L55" s="47">
        <v>74</v>
      </c>
      <c r="M55" s="66">
        <v>12.94</v>
      </c>
      <c r="N55" s="66">
        <v>51.76</v>
      </c>
      <c r="O55" s="66">
        <v>28.24</v>
      </c>
      <c r="P55" s="66">
        <v>7.06</v>
      </c>
      <c r="Q55" s="47">
        <v>0</v>
      </c>
      <c r="R55" s="66">
        <v>1.04</v>
      </c>
    </row>
    <row r="56" spans="1:18" ht="14.1" customHeight="1" x14ac:dyDescent="0.3">
      <c r="A56" s="65" t="s">
        <v>145</v>
      </c>
      <c r="B56" s="65" t="s">
        <v>147</v>
      </c>
      <c r="C56" s="66">
        <v>34.9</v>
      </c>
      <c r="D56" s="47">
        <v>54</v>
      </c>
      <c r="E56" s="66">
        <v>0.65</v>
      </c>
      <c r="F56" s="66">
        <v>0.63</v>
      </c>
      <c r="G56" s="66">
        <v>0.97</v>
      </c>
      <c r="H56" s="47">
        <v>84</v>
      </c>
      <c r="I56" s="47">
        <v>165</v>
      </c>
      <c r="J56" s="81">
        <v>4</v>
      </c>
      <c r="K56" s="47">
        <v>47</v>
      </c>
      <c r="L56" s="47">
        <v>74</v>
      </c>
      <c r="M56" s="66">
        <v>16.670000000000002</v>
      </c>
      <c r="N56" s="66">
        <v>33.33</v>
      </c>
      <c r="O56" s="66">
        <v>38.89</v>
      </c>
      <c r="P56" s="66">
        <v>9.26</v>
      </c>
      <c r="Q56" s="66">
        <v>1.85</v>
      </c>
      <c r="R56" s="66">
        <v>0.61</v>
      </c>
    </row>
    <row r="57" spans="1:18" ht="14.1" customHeight="1" x14ac:dyDescent="0.3">
      <c r="A57" s="65" t="s">
        <v>145</v>
      </c>
      <c r="B57" s="65" t="s">
        <v>148</v>
      </c>
      <c r="C57" s="66">
        <v>10.1</v>
      </c>
      <c r="D57" s="47">
        <v>22</v>
      </c>
      <c r="E57" s="66">
        <v>0.46</v>
      </c>
      <c r="F57" s="66">
        <v>0.26</v>
      </c>
      <c r="G57" s="66">
        <v>0.69</v>
      </c>
      <c r="H57" s="47">
        <v>158</v>
      </c>
      <c r="I57" s="47">
        <v>165</v>
      </c>
      <c r="J57" s="81">
        <v>3</v>
      </c>
      <c r="K57" s="47">
        <v>67</v>
      </c>
      <c r="L57" s="47">
        <v>72</v>
      </c>
      <c r="M57" s="66">
        <v>4.55</v>
      </c>
      <c r="N57" s="66">
        <v>27.27</v>
      </c>
      <c r="O57" s="66">
        <v>22.73</v>
      </c>
      <c r="P57" s="66">
        <v>40.909999999999997</v>
      </c>
      <c r="Q57" s="66">
        <v>4.55</v>
      </c>
      <c r="R57" s="66">
        <v>0.18</v>
      </c>
    </row>
    <row r="58" spans="1:18" ht="14.1" customHeight="1" x14ac:dyDescent="0.3">
      <c r="A58" s="65" t="s">
        <v>149</v>
      </c>
      <c r="B58" s="65" t="s">
        <v>150</v>
      </c>
      <c r="C58" s="66">
        <v>9.1999999999999993</v>
      </c>
      <c r="D58" s="47">
        <v>10</v>
      </c>
      <c r="E58" s="66">
        <v>0.92</v>
      </c>
      <c r="F58" s="66">
        <v>0.12</v>
      </c>
      <c r="G58" s="66">
        <v>1.38</v>
      </c>
      <c r="H58" s="47">
        <v>2</v>
      </c>
      <c r="I58" s="47">
        <v>165</v>
      </c>
      <c r="J58" s="81">
        <v>2</v>
      </c>
      <c r="K58" s="47">
        <v>1</v>
      </c>
      <c r="L58" s="47">
        <v>19</v>
      </c>
      <c r="M58" s="47">
        <v>60</v>
      </c>
      <c r="N58" s="47">
        <v>40</v>
      </c>
      <c r="O58" s="47">
        <v>0</v>
      </c>
      <c r="P58" s="47">
        <v>0</v>
      </c>
      <c r="Q58" s="47">
        <v>0</v>
      </c>
      <c r="R58" s="66">
        <v>0.16</v>
      </c>
    </row>
    <row r="59" spans="1:18" ht="14.1" customHeight="1" x14ac:dyDescent="0.3">
      <c r="A59" s="65" t="s">
        <v>159</v>
      </c>
      <c r="B59" s="65" t="s">
        <v>161</v>
      </c>
      <c r="C59" s="66">
        <v>13.4</v>
      </c>
      <c r="D59" s="47">
        <v>19</v>
      </c>
      <c r="E59" s="66">
        <v>0.71</v>
      </c>
      <c r="F59" s="66">
        <v>0.22</v>
      </c>
      <c r="G59" s="66">
        <v>1.06</v>
      </c>
      <c r="H59" s="47">
        <v>43</v>
      </c>
      <c r="I59" s="47">
        <v>165</v>
      </c>
      <c r="J59" s="81">
        <v>3</v>
      </c>
      <c r="K59" s="47">
        <v>20</v>
      </c>
      <c r="L59" s="47">
        <v>72</v>
      </c>
      <c r="M59" s="66">
        <v>15.79</v>
      </c>
      <c r="N59" s="66">
        <v>52.63</v>
      </c>
      <c r="O59" s="66">
        <v>21.05</v>
      </c>
      <c r="P59" s="66">
        <v>10.53</v>
      </c>
      <c r="Q59" s="47">
        <v>0</v>
      </c>
      <c r="R59" s="66">
        <v>0.24</v>
      </c>
    </row>
    <row r="60" spans="1:18" ht="14.1" customHeight="1" x14ac:dyDescent="0.3">
      <c r="A60" s="65" t="s">
        <v>159</v>
      </c>
      <c r="B60" s="65" t="s">
        <v>162</v>
      </c>
      <c r="C60" s="66">
        <v>7.3</v>
      </c>
      <c r="D60" s="47">
        <v>20</v>
      </c>
      <c r="E60" s="66">
        <v>0.37</v>
      </c>
      <c r="F60" s="66">
        <v>0.23</v>
      </c>
      <c r="G60" s="66">
        <v>0.55000000000000004</v>
      </c>
      <c r="H60" s="47">
        <v>165</v>
      </c>
      <c r="I60" s="47">
        <v>165</v>
      </c>
      <c r="J60" s="81">
        <v>3</v>
      </c>
      <c r="K60" s="47">
        <v>72</v>
      </c>
      <c r="L60" s="47">
        <v>72</v>
      </c>
      <c r="M60" s="47">
        <v>0</v>
      </c>
      <c r="N60" s="47">
        <v>20</v>
      </c>
      <c r="O60" s="47">
        <v>25</v>
      </c>
      <c r="P60" s="47">
        <v>40</v>
      </c>
      <c r="Q60" s="47">
        <v>15</v>
      </c>
      <c r="R60" s="66">
        <v>0.13</v>
      </c>
    </row>
    <row r="61" spans="1:18" ht="14.1" customHeight="1" x14ac:dyDescent="0.3">
      <c r="A61" s="65" t="s">
        <v>164</v>
      </c>
      <c r="B61" s="65" t="s">
        <v>165</v>
      </c>
      <c r="C61" s="66">
        <v>44.4</v>
      </c>
      <c r="D61" s="47">
        <v>63</v>
      </c>
      <c r="E61" s="66">
        <v>0.7</v>
      </c>
      <c r="F61" s="66">
        <v>0.74</v>
      </c>
      <c r="G61" s="66">
        <v>1.06</v>
      </c>
      <c r="H61" s="47">
        <v>43</v>
      </c>
      <c r="I61" s="47">
        <v>165</v>
      </c>
      <c r="J61" s="81">
        <v>4</v>
      </c>
      <c r="K61" s="47">
        <v>20</v>
      </c>
      <c r="L61" s="47">
        <v>74</v>
      </c>
      <c r="M61" s="66">
        <v>17.46</v>
      </c>
      <c r="N61" s="66">
        <v>46.03</v>
      </c>
      <c r="O61" s="66">
        <v>31.75</v>
      </c>
      <c r="P61" s="66">
        <v>1.59</v>
      </c>
      <c r="Q61" s="66">
        <v>3.17</v>
      </c>
      <c r="R61" s="66">
        <v>0.78</v>
      </c>
    </row>
    <row r="62" spans="1:18" ht="14.1" customHeight="1" x14ac:dyDescent="0.3">
      <c r="A62" s="65" t="s">
        <v>166</v>
      </c>
      <c r="B62" s="65" t="s">
        <v>167</v>
      </c>
      <c r="C62" s="66">
        <v>12.2</v>
      </c>
      <c r="D62" s="47">
        <v>15</v>
      </c>
      <c r="E62" s="66">
        <v>0.81</v>
      </c>
      <c r="F62" s="66">
        <v>0.18</v>
      </c>
      <c r="G62" s="66">
        <v>1.22</v>
      </c>
      <c r="H62" s="47">
        <v>3</v>
      </c>
      <c r="I62" s="47">
        <v>165</v>
      </c>
      <c r="J62" s="81">
        <v>3</v>
      </c>
      <c r="K62" s="47">
        <v>2</v>
      </c>
      <c r="L62" s="47">
        <v>72</v>
      </c>
      <c r="M62" s="66">
        <v>26.67</v>
      </c>
      <c r="N62" s="47">
        <v>60</v>
      </c>
      <c r="O62" s="66">
        <v>13.33</v>
      </c>
      <c r="P62" s="47">
        <v>0</v>
      </c>
      <c r="Q62" s="47">
        <v>0</v>
      </c>
      <c r="R62" s="66">
        <v>0.21</v>
      </c>
    </row>
    <row r="63" spans="1:18" ht="14.1" customHeight="1" x14ac:dyDescent="0.3">
      <c r="A63" s="65" t="s">
        <v>168</v>
      </c>
      <c r="B63" s="65" t="s">
        <v>169</v>
      </c>
      <c r="C63" s="66">
        <v>69.2</v>
      </c>
      <c r="D63" s="47">
        <v>87</v>
      </c>
      <c r="E63" s="66">
        <v>0.8</v>
      </c>
      <c r="F63" s="66">
        <v>1.02</v>
      </c>
      <c r="G63" s="66">
        <v>1.19</v>
      </c>
      <c r="H63" s="47">
        <v>7</v>
      </c>
      <c r="I63" s="47">
        <v>165</v>
      </c>
      <c r="J63" s="81">
        <v>4</v>
      </c>
      <c r="K63" s="47">
        <v>3</v>
      </c>
      <c r="L63" s="47">
        <v>74</v>
      </c>
      <c r="M63" s="66">
        <v>28.74</v>
      </c>
      <c r="N63" s="66">
        <v>50.57</v>
      </c>
      <c r="O63" s="66">
        <v>20.69</v>
      </c>
      <c r="P63" s="47">
        <v>0</v>
      </c>
      <c r="Q63" s="47">
        <v>0</v>
      </c>
      <c r="R63" s="66">
        <v>1.21</v>
      </c>
    </row>
    <row r="64" spans="1:18" ht="14.1" customHeight="1" x14ac:dyDescent="0.3">
      <c r="A64" s="65" t="s">
        <v>168</v>
      </c>
      <c r="B64" s="65" t="s">
        <v>170</v>
      </c>
      <c r="C64" s="47">
        <v>12</v>
      </c>
      <c r="D64" s="47">
        <v>17</v>
      </c>
      <c r="E64" s="66">
        <v>0.71</v>
      </c>
      <c r="F64" s="66">
        <v>0.2</v>
      </c>
      <c r="G64" s="66">
        <v>1.06</v>
      </c>
      <c r="H64" s="47">
        <v>43</v>
      </c>
      <c r="I64" s="47">
        <v>165</v>
      </c>
      <c r="J64" s="81">
        <v>3</v>
      </c>
      <c r="K64" s="47">
        <v>20</v>
      </c>
      <c r="L64" s="47">
        <v>72</v>
      </c>
      <c r="M64" s="66">
        <v>23.53</v>
      </c>
      <c r="N64" s="66">
        <v>35.29</v>
      </c>
      <c r="O64" s="66">
        <v>35.29</v>
      </c>
      <c r="P64" s="66">
        <v>5.88</v>
      </c>
      <c r="Q64" s="47">
        <v>0</v>
      </c>
      <c r="R64" s="66">
        <v>0.21</v>
      </c>
    </row>
    <row r="65" spans="1:18" ht="14.1" customHeight="1" x14ac:dyDescent="0.3">
      <c r="A65" s="65" t="s">
        <v>168</v>
      </c>
      <c r="B65" s="65" t="s">
        <v>171</v>
      </c>
      <c r="C65" s="66">
        <v>41.5</v>
      </c>
      <c r="D65" s="47">
        <v>60</v>
      </c>
      <c r="E65" s="66">
        <v>0.69</v>
      </c>
      <c r="F65" s="66">
        <v>0.7</v>
      </c>
      <c r="G65" s="66">
        <v>1.04</v>
      </c>
      <c r="H65" s="47">
        <v>55</v>
      </c>
      <c r="I65" s="47">
        <v>165</v>
      </c>
      <c r="J65" s="81">
        <v>4</v>
      </c>
      <c r="K65" s="47">
        <v>29</v>
      </c>
      <c r="L65" s="47">
        <v>74</v>
      </c>
      <c r="M65" s="66">
        <v>23.33</v>
      </c>
      <c r="N65" s="66">
        <v>38.33</v>
      </c>
      <c r="O65" s="66">
        <v>28.33</v>
      </c>
      <c r="P65" s="47">
        <v>5</v>
      </c>
      <c r="Q65" s="47">
        <v>5</v>
      </c>
      <c r="R65" s="66">
        <v>0.73</v>
      </c>
    </row>
    <row r="66" spans="1:18" ht="14.1" customHeight="1" x14ac:dyDescent="0.3">
      <c r="A66" s="65" t="s">
        <v>175</v>
      </c>
      <c r="B66" s="65" t="s">
        <v>176</v>
      </c>
      <c r="C66" s="66">
        <v>35</v>
      </c>
      <c r="D66" s="47">
        <v>56</v>
      </c>
      <c r="E66" s="66">
        <v>0.63</v>
      </c>
      <c r="F66" s="66">
        <v>0.66</v>
      </c>
      <c r="G66" s="66">
        <v>0.94</v>
      </c>
      <c r="H66" s="47">
        <v>101</v>
      </c>
      <c r="I66" s="47">
        <v>165</v>
      </c>
      <c r="J66" s="81">
        <v>4</v>
      </c>
      <c r="K66" s="47">
        <v>56</v>
      </c>
      <c r="L66" s="47">
        <v>74</v>
      </c>
      <c r="M66" s="66">
        <v>8.93</v>
      </c>
      <c r="N66" s="66">
        <v>42.86</v>
      </c>
      <c r="O66" s="66">
        <v>35.71</v>
      </c>
      <c r="P66" s="66">
        <v>7.14</v>
      </c>
      <c r="Q66" s="66">
        <v>5.36</v>
      </c>
      <c r="R66" s="66">
        <v>0.61</v>
      </c>
    </row>
    <row r="67" spans="1:18" ht="14.1" customHeight="1" x14ac:dyDescent="0.3">
      <c r="A67" s="65" t="s">
        <v>175</v>
      </c>
      <c r="B67" s="65" t="s">
        <v>178</v>
      </c>
      <c r="C67" s="66">
        <v>63.5</v>
      </c>
      <c r="D67" s="47">
        <v>100</v>
      </c>
      <c r="E67" s="66">
        <v>0.63</v>
      </c>
      <c r="F67" s="66">
        <v>1.17</v>
      </c>
      <c r="G67" s="66">
        <v>0.95</v>
      </c>
      <c r="H67" s="47">
        <v>95</v>
      </c>
      <c r="I67" s="47">
        <v>165</v>
      </c>
      <c r="J67" s="81">
        <v>4</v>
      </c>
      <c r="K67" s="47">
        <v>51</v>
      </c>
      <c r="L67" s="47">
        <v>74</v>
      </c>
      <c r="M67" s="47">
        <v>16</v>
      </c>
      <c r="N67" s="47">
        <v>37</v>
      </c>
      <c r="O67" s="47">
        <v>31</v>
      </c>
      <c r="P67" s="47">
        <v>12</v>
      </c>
      <c r="Q67" s="47">
        <v>4</v>
      </c>
      <c r="R67" s="66">
        <v>1.1100000000000001</v>
      </c>
    </row>
    <row r="68" spans="1:18" ht="14.1" customHeight="1" x14ac:dyDescent="0.3">
      <c r="A68" s="65" t="s">
        <v>175</v>
      </c>
      <c r="B68" s="65" t="s">
        <v>179</v>
      </c>
      <c r="C68" s="66">
        <v>9.6</v>
      </c>
      <c r="D68" s="47">
        <v>21</v>
      </c>
      <c r="E68" s="66">
        <v>0.46</v>
      </c>
      <c r="F68" s="66">
        <v>0.25</v>
      </c>
      <c r="G68" s="66">
        <v>0.68</v>
      </c>
      <c r="H68" s="47">
        <v>160</v>
      </c>
      <c r="I68" s="47">
        <v>165</v>
      </c>
      <c r="J68" s="81">
        <v>3</v>
      </c>
      <c r="K68" s="47">
        <v>68</v>
      </c>
      <c r="L68" s="47">
        <v>72</v>
      </c>
      <c r="M68" s="47">
        <v>0</v>
      </c>
      <c r="N68" s="66">
        <v>9.52</v>
      </c>
      <c r="O68" s="66">
        <v>66.67</v>
      </c>
      <c r="P68" s="66">
        <v>23.81</v>
      </c>
      <c r="Q68" s="47">
        <v>0</v>
      </c>
      <c r="R68" s="66">
        <v>0.17</v>
      </c>
    </row>
    <row r="69" spans="1:18" ht="14.1" customHeight="1" x14ac:dyDescent="0.3">
      <c r="A69" s="65" t="s">
        <v>180</v>
      </c>
      <c r="B69" s="65" t="s">
        <v>181</v>
      </c>
      <c r="C69" s="66">
        <v>19.2</v>
      </c>
      <c r="D69" s="47">
        <v>25</v>
      </c>
      <c r="E69" s="66">
        <v>0.77</v>
      </c>
      <c r="F69" s="66">
        <v>0.28999999999999998</v>
      </c>
      <c r="G69" s="66">
        <v>1.1499999999999999</v>
      </c>
      <c r="H69" s="47">
        <v>11</v>
      </c>
      <c r="I69" s="47">
        <v>165</v>
      </c>
      <c r="J69" s="81">
        <v>3</v>
      </c>
      <c r="K69" s="47">
        <v>5</v>
      </c>
      <c r="L69" s="47">
        <v>72</v>
      </c>
      <c r="M69" s="47">
        <v>20</v>
      </c>
      <c r="N69" s="66">
        <v>56</v>
      </c>
      <c r="O69" s="47">
        <v>24</v>
      </c>
      <c r="P69" s="47">
        <v>0</v>
      </c>
      <c r="Q69" s="47">
        <v>0</v>
      </c>
      <c r="R69" s="66">
        <v>0.34</v>
      </c>
    </row>
    <row r="70" spans="1:18" ht="14.1" customHeight="1" x14ac:dyDescent="0.3">
      <c r="A70" s="65" t="s">
        <v>180</v>
      </c>
      <c r="B70" s="65" t="s">
        <v>183</v>
      </c>
      <c r="C70" s="66">
        <v>101.3</v>
      </c>
      <c r="D70" s="47">
        <v>133</v>
      </c>
      <c r="E70" s="66">
        <v>0.76</v>
      </c>
      <c r="F70" s="66">
        <v>1.56</v>
      </c>
      <c r="G70" s="66">
        <v>1.1399999999999999</v>
      </c>
      <c r="H70" s="47">
        <v>15</v>
      </c>
      <c r="I70" s="47">
        <v>165</v>
      </c>
      <c r="J70" s="81">
        <v>4</v>
      </c>
      <c r="K70" s="47">
        <v>5</v>
      </c>
      <c r="L70" s="47">
        <v>74</v>
      </c>
      <c r="M70" s="66">
        <v>24.81</v>
      </c>
      <c r="N70" s="66">
        <v>47.37</v>
      </c>
      <c r="O70" s="66">
        <v>26.32</v>
      </c>
      <c r="P70" s="66">
        <v>1.5</v>
      </c>
      <c r="Q70" s="47">
        <v>0</v>
      </c>
      <c r="R70" s="66">
        <v>1.78</v>
      </c>
    </row>
    <row r="71" spans="1:18" ht="14.1" customHeight="1" x14ac:dyDescent="0.3">
      <c r="A71" s="65" t="s">
        <v>180</v>
      </c>
      <c r="B71" s="65" t="s">
        <v>184</v>
      </c>
      <c r="C71" s="66">
        <v>6.4</v>
      </c>
      <c r="D71" s="47">
        <v>13</v>
      </c>
      <c r="E71" s="66">
        <v>0.49</v>
      </c>
      <c r="F71" s="66">
        <v>0.15</v>
      </c>
      <c r="G71" s="66">
        <v>0.74</v>
      </c>
      <c r="H71" s="47">
        <v>151</v>
      </c>
      <c r="I71" s="47">
        <v>165</v>
      </c>
      <c r="J71" s="81">
        <v>3</v>
      </c>
      <c r="K71" s="47">
        <v>62</v>
      </c>
      <c r="L71" s="47">
        <v>72</v>
      </c>
      <c r="M71" s="47">
        <v>0</v>
      </c>
      <c r="N71" s="66">
        <v>30.77</v>
      </c>
      <c r="O71" s="66">
        <v>46.15</v>
      </c>
      <c r="P71" s="66">
        <v>7.69</v>
      </c>
      <c r="Q71" s="66">
        <v>15.38</v>
      </c>
      <c r="R71" s="66">
        <v>0.11</v>
      </c>
    </row>
    <row r="72" spans="1:18" ht="14.1" customHeight="1" x14ac:dyDescent="0.3">
      <c r="A72" s="65" t="s">
        <v>180</v>
      </c>
      <c r="B72" s="65" t="s">
        <v>188</v>
      </c>
      <c r="C72" s="66">
        <v>69.400000000000006</v>
      </c>
      <c r="D72" s="47">
        <v>102</v>
      </c>
      <c r="E72" s="66">
        <v>0.68</v>
      </c>
      <c r="F72" s="66">
        <v>1.2</v>
      </c>
      <c r="G72" s="66">
        <v>1.02</v>
      </c>
      <c r="H72" s="47">
        <v>66</v>
      </c>
      <c r="I72" s="47">
        <v>165</v>
      </c>
      <c r="J72" s="81">
        <v>4</v>
      </c>
      <c r="K72" s="47">
        <v>36</v>
      </c>
      <c r="L72" s="47">
        <v>74</v>
      </c>
      <c r="M72" s="66">
        <v>17.649999999999999</v>
      </c>
      <c r="N72" s="66">
        <v>39.22</v>
      </c>
      <c r="O72" s="66">
        <v>35.29</v>
      </c>
      <c r="P72" s="66">
        <v>6.86</v>
      </c>
      <c r="Q72" s="66">
        <v>0.98</v>
      </c>
      <c r="R72" s="66">
        <v>1.22</v>
      </c>
    </row>
    <row r="73" spans="1:18" ht="14.1" customHeight="1" x14ac:dyDescent="0.3">
      <c r="A73" s="65" t="s">
        <v>189</v>
      </c>
      <c r="B73" s="65" t="s">
        <v>192</v>
      </c>
      <c r="C73" s="66">
        <v>137.19999999999999</v>
      </c>
      <c r="D73" s="47">
        <v>194</v>
      </c>
      <c r="E73" s="66">
        <v>0.71</v>
      </c>
      <c r="F73" s="66">
        <v>2.27</v>
      </c>
      <c r="G73" s="66">
        <v>1.06</v>
      </c>
      <c r="H73" s="47">
        <v>43</v>
      </c>
      <c r="I73" s="47">
        <v>165</v>
      </c>
      <c r="J73" s="81">
        <v>4</v>
      </c>
      <c r="K73" s="47">
        <v>20</v>
      </c>
      <c r="L73" s="47">
        <v>74</v>
      </c>
      <c r="M73" s="66">
        <v>21.13</v>
      </c>
      <c r="N73" s="66">
        <v>42.27</v>
      </c>
      <c r="O73" s="66">
        <v>28.87</v>
      </c>
      <c r="P73" s="66">
        <v>6.7</v>
      </c>
      <c r="Q73" s="66">
        <v>1.03</v>
      </c>
      <c r="R73" s="66">
        <v>2.41</v>
      </c>
    </row>
    <row r="74" spans="1:18" ht="14.1" customHeight="1" x14ac:dyDescent="0.3">
      <c r="A74" s="65" t="s">
        <v>189</v>
      </c>
      <c r="B74" s="65" t="s">
        <v>193</v>
      </c>
      <c r="C74" s="66">
        <v>9.4</v>
      </c>
      <c r="D74" s="47">
        <v>13</v>
      </c>
      <c r="E74" s="66">
        <v>0.72</v>
      </c>
      <c r="F74" s="66">
        <v>0.15</v>
      </c>
      <c r="G74" s="66">
        <v>1.08</v>
      </c>
      <c r="H74" s="47">
        <v>34</v>
      </c>
      <c r="I74" s="47">
        <v>165</v>
      </c>
      <c r="J74" s="81">
        <v>3</v>
      </c>
      <c r="K74" s="47">
        <v>14</v>
      </c>
      <c r="L74" s="47">
        <v>72</v>
      </c>
      <c r="M74" s="66">
        <v>30.77</v>
      </c>
      <c r="N74" s="66">
        <v>30.77</v>
      </c>
      <c r="O74" s="66">
        <v>30.77</v>
      </c>
      <c r="P74" s="66">
        <v>7.69</v>
      </c>
      <c r="Q74" s="47">
        <v>0</v>
      </c>
      <c r="R74" s="66">
        <v>0.17</v>
      </c>
    </row>
    <row r="75" spans="1:18" ht="14.1" customHeight="1" x14ac:dyDescent="0.3">
      <c r="A75" s="65" t="s">
        <v>194</v>
      </c>
      <c r="B75" s="65" t="s">
        <v>196</v>
      </c>
      <c r="C75" s="66">
        <v>46.8</v>
      </c>
      <c r="D75" s="47">
        <v>74</v>
      </c>
      <c r="E75" s="66">
        <v>0.63</v>
      </c>
      <c r="F75" s="66">
        <v>0.87</v>
      </c>
      <c r="G75" s="66">
        <v>0.95</v>
      </c>
      <c r="H75" s="47">
        <v>95</v>
      </c>
      <c r="I75" s="47">
        <v>165</v>
      </c>
      <c r="J75" s="81">
        <v>4</v>
      </c>
      <c r="K75" s="47">
        <v>51</v>
      </c>
      <c r="L75" s="47">
        <v>74</v>
      </c>
      <c r="M75" s="66">
        <v>14.86</v>
      </c>
      <c r="N75" s="66">
        <v>32.43</v>
      </c>
      <c r="O75" s="66">
        <v>40.54</v>
      </c>
      <c r="P75" s="66">
        <v>10.81</v>
      </c>
      <c r="Q75" s="66">
        <v>1.35</v>
      </c>
      <c r="R75" s="66">
        <v>0.82</v>
      </c>
    </row>
    <row r="76" spans="1:18" ht="14.1" customHeight="1" x14ac:dyDescent="0.3">
      <c r="A76" s="65" t="s">
        <v>194</v>
      </c>
      <c r="B76" s="65" t="s">
        <v>71</v>
      </c>
      <c r="C76" s="66">
        <v>99.2</v>
      </c>
      <c r="D76" s="47">
        <v>123</v>
      </c>
      <c r="E76" s="66">
        <v>0.81</v>
      </c>
      <c r="F76" s="66">
        <v>1.44</v>
      </c>
      <c r="G76" s="66">
        <v>1.21</v>
      </c>
      <c r="H76" s="47">
        <v>6</v>
      </c>
      <c r="I76" s="47">
        <v>165</v>
      </c>
      <c r="J76" s="81">
        <v>4</v>
      </c>
      <c r="K76" s="47">
        <v>2</v>
      </c>
      <c r="L76" s="47">
        <v>74</v>
      </c>
      <c r="M76" s="66">
        <v>39.840000000000003</v>
      </c>
      <c r="N76" s="66">
        <v>39.020000000000003</v>
      </c>
      <c r="O76" s="66">
        <v>17.89</v>
      </c>
      <c r="P76" s="66">
        <v>3.25</v>
      </c>
      <c r="Q76" s="47">
        <v>0</v>
      </c>
      <c r="R76" s="66">
        <v>1.74</v>
      </c>
    </row>
    <row r="77" spans="1:18" ht="14.1" customHeight="1" x14ac:dyDescent="0.3">
      <c r="A77" s="65" t="s">
        <v>194</v>
      </c>
      <c r="B77" s="65" t="s">
        <v>198</v>
      </c>
      <c r="C77" s="66">
        <v>9.6999999999999993</v>
      </c>
      <c r="D77" s="47">
        <v>15</v>
      </c>
      <c r="E77" s="66">
        <v>0.65</v>
      </c>
      <c r="F77" s="66">
        <v>0.18</v>
      </c>
      <c r="G77" s="66">
        <v>0.97</v>
      </c>
      <c r="H77" s="47">
        <v>84</v>
      </c>
      <c r="I77" s="47">
        <v>165</v>
      </c>
      <c r="J77" s="81">
        <v>3</v>
      </c>
      <c r="K77" s="47">
        <v>34</v>
      </c>
      <c r="L77" s="47">
        <v>72</v>
      </c>
      <c r="M77" s="66">
        <v>13.33</v>
      </c>
      <c r="N77" s="66">
        <v>46.67</v>
      </c>
      <c r="O77" s="47">
        <v>20</v>
      </c>
      <c r="P77" s="47">
        <v>20</v>
      </c>
      <c r="Q77" s="47">
        <v>0</v>
      </c>
      <c r="R77" s="66">
        <v>0.17</v>
      </c>
    </row>
    <row r="78" spans="1:18" ht="14.1" customHeight="1" x14ac:dyDescent="0.3">
      <c r="A78" s="65" t="s">
        <v>200</v>
      </c>
      <c r="B78" s="65" t="s">
        <v>203</v>
      </c>
      <c r="C78" s="66">
        <v>23.1</v>
      </c>
      <c r="D78" s="47">
        <v>32</v>
      </c>
      <c r="E78" s="66">
        <v>0.72</v>
      </c>
      <c r="F78" s="66">
        <v>0.37</v>
      </c>
      <c r="G78" s="66">
        <v>1.08</v>
      </c>
      <c r="H78" s="47">
        <v>34</v>
      </c>
      <c r="I78" s="47">
        <v>165</v>
      </c>
      <c r="J78" s="81">
        <v>3</v>
      </c>
      <c r="K78" s="47">
        <v>14</v>
      </c>
      <c r="L78" s="47">
        <v>72</v>
      </c>
      <c r="M78" s="66">
        <v>12.5</v>
      </c>
      <c r="N78" s="66">
        <v>53.13</v>
      </c>
      <c r="O78" s="66">
        <v>34.380000000000003</v>
      </c>
      <c r="P78" s="47">
        <v>0</v>
      </c>
      <c r="Q78" s="47">
        <v>0</v>
      </c>
      <c r="R78" s="66">
        <v>0.41</v>
      </c>
    </row>
    <row r="79" spans="1:18" ht="14.1" customHeight="1" x14ac:dyDescent="0.3">
      <c r="A79" s="65" t="s">
        <v>204</v>
      </c>
      <c r="B79" s="65" t="s">
        <v>205</v>
      </c>
      <c r="C79" s="66">
        <v>9.6999999999999993</v>
      </c>
      <c r="D79" s="47">
        <v>13</v>
      </c>
      <c r="E79" s="66">
        <v>0.75</v>
      </c>
      <c r="F79" s="66">
        <v>0.15</v>
      </c>
      <c r="G79" s="66">
        <v>1.1200000000000001</v>
      </c>
      <c r="H79" s="47">
        <v>25</v>
      </c>
      <c r="I79" s="47">
        <v>165</v>
      </c>
      <c r="J79" s="81">
        <v>3</v>
      </c>
      <c r="K79" s="47">
        <v>11</v>
      </c>
      <c r="L79" s="47">
        <v>72</v>
      </c>
      <c r="M79" s="66">
        <v>30.77</v>
      </c>
      <c r="N79" s="66">
        <v>30.77</v>
      </c>
      <c r="O79" s="66">
        <v>38.46</v>
      </c>
      <c r="P79" s="47">
        <v>0</v>
      </c>
      <c r="Q79" s="47">
        <v>0</v>
      </c>
      <c r="R79" s="66">
        <v>0.17</v>
      </c>
    </row>
    <row r="80" spans="1:18" ht="14.1" customHeight="1" x14ac:dyDescent="0.3">
      <c r="A80" s="65" t="s">
        <v>204</v>
      </c>
      <c r="B80" s="65" t="s">
        <v>207</v>
      </c>
      <c r="C80" s="66">
        <v>7.5</v>
      </c>
      <c r="D80" s="47">
        <v>12</v>
      </c>
      <c r="E80" s="66">
        <v>0.63</v>
      </c>
      <c r="F80" s="66">
        <v>0.14000000000000001</v>
      </c>
      <c r="G80" s="66">
        <v>0.94</v>
      </c>
      <c r="H80" s="47">
        <v>101</v>
      </c>
      <c r="I80" s="47">
        <v>165</v>
      </c>
      <c r="J80" s="81">
        <v>2</v>
      </c>
      <c r="K80" s="47">
        <v>7</v>
      </c>
      <c r="L80" s="47">
        <v>19</v>
      </c>
      <c r="M80" s="47">
        <v>0</v>
      </c>
      <c r="N80" s="66">
        <v>41.67</v>
      </c>
      <c r="O80" s="66">
        <v>58.33</v>
      </c>
      <c r="P80" s="47">
        <v>0</v>
      </c>
      <c r="Q80" s="47">
        <v>0</v>
      </c>
      <c r="R80" s="66">
        <v>0.13</v>
      </c>
    </row>
    <row r="81" spans="1:18" ht="14.1" customHeight="1" x14ac:dyDescent="0.3">
      <c r="A81" s="65" t="s">
        <v>210</v>
      </c>
      <c r="B81" s="65" t="s">
        <v>211</v>
      </c>
      <c r="C81" s="66">
        <v>43.9</v>
      </c>
      <c r="D81" s="47">
        <v>62</v>
      </c>
      <c r="E81" s="66">
        <v>0.71</v>
      </c>
      <c r="F81" s="66">
        <v>0.73</v>
      </c>
      <c r="G81" s="66">
        <v>1.06</v>
      </c>
      <c r="H81" s="47">
        <v>43</v>
      </c>
      <c r="I81" s="47">
        <v>165</v>
      </c>
      <c r="J81" s="81">
        <v>4</v>
      </c>
      <c r="K81" s="47">
        <v>20</v>
      </c>
      <c r="L81" s="47">
        <v>74</v>
      </c>
      <c r="M81" s="66">
        <v>11.29</v>
      </c>
      <c r="N81" s="66">
        <v>54.84</v>
      </c>
      <c r="O81" s="66">
        <v>30.65</v>
      </c>
      <c r="P81" s="66">
        <v>1.61</v>
      </c>
      <c r="Q81" s="66">
        <v>1.61</v>
      </c>
      <c r="R81" s="66">
        <v>0.77</v>
      </c>
    </row>
    <row r="82" spans="1:18" ht="14.1" customHeight="1" x14ac:dyDescent="0.3">
      <c r="A82" s="65" t="s">
        <v>212</v>
      </c>
      <c r="B82" s="65" t="s">
        <v>215</v>
      </c>
      <c r="C82" s="66">
        <v>50.8</v>
      </c>
      <c r="D82" s="47">
        <v>67</v>
      </c>
      <c r="E82" s="66">
        <v>0.76</v>
      </c>
      <c r="F82" s="66">
        <v>0.79</v>
      </c>
      <c r="G82" s="66">
        <v>1.1399999999999999</v>
      </c>
      <c r="H82" s="47">
        <v>15</v>
      </c>
      <c r="I82" s="47">
        <v>165</v>
      </c>
      <c r="J82" s="81">
        <v>4</v>
      </c>
      <c r="K82" s="47">
        <v>5</v>
      </c>
      <c r="L82" s="47">
        <v>74</v>
      </c>
      <c r="M82" s="66">
        <v>23.88</v>
      </c>
      <c r="N82" s="66">
        <v>55.22</v>
      </c>
      <c r="O82" s="66">
        <v>14.93</v>
      </c>
      <c r="P82" s="66">
        <v>1.49</v>
      </c>
      <c r="Q82" s="66">
        <v>4.4800000000000004</v>
      </c>
      <c r="R82" s="66">
        <v>0.89</v>
      </c>
    </row>
    <row r="83" spans="1:18" ht="14.1" customHeight="1" x14ac:dyDescent="0.3">
      <c r="A83" s="65" t="s">
        <v>212</v>
      </c>
      <c r="B83" s="65" t="s">
        <v>216</v>
      </c>
      <c r="C83" s="66">
        <v>24.3</v>
      </c>
      <c r="D83" s="47">
        <v>34</v>
      </c>
      <c r="E83" s="66">
        <v>0.71</v>
      </c>
      <c r="F83" s="66">
        <v>0.4</v>
      </c>
      <c r="G83" s="66">
        <v>1.07</v>
      </c>
      <c r="H83" s="47">
        <v>40</v>
      </c>
      <c r="I83" s="47">
        <v>165</v>
      </c>
      <c r="J83" s="81">
        <v>3</v>
      </c>
      <c r="K83" s="47">
        <v>18</v>
      </c>
      <c r="L83" s="47">
        <v>72</v>
      </c>
      <c r="M83" s="66">
        <v>23.53</v>
      </c>
      <c r="N83" s="66">
        <v>38.24</v>
      </c>
      <c r="O83" s="66">
        <v>32.35</v>
      </c>
      <c r="P83" s="66">
        <v>5.88</v>
      </c>
      <c r="Q83" s="47">
        <v>0</v>
      </c>
      <c r="R83" s="66">
        <v>0.43</v>
      </c>
    </row>
    <row r="84" spans="1:18" ht="14.1" customHeight="1" x14ac:dyDescent="0.3">
      <c r="A84" s="65" t="s">
        <v>217</v>
      </c>
      <c r="B84" s="65" t="s">
        <v>221</v>
      </c>
      <c r="C84" s="66">
        <v>22.2</v>
      </c>
      <c r="D84" s="47">
        <v>39</v>
      </c>
      <c r="E84" s="66">
        <v>0.56999999999999995</v>
      </c>
      <c r="F84" s="66">
        <v>0.46</v>
      </c>
      <c r="G84" s="66">
        <v>0.85</v>
      </c>
      <c r="H84" s="47">
        <v>127</v>
      </c>
      <c r="I84" s="47">
        <v>165</v>
      </c>
      <c r="J84" s="81">
        <v>3</v>
      </c>
      <c r="K84" s="47">
        <v>50</v>
      </c>
      <c r="L84" s="47">
        <v>72</v>
      </c>
      <c r="M84" s="66">
        <v>5.13</v>
      </c>
      <c r="N84" s="66">
        <v>33.33</v>
      </c>
      <c r="O84" s="66">
        <v>46.15</v>
      </c>
      <c r="P84" s="66">
        <v>10.26</v>
      </c>
      <c r="Q84" s="66">
        <v>5.13</v>
      </c>
      <c r="R84" s="66">
        <v>0.39</v>
      </c>
    </row>
    <row r="85" spans="1:18" ht="14.1" customHeight="1" x14ac:dyDescent="0.3">
      <c r="A85" s="65" t="s">
        <v>222</v>
      </c>
      <c r="B85" s="65" t="s">
        <v>223</v>
      </c>
      <c r="C85" s="66">
        <v>26</v>
      </c>
      <c r="D85" s="47">
        <v>36</v>
      </c>
      <c r="E85" s="66">
        <v>0.72</v>
      </c>
      <c r="F85" s="66">
        <v>0.42</v>
      </c>
      <c r="G85" s="66">
        <v>1.08</v>
      </c>
      <c r="H85" s="47">
        <v>34</v>
      </c>
      <c r="I85" s="47">
        <v>165</v>
      </c>
      <c r="J85" s="81">
        <v>3</v>
      </c>
      <c r="K85" s="47">
        <v>14</v>
      </c>
      <c r="L85" s="47">
        <v>72</v>
      </c>
      <c r="M85" s="66">
        <v>19.440000000000001</v>
      </c>
      <c r="N85" s="66">
        <v>44.44</v>
      </c>
      <c r="O85" s="66">
        <v>33.33</v>
      </c>
      <c r="P85" s="66">
        <v>2.78</v>
      </c>
      <c r="Q85" s="47">
        <v>0</v>
      </c>
      <c r="R85" s="66">
        <v>0.46</v>
      </c>
    </row>
    <row r="86" spans="1:18" ht="14.1" customHeight="1" x14ac:dyDescent="0.3">
      <c r="A86" s="65" t="s">
        <v>224</v>
      </c>
      <c r="B86" s="65" t="s">
        <v>45</v>
      </c>
      <c r="C86" s="66">
        <v>14.1</v>
      </c>
      <c r="D86" s="47">
        <v>24</v>
      </c>
      <c r="E86" s="66">
        <v>0.59</v>
      </c>
      <c r="F86" s="66">
        <v>0.28000000000000003</v>
      </c>
      <c r="G86" s="66">
        <v>0.88</v>
      </c>
      <c r="H86" s="47">
        <v>117</v>
      </c>
      <c r="I86" s="47">
        <v>165</v>
      </c>
      <c r="J86" s="81">
        <v>3</v>
      </c>
      <c r="K86" s="47">
        <v>47</v>
      </c>
      <c r="L86" s="47">
        <v>72</v>
      </c>
      <c r="M86" s="66">
        <v>12.5</v>
      </c>
      <c r="N86" s="66">
        <v>29.17</v>
      </c>
      <c r="O86" s="66">
        <v>37.5</v>
      </c>
      <c r="P86" s="66">
        <v>20.83</v>
      </c>
      <c r="Q86" s="47">
        <v>0</v>
      </c>
      <c r="R86" s="66">
        <v>0.25</v>
      </c>
    </row>
    <row r="87" spans="1:18" ht="14.1" customHeight="1" x14ac:dyDescent="0.3">
      <c r="A87" s="65" t="s">
        <v>224</v>
      </c>
      <c r="B87" s="65" t="s">
        <v>226</v>
      </c>
      <c r="C87" s="66">
        <v>9.4</v>
      </c>
      <c r="D87" s="47">
        <v>12</v>
      </c>
      <c r="E87" s="66">
        <v>0.78</v>
      </c>
      <c r="F87" s="66">
        <v>0.14000000000000001</v>
      </c>
      <c r="G87" s="66">
        <v>1.17</v>
      </c>
      <c r="H87" s="47">
        <v>9</v>
      </c>
      <c r="I87" s="47">
        <v>165</v>
      </c>
      <c r="J87" s="81">
        <v>2</v>
      </c>
      <c r="K87" s="47">
        <v>2</v>
      </c>
      <c r="L87" s="47">
        <v>19</v>
      </c>
      <c r="M87" s="66">
        <v>16.670000000000002</v>
      </c>
      <c r="N87" s="66">
        <v>66.67</v>
      </c>
      <c r="O87" s="66">
        <v>16.670000000000002</v>
      </c>
      <c r="P87" s="47">
        <v>0</v>
      </c>
      <c r="Q87" s="47">
        <v>0</v>
      </c>
      <c r="R87" s="66">
        <v>0.17</v>
      </c>
    </row>
    <row r="88" spans="1:18" ht="14.1" customHeight="1" x14ac:dyDescent="0.3">
      <c r="A88" s="65" t="s">
        <v>224</v>
      </c>
      <c r="B88" s="65" t="s">
        <v>227</v>
      </c>
      <c r="C88" s="66">
        <v>111</v>
      </c>
      <c r="D88" s="47">
        <v>163</v>
      </c>
      <c r="E88" s="66">
        <v>0.68</v>
      </c>
      <c r="F88" s="66">
        <v>1.91</v>
      </c>
      <c r="G88" s="66">
        <v>1.02</v>
      </c>
      <c r="H88" s="47">
        <v>66</v>
      </c>
      <c r="I88" s="47">
        <v>165</v>
      </c>
      <c r="J88" s="81">
        <v>4</v>
      </c>
      <c r="K88" s="47">
        <v>36</v>
      </c>
      <c r="L88" s="47">
        <v>74</v>
      </c>
      <c r="M88" s="66">
        <v>13.5</v>
      </c>
      <c r="N88" s="66">
        <v>43.56</v>
      </c>
      <c r="O88" s="66">
        <v>38.04</v>
      </c>
      <c r="P88" s="66">
        <v>3.68</v>
      </c>
      <c r="Q88" s="66">
        <v>1.23</v>
      </c>
      <c r="R88" s="66">
        <v>1.95</v>
      </c>
    </row>
    <row r="89" spans="1:18" ht="14.1" customHeight="1" x14ac:dyDescent="0.3">
      <c r="A89" s="65" t="s">
        <v>228</v>
      </c>
      <c r="B89" s="65" t="s">
        <v>230</v>
      </c>
      <c r="C89" s="66">
        <v>45.8</v>
      </c>
      <c r="D89" s="47">
        <v>72</v>
      </c>
      <c r="E89" s="66">
        <v>0.64</v>
      </c>
      <c r="F89" s="66">
        <v>0.84</v>
      </c>
      <c r="G89" s="66">
        <v>0.95</v>
      </c>
      <c r="H89" s="47">
        <v>95</v>
      </c>
      <c r="I89" s="47">
        <v>165</v>
      </c>
      <c r="J89" s="81">
        <v>4</v>
      </c>
      <c r="K89" s="47">
        <v>51</v>
      </c>
      <c r="L89" s="47">
        <v>74</v>
      </c>
      <c r="M89" s="66">
        <v>11.11</v>
      </c>
      <c r="N89" s="66">
        <v>37.5</v>
      </c>
      <c r="O89" s="66">
        <v>41.67</v>
      </c>
      <c r="P89" s="66">
        <v>8.33</v>
      </c>
      <c r="Q89" s="66">
        <v>1.39</v>
      </c>
      <c r="R89" s="66">
        <v>0.8</v>
      </c>
    </row>
    <row r="90" spans="1:18" ht="14.1" customHeight="1" x14ac:dyDescent="0.3">
      <c r="A90" s="65" t="s">
        <v>231</v>
      </c>
      <c r="B90" s="65" t="s">
        <v>232</v>
      </c>
      <c r="C90" s="66">
        <v>11.5</v>
      </c>
      <c r="D90" s="47">
        <v>15</v>
      </c>
      <c r="E90" s="66">
        <v>0.77</v>
      </c>
      <c r="F90" s="66">
        <v>0.18</v>
      </c>
      <c r="G90" s="66">
        <v>1.1499999999999999</v>
      </c>
      <c r="H90" s="47">
        <v>11</v>
      </c>
      <c r="I90" s="47">
        <v>165</v>
      </c>
      <c r="J90" s="81">
        <v>3</v>
      </c>
      <c r="K90" s="47">
        <v>5</v>
      </c>
      <c r="L90" s="47">
        <v>72</v>
      </c>
      <c r="M90" s="66">
        <v>33.33</v>
      </c>
      <c r="N90" s="66">
        <v>33.33</v>
      </c>
      <c r="O90" s="66">
        <v>33.33</v>
      </c>
      <c r="P90" s="47">
        <v>0</v>
      </c>
      <c r="Q90" s="47">
        <v>0</v>
      </c>
      <c r="R90" s="66">
        <v>0.2</v>
      </c>
    </row>
    <row r="91" spans="1:18" ht="14.1" customHeight="1" x14ac:dyDescent="0.3">
      <c r="A91" s="65" t="s">
        <v>234</v>
      </c>
      <c r="B91" s="65" t="s">
        <v>237</v>
      </c>
      <c r="C91" s="66">
        <v>42.7</v>
      </c>
      <c r="D91" s="47">
        <v>80</v>
      </c>
      <c r="E91" s="66">
        <v>0.53</v>
      </c>
      <c r="F91" s="66">
        <v>0.94</v>
      </c>
      <c r="G91" s="66">
        <v>0.8</v>
      </c>
      <c r="H91" s="47">
        <v>138</v>
      </c>
      <c r="I91" s="47">
        <v>165</v>
      </c>
      <c r="J91" s="81">
        <v>4</v>
      </c>
      <c r="K91" s="47">
        <v>70</v>
      </c>
      <c r="L91" s="47">
        <v>74</v>
      </c>
      <c r="M91" s="66">
        <v>7.5</v>
      </c>
      <c r="N91" s="47">
        <v>25</v>
      </c>
      <c r="O91" s="66">
        <v>43.75</v>
      </c>
      <c r="P91" s="47">
        <v>20</v>
      </c>
      <c r="Q91" s="66">
        <v>3.75</v>
      </c>
      <c r="R91" s="66">
        <v>0.75</v>
      </c>
    </row>
    <row r="92" spans="1:18" ht="14.1" customHeight="1" x14ac:dyDescent="0.3">
      <c r="A92" s="65" t="s">
        <v>234</v>
      </c>
      <c r="B92" s="65" t="s">
        <v>239</v>
      </c>
      <c r="C92" s="66">
        <v>25</v>
      </c>
      <c r="D92" s="47">
        <v>47</v>
      </c>
      <c r="E92" s="66">
        <v>0.53</v>
      </c>
      <c r="F92" s="66">
        <v>0.55000000000000004</v>
      </c>
      <c r="G92" s="66">
        <v>0.8</v>
      </c>
      <c r="H92" s="47">
        <v>138</v>
      </c>
      <c r="I92" s="47">
        <v>165</v>
      </c>
      <c r="J92" s="81">
        <v>4</v>
      </c>
      <c r="K92" s="47">
        <v>70</v>
      </c>
      <c r="L92" s="47">
        <v>74</v>
      </c>
      <c r="M92" s="66">
        <v>2.13</v>
      </c>
      <c r="N92" s="66">
        <v>42.55</v>
      </c>
      <c r="O92" s="66">
        <v>25.53</v>
      </c>
      <c r="P92" s="66">
        <v>21.28</v>
      </c>
      <c r="Q92" s="66">
        <v>8.51</v>
      </c>
      <c r="R92" s="66">
        <v>0.44</v>
      </c>
    </row>
    <row r="93" spans="1:18" ht="14.1" customHeight="1" x14ac:dyDescent="0.3">
      <c r="A93" s="65" t="s">
        <v>242</v>
      </c>
      <c r="B93" s="65" t="s">
        <v>50</v>
      </c>
      <c r="C93" s="66">
        <v>5.2</v>
      </c>
      <c r="D93" s="47">
        <v>11</v>
      </c>
      <c r="E93" s="66">
        <v>0.47</v>
      </c>
      <c r="F93" s="66">
        <v>0.13</v>
      </c>
      <c r="G93" s="66">
        <v>0.71</v>
      </c>
      <c r="H93" s="47">
        <v>156</v>
      </c>
      <c r="I93" s="47">
        <v>165</v>
      </c>
      <c r="J93" s="81">
        <v>2</v>
      </c>
      <c r="K93" s="47">
        <v>17</v>
      </c>
      <c r="L93" s="47">
        <v>19</v>
      </c>
      <c r="M93" s="47">
        <v>0</v>
      </c>
      <c r="N93" s="66">
        <v>27.27</v>
      </c>
      <c r="O93" s="66">
        <v>36.36</v>
      </c>
      <c r="P93" s="66">
        <v>36.36</v>
      </c>
      <c r="Q93" s="47">
        <v>0</v>
      </c>
      <c r="R93" s="66">
        <v>0.09</v>
      </c>
    </row>
    <row r="94" spans="1:18" ht="14.1" customHeight="1" x14ac:dyDescent="0.3">
      <c r="A94" s="65" t="s">
        <v>242</v>
      </c>
      <c r="B94" s="65" t="s">
        <v>196</v>
      </c>
      <c r="C94" s="66">
        <v>12.6</v>
      </c>
      <c r="D94" s="47">
        <v>26</v>
      </c>
      <c r="E94" s="66">
        <v>0.48</v>
      </c>
      <c r="F94" s="66">
        <v>0.3</v>
      </c>
      <c r="G94" s="66">
        <v>0.73</v>
      </c>
      <c r="H94" s="47">
        <v>152</v>
      </c>
      <c r="I94" s="47">
        <v>165</v>
      </c>
      <c r="J94" s="81">
        <v>3</v>
      </c>
      <c r="K94" s="47">
        <v>63</v>
      </c>
      <c r="L94" s="47">
        <v>72</v>
      </c>
      <c r="M94" s="47">
        <v>0</v>
      </c>
      <c r="N94" s="66">
        <v>34.619999999999997</v>
      </c>
      <c r="O94" s="66">
        <v>38.46</v>
      </c>
      <c r="P94" s="66">
        <v>7.69</v>
      </c>
      <c r="Q94" s="66">
        <v>19.23</v>
      </c>
      <c r="R94" s="66">
        <v>0.22</v>
      </c>
    </row>
    <row r="95" spans="1:18" ht="14.1" customHeight="1" x14ac:dyDescent="0.3">
      <c r="A95" s="65" t="s">
        <v>242</v>
      </c>
      <c r="B95" s="65" t="s">
        <v>197</v>
      </c>
      <c r="C95" s="66">
        <v>12</v>
      </c>
      <c r="D95" s="47">
        <v>24</v>
      </c>
      <c r="E95" s="66">
        <v>0.5</v>
      </c>
      <c r="F95" s="66">
        <v>0.28000000000000003</v>
      </c>
      <c r="G95" s="66">
        <v>0.75</v>
      </c>
      <c r="H95" s="47">
        <v>150</v>
      </c>
      <c r="I95" s="47">
        <v>165</v>
      </c>
      <c r="J95" s="81">
        <v>3</v>
      </c>
      <c r="K95" s="47">
        <v>61</v>
      </c>
      <c r="L95" s="47">
        <v>72</v>
      </c>
      <c r="M95" s="66">
        <v>12.5</v>
      </c>
      <c r="N95" s="66">
        <v>16.670000000000002</v>
      </c>
      <c r="O95" s="66">
        <v>41.67</v>
      </c>
      <c r="P95" s="66">
        <v>16.670000000000002</v>
      </c>
      <c r="Q95" s="66">
        <v>12.5</v>
      </c>
      <c r="R95" s="66">
        <v>0.21</v>
      </c>
    </row>
    <row r="96" spans="1:18" ht="14.1" customHeight="1" x14ac:dyDescent="0.3">
      <c r="A96" s="65" t="s">
        <v>243</v>
      </c>
      <c r="B96" s="65" t="s">
        <v>247</v>
      </c>
      <c r="C96" s="66">
        <v>120.1</v>
      </c>
      <c r="D96" s="47">
        <v>167</v>
      </c>
      <c r="E96" s="66">
        <v>0.72</v>
      </c>
      <c r="F96" s="66">
        <v>1.96</v>
      </c>
      <c r="G96" s="66">
        <v>1.08</v>
      </c>
      <c r="H96" s="47">
        <v>34</v>
      </c>
      <c r="I96" s="47">
        <v>165</v>
      </c>
      <c r="J96" s="81">
        <v>4</v>
      </c>
      <c r="K96" s="47">
        <v>17</v>
      </c>
      <c r="L96" s="47">
        <v>74</v>
      </c>
      <c r="M96" s="66">
        <v>18.559999999999999</v>
      </c>
      <c r="N96" s="66">
        <v>48.5</v>
      </c>
      <c r="O96" s="66">
        <v>28.14</v>
      </c>
      <c r="P96" s="66">
        <v>2.4</v>
      </c>
      <c r="Q96" s="66">
        <v>2.4</v>
      </c>
      <c r="R96" s="66">
        <v>2.11</v>
      </c>
    </row>
    <row r="97" spans="1:18" ht="14.1" customHeight="1" x14ac:dyDescent="0.3">
      <c r="A97" s="65" t="s">
        <v>243</v>
      </c>
      <c r="B97" s="65" t="s">
        <v>251</v>
      </c>
      <c r="C97" s="66">
        <v>14.8</v>
      </c>
      <c r="D97" s="47">
        <v>26</v>
      </c>
      <c r="E97" s="66">
        <v>0.56999999999999995</v>
      </c>
      <c r="F97" s="66">
        <v>0.3</v>
      </c>
      <c r="G97" s="66">
        <v>0.85</v>
      </c>
      <c r="H97" s="47">
        <v>127</v>
      </c>
      <c r="I97" s="47">
        <v>165</v>
      </c>
      <c r="J97" s="81">
        <v>3</v>
      </c>
      <c r="K97" s="47">
        <v>50</v>
      </c>
      <c r="L97" s="47">
        <v>72</v>
      </c>
      <c r="M97" s="47">
        <v>0</v>
      </c>
      <c r="N97" s="66">
        <v>34.619999999999997</v>
      </c>
      <c r="O97" s="66">
        <v>53.85</v>
      </c>
      <c r="P97" s="66">
        <v>11.54</v>
      </c>
      <c r="Q97" s="47">
        <v>0</v>
      </c>
      <c r="R97" s="66">
        <v>0.26</v>
      </c>
    </row>
    <row r="98" spans="1:18" ht="14.1" customHeight="1" x14ac:dyDescent="0.3">
      <c r="A98" s="65" t="s">
        <v>243</v>
      </c>
      <c r="B98" s="65" t="s">
        <v>252</v>
      </c>
      <c r="C98" s="66">
        <v>90.4</v>
      </c>
      <c r="D98" s="47">
        <v>126</v>
      </c>
      <c r="E98" s="66">
        <v>0.72</v>
      </c>
      <c r="F98" s="66">
        <v>1.48</v>
      </c>
      <c r="G98" s="66">
        <v>1.07</v>
      </c>
      <c r="H98" s="47">
        <v>40</v>
      </c>
      <c r="I98" s="47">
        <v>165</v>
      </c>
      <c r="J98" s="81">
        <v>4</v>
      </c>
      <c r="K98" s="47">
        <v>19</v>
      </c>
      <c r="L98" s="47">
        <v>74</v>
      </c>
      <c r="M98" s="66">
        <v>21.43</v>
      </c>
      <c r="N98" s="66">
        <v>41.27</v>
      </c>
      <c r="O98" s="66">
        <v>33.33</v>
      </c>
      <c r="P98" s="66">
        <v>3.17</v>
      </c>
      <c r="Q98" s="66">
        <v>0.79</v>
      </c>
      <c r="R98" s="66">
        <v>1.59</v>
      </c>
    </row>
    <row r="99" spans="1:18" ht="14.1" customHeight="1" x14ac:dyDescent="0.3">
      <c r="A99" s="65" t="s">
        <v>253</v>
      </c>
      <c r="B99" s="65" t="s">
        <v>255</v>
      </c>
      <c r="C99" s="66">
        <v>37.6</v>
      </c>
      <c r="D99" s="47">
        <v>73</v>
      </c>
      <c r="E99" s="66">
        <v>0.52</v>
      </c>
      <c r="F99" s="66">
        <v>0.86</v>
      </c>
      <c r="G99" s="66">
        <v>0.77</v>
      </c>
      <c r="H99" s="47">
        <v>149</v>
      </c>
      <c r="I99" s="47">
        <v>165</v>
      </c>
      <c r="J99" s="81">
        <v>4</v>
      </c>
      <c r="K99" s="47">
        <v>74</v>
      </c>
      <c r="L99" s="47">
        <v>74</v>
      </c>
      <c r="M99" s="47">
        <v>0</v>
      </c>
      <c r="N99" s="66">
        <v>31.51</v>
      </c>
      <c r="O99" s="66">
        <v>46.58</v>
      </c>
      <c r="P99" s="66">
        <v>15.07</v>
      </c>
      <c r="Q99" s="66">
        <v>6.85</v>
      </c>
      <c r="R99" s="66">
        <v>0.66</v>
      </c>
    </row>
    <row r="100" spans="1:18" ht="14.1" customHeight="1" x14ac:dyDescent="0.3">
      <c r="A100" s="65" t="s">
        <v>253</v>
      </c>
      <c r="B100" s="65" t="s">
        <v>256</v>
      </c>
      <c r="C100" s="66">
        <v>5.2</v>
      </c>
      <c r="D100" s="47">
        <v>10</v>
      </c>
      <c r="E100" s="66">
        <v>0.52</v>
      </c>
      <c r="F100" s="66">
        <v>0.12</v>
      </c>
      <c r="G100" s="66">
        <v>0.78</v>
      </c>
      <c r="H100" s="47">
        <v>145</v>
      </c>
      <c r="I100" s="47">
        <v>165</v>
      </c>
      <c r="J100" s="81">
        <v>2</v>
      </c>
      <c r="K100" s="47">
        <v>15</v>
      </c>
      <c r="L100" s="47">
        <v>19</v>
      </c>
      <c r="M100" s="47">
        <v>10</v>
      </c>
      <c r="N100" s="47">
        <v>10</v>
      </c>
      <c r="O100" s="47">
        <v>60</v>
      </c>
      <c r="P100" s="47">
        <v>20</v>
      </c>
      <c r="Q100" s="47">
        <v>0</v>
      </c>
      <c r="R100" s="66">
        <v>0.09</v>
      </c>
    </row>
    <row r="101" spans="1:18" ht="14.1" customHeight="1" x14ac:dyDescent="0.3">
      <c r="A101" s="65" t="s">
        <v>253</v>
      </c>
      <c r="B101" s="65" t="s">
        <v>257</v>
      </c>
      <c r="C101" s="66">
        <v>40.700000000000003</v>
      </c>
      <c r="D101" s="47">
        <v>68</v>
      </c>
      <c r="E101" s="66">
        <v>0.6</v>
      </c>
      <c r="F101" s="66">
        <v>0.8</v>
      </c>
      <c r="G101" s="66">
        <v>0.9</v>
      </c>
      <c r="H101" s="47">
        <v>111</v>
      </c>
      <c r="I101" s="47">
        <v>165</v>
      </c>
      <c r="J101" s="81">
        <v>4</v>
      </c>
      <c r="K101" s="47">
        <v>62</v>
      </c>
      <c r="L101" s="47">
        <v>74</v>
      </c>
      <c r="M101" s="66">
        <v>13.24</v>
      </c>
      <c r="N101" s="66">
        <v>32.35</v>
      </c>
      <c r="O101" s="66">
        <v>36.76</v>
      </c>
      <c r="P101" s="66">
        <v>11.76</v>
      </c>
      <c r="Q101" s="66">
        <v>5.88</v>
      </c>
      <c r="R101" s="66">
        <v>0.71</v>
      </c>
    </row>
    <row r="102" spans="1:18" ht="14.1" customHeight="1" x14ac:dyDescent="0.3">
      <c r="A102" s="65" t="s">
        <v>253</v>
      </c>
      <c r="B102" s="65" t="s">
        <v>98</v>
      </c>
      <c r="C102" s="66">
        <v>46.8</v>
      </c>
      <c r="D102" s="47">
        <v>69</v>
      </c>
      <c r="E102" s="66">
        <v>0.68</v>
      </c>
      <c r="F102" s="66">
        <v>0.81</v>
      </c>
      <c r="G102" s="66">
        <v>1.02</v>
      </c>
      <c r="H102" s="47">
        <v>66</v>
      </c>
      <c r="I102" s="47">
        <v>165</v>
      </c>
      <c r="J102" s="81">
        <v>4</v>
      </c>
      <c r="K102" s="47">
        <v>36</v>
      </c>
      <c r="L102" s="47">
        <v>74</v>
      </c>
      <c r="M102" s="66">
        <v>17.39</v>
      </c>
      <c r="N102" s="66">
        <v>37.68</v>
      </c>
      <c r="O102" s="66">
        <v>37.68</v>
      </c>
      <c r="P102" s="66">
        <v>7.25</v>
      </c>
      <c r="Q102" s="47">
        <v>0</v>
      </c>
      <c r="R102" s="66">
        <v>0.82</v>
      </c>
    </row>
    <row r="103" spans="1:18" ht="14.1" customHeight="1" x14ac:dyDescent="0.3">
      <c r="A103" s="65" t="s">
        <v>258</v>
      </c>
      <c r="B103" s="65" t="s">
        <v>259</v>
      </c>
      <c r="C103" s="66">
        <v>61.3</v>
      </c>
      <c r="D103" s="47">
        <v>83</v>
      </c>
      <c r="E103" s="66">
        <v>0.74</v>
      </c>
      <c r="F103" s="66">
        <v>0.97</v>
      </c>
      <c r="G103" s="66">
        <v>1.1100000000000001</v>
      </c>
      <c r="H103" s="47">
        <v>28</v>
      </c>
      <c r="I103" s="47">
        <v>165</v>
      </c>
      <c r="J103" s="81">
        <v>4</v>
      </c>
      <c r="K103" s="47">
        <v>12</v>
      </c>
      <c r="L103" s="47">
        <v>74</v>
      </c>
      <c r="M103" s="66">
        <v>19.28</v>
      </c>
      <c r="N103" s="66">
        <v>51.81</v>
      </c>
      <c r="O103" s="66">
        <v>25.3</v>
      </c>
      <c r="P103" s="66">
        <v>2.41</v>
      </c>
      <c r="Q103" s="66">
        <v>1.2</v>
      </c>
      <c r="R103" s="66">
        <v>1.08</v>
      </c>
    </row>
    <row r="104" spans="1:18" ht="14.1" customHeight="1" x14ac:dyDescent="0.3">
      <c r="A104" s="65" t="s">
        <v>260</v>
      </c>
      <c r="B104" s="65" t="s">
        <v>261</v>
      </c>
      <c r="C104" s="66">
        <v>4.4000000000000004</v>
      </c>
      <c r="D104" s="47">
        <v>10</v>
      </c>
      <c r="E104" s="66">
        <v>0.44</v>
      </c>
      <c r="F104" s="66">
        <v>0.12</v>
      </c>
      <c r="G104" s="66">
        <v>0.66</v>
      </c>
      <c r="H104" s="47">
        <v>162</v>
      </c>
      <c r="I104" s="47">
        <v>165</v>
      </c>
      <c r="J104" s="81">
        <v>2</v>
      </c>
      <c r="K104" s="47">
        <v>19</v>
      </c>
      <c r="L104" s="47">
        <v>19</v>
      </c>
      <c r="M104" s="47">
        <v>0</v>
      </c>
      <c r="N104" s="47">
        <v>20</v>
      </c>
      <c r="O104" s="47">
        <v>40</v>
      </c>
      <c r="P104" s="47">
        <v>40</v>
      </c>
      <c r="Q104" s="47">
        <v>0</v>
      </c>
      <c r="R104" s="66">
        <v>0.08</v>
      </c>
    </row>
    <row r="105" spans="1:18" ht="14.1" customHeight="1" x14ac:dyDescent="0.3">
      <c r="A105" s="65" t="s">
        <v>260</v>
      </c>
      <c r="B105" s="65" t="s">
        <v>262</v>
      </c>
      <c r="C105" s="66">
        <v>7.8</v>
      </c>
      <c r="D105" s="47">
        <v>12</v>
      </c>
      <c r="E105" s="66">
        <v>0.65</v>
      </c>
      <c r="F105" s="66">
        <v>0.14000000000000001</v>
      </c>
      <c r="G105" s="66">
        <v>0.97</v>
      </c>
      <c r="H105" s="47">
        <v>84</v>
      </c>
      <c r="I105" s="47">
        <v>165</v>
      </c>
      <c r="J105" s="81">
        <v>2</v>
      </c>
      <c r="K105" s="47">
        <v>5</v>
      </c>
      <c r="L105" s="47">
        <v>19</v>
      </c>
      <c r="M105" s="66">
        <v>8.33</v>
      </c>
      <c r="N105" s="66">
        <v>58.33</v>
      </c>
      <c r="O105" s="66">
        <v>16.670000000000002</v>
      </c>
      <c r="P105" s="66">
        <v>8.33</v>
      </c>
      <c r="Q105" s="66">
        <v>8.33</v>
      </c>
      <c r="R105" s="66">
        <v>0.14000000000000001</v>
      </c>
    </row>
    <row r="106" spans="1:18" ht="14.1" customHeight="1" x14ac:dyDescent="0.3">
      <c r="A106" s="65" t="s">
        <v>260</v>
      </c>
      <c r="B106" s="65" t="s">
        <v>203</v>
      </c>
      <c r="C106" s="66">
        <v>48.7</v>
      </c>
      <c r="D106" s="47">
        <v>64</v>
      </c>
      <c r="E106" s="66">
        <v>0.76</v>
      </c>
      <c r="F106" s="66">
        <v>0.75</v>
      </c>
      <c r="G106" s="66">
        <v>1.1399999999999999</v>
      </c>
      <c r="H106" s="47">
        <v>15</v>
      </c>
      <c r="I106" s="47">
        <v>165</v>
      </c>
      <c r="J106" s="81">
        <v>4</v>
      </c>
      <c r="K106" s="47">
        <v>5</v>
      </c>
      <c r="L106" s="47">
        <v>74</v>
      </c>
      <c r="M106" s="66">
        <v>31.25</v>
      </c>
      <c r="N106" s="66">
        <v>40.630000000000003</v>
      </c>
      <c r="O106" s="66">
        <v>23.44</v>
      </c>
      <c r="P106" s="66">
        <v>3.13</v>
      </c>
      <c r="Q106" s="66">
        <v>1.56</v>
      </c>
      <c r="R106" s="66">
        <v>0.85</v>
      </c>
    </row>
    <row r="107" spans="1:18" ht="14.1" customHeight="1" x14ac:dyDescent="0.3">
      <c r="A107" s="65" t="s">
        <v>263</v>
      </c>
      <c r="B107" s="65" t="s">
        <v>264</v>
      </c>
      <c r="C107" s="66">
        <v>9.4</v>
      </c>
      <c r="D107" s="47">
        <v>12</v>
      </c>
      <c r="E107" s="66">
        <v>0.78</v>
      </c>
      <c r="F107" s="66">
        <v>0.14000000000000001</v>
      </c>
      <c r="G107" s="66">
        <v>1.17</v>
      </c>
      <c r="H107" s="47">
        <v>9</v>
      </c>
      <c r="I107" s="47">
        <v>165</v>
      </c>
      <c r="J107" s="81">
        <v>2</v>
      </c>
      <c r="K107" s="47">
        <v>2</v>
      </c>
      <c r="L107" s="47">
        <v>19</v>
      </c>
      <c r="M107" s="66">
        <v>16.670000000000002</v>
      </c>
      <c r="N107" s="66">
        <v>66.67</v>
      </c>
      <c r="O107" s="66">
        <v>16.670000000000002</v>
      </c>
      <c r="P107" s="47">
        <v>0</v>
      </c>
      <c r="Q107" s="47">
        <v>0</v>
      </c>
      <c r="R107" s="66">
        <v>0.17</v>
      </c>
    </row>
    <row r="108" spans="1:18" ht="14.1" customHeight="1" x14ac:dyDescent="0.3">
      <c r="A108" s="65" t="s">
        <v>265</v>
      </c>
      <c r="B108" s="65" t="s">
        <v>266</v>
      </c>
      <c r="C108" s="66">
        <v>42.8</v>
      </c>
      <c r="D108" s="47">
        <v>71</v>
      </c>
      <c r="E108" s="66">
        <v>0.6</v>
      </c>
      <c r="F108" s="66">
        <v>0.83</v>
      </c>
      <c r="G108" s="66">
        <v>0.9</v>
      </c>
      <c r="H108" s="47">
        <v>111</v>
      </c>
      <c r="I108" s="47">
        <v>165</v>
      </c>
      <c r="J108" s="81">
        <v>4</v>
      </c>
      <c r="K108" s="47">
        <v>62</v>
      </c>
      <c r="L108" s="47">
        <v>74</v>
      </c>
      <c r="M108" s="66">
        <v>7.04</v>
      </c>
      <c r="N108" s="66">
        <v>36.619999999999997</v>
      </c>
      <c r="O108" s="66">
        <v>42.25</v>
      </c>
      <c r="P108" s="66">
        <v>14.08</v>
      </c>
      <c r="Q108" s="47">
        <v>0</v>
      </c>
      <c r="R108" s="66">
        <v>0.75</v>
      </c>
    </row>
    <row r="109" spans="1:18" ht="14.1" customHeight="1" x14ac:dyDescent="0.3">
      <c r="A109" s="65" t="s">
        <v>265</v>
      </c>
      <c r="B109" s="65" t="s">
        <v>267</v>
      </c>
      <c r="C109" s="66">
        <v>19.5</v>
      </c>
      <c r="D109" s="47">
        <v>32</v>
      </c>
      <c r="E109" s="66">
        <v>0.61</v>
      </c>
      <c r="F109" s="66">
        <v>0.37</v>
      </c>
      <c r="G109" s="66">
        <v>0.91</v>
      </c>
      <c r="H109" s="47">
        <v>110</v>
      </c>
      <c r="I109" s="47">
        <v>165</v>
      </c>
      <c r="J109" s="81">
        <v>3</v>
      </c>
      <c r="K109" s="47">
        <v>42</v>
      </c>
      <c r="L109" s="47">
        <v>72</v>
      </c>
      <c r="M109" s="66">
        <v>3.13</v>
      </c>
      <c r="N109" s="66">
        <v>34.380000000000003</v>
      </c>
      <c r="O109" s="66">
        <v>59.38</v>
      </c>
      <c r="P109" s="66">
        <v>3.13</v>
      </c>
      <c r="Q109" s="47">
        <v>0</v>
      </c>
      <c r="R109" s="66">
        <v>0.34</v>
      </c>
    </row>
    <row r="110" spans="1:18" ht="14.1" customHeight="1" x14ac:dyDescent="0.3">
      <c r="A110" s="65" t="s">
        <v>265</v>
      </c>
      <c r="B110" s="65" t="s">
        <v>241</v>
      </c>
      <c r="C110" s="66">
        <v>5.3</v>
      </c>
      <c r="D110" s="47">
        <v>11</v>
      </c>
      <c r="E110" s="66">
        <v>0.48</v>
      </c>
      <c r="F110" s="66">
        <v>0.13</v>
      </c>
      <c r="G110" s="66">
        <v>0.72</v>
      </c>
      <c r="H110" s="47">
        <v>155</v>
      </c>
      <c r="I110" s="47">
        <v>165</v>
      </c>
      <c r="J110" s="81">
        <v>2</v>
      </c>
      <c r="K110" s="47">
        <v>16</v>
      </c>
      <c r="L110" s="47">
        <v>19</v>
      </c>
      <c r="M110" s="47">
        <v>0</v>
      </c>
      <c r="N110" s="66">
        <v>27.27</v>
      </c>
      <c r="O110" s="66">
        <v>45.45</v>
      </c>
      <c r="P110" s="66">
        <v>18.18</v>
      </c>
      <c r="Q110" s="66">
        <v>9.09</v>
      </c>
      <c r="R110" s="66">
        <v>0.09</v>
      </c>
    </row>
    <row r="111" spans="1:18" ht="14.1" customHeight="1" x14ac:dyDescent="0.3">
      <c r="A111" s="65" t="s">
        <v>271</v>
      </c>
      <c r="B111" s="65" t="s">
        <v>274</v>
      </c>
      <c r="C111" s="66">
        <v>6.5</v>
      </c>
      <c r="D111" s="47">
        <v>10</v>
      </c>
      <c r="E111" s="66">
        <v>0.65</v>
      </c>
      <c r="F111" s="66">
        <v>0.12</v>
      </c>
      <c r="G111" s="66">
        <v>0.97</v>
      </c>
      <c r="H111" s="47">
        <v>84</v>
      </c>
      <c r="I111" s="47">
        <v>165</v>
      </c>
      <c r="J111" s="81">
        <v>2</v>
      </c>
      <c r="K111" s="47">
        <v>5</v>
      </c>
      <c r="L111" s="47">
        <v>19</v>
      </c>
      <c r="M111" s="47">
        <v>0</v>
      </c>
      <c r="N111" s="47">
        <v>50</v>
      </c>
      <c r="O111" s="47">
        <v>50</v>
      </c>
      <c r="P111" s="47">
        <v>0</v>
      </c>
      <c r="Q111" s="47">
        <v>0</v>
      </c>
      <c r="R111" s="66">
        <v>0.11</v>
      </c>
    </row>
    <row r="112" spans="1:18" ht="14.1" customHeight="1" x14ac:dyDescent="0.3">
      <c r="A112" s="65" t="s">
        <v>271</v>
      </c>
      <c r="B112" s="65" t="s">
        <v>227</v>
      </c>
      <c r="C112" s="66">
        <v>23.2</v>
      </c>
      <c r="D112" s="47">
        <v>34</v>
      </c>
      <c r="E112" s="66">
        <v>0.68</v>
      </c>
      <c r="F112" s="66">
        <v>0.4</v>
      </c>
      <c r="G112" s="66">
        <v>1.02</v>
      </c>
      <c r="H112" s="47">
        <v>66</v>
      </c>
      <c r="I112" s="47">
        <v>165</v>
      </c>
      <c r="J112" s="81">
        <v>3</v>
      </c>
      <c r="K112" s="47">
        <v>27</v>
      </c>
      <c r="L112" s="47">
        <v>72</v>
      </c>
      <c r="M112" s="66">
        <v>26.47</v>
      </c>
      <c r="N112" s="66">
        <v>38.24</v>
      </c>
      <c r="O112" s="66">
        <v>17.649999999999999</v>
      </c>
      <c r="P112" s="66">
        <v>11.76</v>
      </c>
      <c r="Q112" s="66">
        <v>5.88</v>
      </c>
      <c r="R112" s="66">
        <v>0.41</v>
      </c>
    </row>
    <row r="113" spans="1:18" ht="14.1" customHeight="1" x14ac:dyDescent="0.3">
      <c r="A113" s="65" t="s">
        <v>271</v>
      </c>
      <c r="B113" s="65" t="s">
        <v>275</v>
      </c>
      <c r="C113" s="66">
        <v>7.2</v>
      </c>
      <c r="D113" s="47">
        <v>13</v>
      </c>
      <c r="E113" s="66">
        <v>0.55000000000000004</v>
      </c>
      <c r="F113" s="66">
        <v>0.15</v>
      </c>
      <c r="G113" s="66">
        <v>0.83</v>
      </c>
      <c r="H113" s="47">
        <v>131</v>
      </c>
      <c r="I113" s="47">
        <v>165</v>
      </c>
      <c r="J113" s="81">
        <v>3</v>
      </c>
      <c r="K113" s="47">
        <v>53</v>
      </c>
      <c r="L113" s="47">
        <v>72</v>
      </c>
      <c r="M113" s="47">
        <v>0</v>
      </c>
      <c r="N113" s="66">
        <v>30.77</v>
      </c>
      <c r="O113" s="66">
        <v>61.54</v>
      </c>
      <c r="P113" s="47">
        <v>0</v>
      </c>
      <c r="Q113" s="66">
        <v>7.69</v>
      </c>
      <c r="R113" s="66">
        <v>0.13</v>
      </c>
    </row>
    <row r="114" spans="1:18" ht="14.1" customHeight="1" x14ac:dyDescent="0.3">
      <c r="A114" s="65" t="s">
        <v>276</v>
      </c>
      <c r="B114" s="65" t="s">
        <v>277</v>
      </c>
      <c r="C114" s="66">
        <v>103.7</v>
      </c>
      <c r="D114" s="47">
        <v>149</v>
      </c>
      <c r="E114" s="66">
        <v>0.7</v>
      </c>
      <c r="F114" s="66">
        <v>1.75</v>
      </c>
      <c r="G114" s="66">
        <v>1.04</v>
      </c>
      <c r="H114" s="47">
        <v>55</v>
      </c>
      <c r="I114" s="47">
        <v>165</v>
      </c>
      <c r="J114" s="81">
        <v>4</v>
      </c>
      <c r="K114" s="47">
        <v>29</v>
      </c>
      <c r="L114" s="47">
        <v>74</v>
      </c>
      <c r="M114" s="66">
        <v>16.78</v>
      </c>
      <c r="N114" s="66">
        <v>44.3</v>
      </c>
      <c r="O114" s="66">
        <v>32.89</v>
      </c>
      <c r="P114" s="66">
        <v>4.7</v>
      </c>
      <c r="Q114" s="66">
        <v>1.34</v>
      </c>
      <c r="R114" s="66">
        <v>1.82</v>
      </c>
    </row>
    <row r="115" spans="1:18" ht="14.1" customHeight="1" x14ac:dyDescent="0.3">
      <c r="A115" s="65" t="s">
        <v>278</v>
      </c>
      <c r="B115" s="65" t="s">
        <v>279</v>
      </c>
      <c r="C115" s="66">
        <v>21.5</v>
      </c>
      <c r="D115" s="47">
        <v>28</v>
      </c>
      <c r="E115" s="66">
        <v>0.77</v>
      </c>
      <c r="F115" s="66">
        <v>0.33</v>
      </c>
      <c r="G115" s="66">
        <v>1.1499999999999999</v>
      </c>
      <c r="H115" s="47">
        <v>11</v>
      </c>
      <c r="I115" s="47">
        <v>165</v>
      </c>
      <c r="J115" s="81">
        <v>3</v>
      </c>
      <c r="K115" s="47">
        <v>5</v>
      </c>
      <c r="L115" s="47">
        <v>72</v>
      </c>
      <c r="M115" s="66">
        <v>21.43</v>
      </c>
      <c r="N115" s="66">
        <v>57.14</v>
      </c>
      <c r="O115" s="66">
        <v>17.86</v>
      </c>
      <c r="P115" s="66">
        <v>3.57</v>
      </c>
      <c r="Q115" s="47">
        <v>0</v>
      </c>
      <c r="R115" s="66">
        <v>0.38</v>
      </c>
    </row>
    <row r="116" spans="1:18" ht="14.1" customHeight="1" x14ac:dyDescent="0.3">
      <c r="A116" s="65" t="s">
        <v>282</v>
      </c>
      <c r="B116" s="65" t="s">
        <v>283</v>
      </c>
      <c r="C116" s="47">
        <v>8</v>
      </c>
      <c r="D116" s="47">
        <v>18</v>
      </c>
      <c r="E116" s="66">
        <v>0.44</v>
      </c>
      <c r="F116" s="66">
        <v>0.21</v>
      </c>
      <c r="G116" s="66">
        <v>0.67</v>
      </c>
      <c r="H116" s="47">
        <v>161</v>
      </c>
      <c r="I116" s="47">
        <v>165</v>
      </c>
      <c r="J116" s="81">
        <v>3</v>
      </c>
      <c r="K116" s="47">
        <v>69</v>
      </c>
      <c r="L116" s="47">
        <v>72</v>
      </c>
      <c r="M116" s="66">
        <v>5.56</v>
      </c>
      <c r="N116" s="66">
        <v>16.670000000000002</v>
      </c>
      <c r="O116" s="66">
        <v>44.44</v>
      </c>
      <c r="P116" s="66">
        <v>16.670000000000002</v>
      </c>
      <c r="Q116" s="66">
        <v>16.670000000000002</v>
      </c>
      <c r="R116" s="66">
        <v>0.14000000000000001</v>
      </c>
    </row>
    <row r="117" spans="1:18" ht="14.1" customHeight="1" x14ac:dyDescent="0.3">
      <c r="A117" s="65" t="s">
        <v>289</v>
      </c>
      <c r="B117" s="65" t="s">
        <v>137</v>
      </c>
      <c r="C117" s="66">
        <v>18.5</v>
      </c>
      <c r="D117" s="47">
        <v>31</v>
      </c>
      <c r="E117" s="66">
        <v>0.6</v>
      </c>
      <c r="F117" s="66">
        <v>0.36</v>
      </c>
      <c r="G117" s="66">
        <v>0.89</v>
      </c>
      <c r="H117" s="47">
        <v>115</v>
      </c>
      <c r="I117" s="47">
        <v>165</v>
      </c>
      <c r="J117" s="81">
        <v>3</v>
      </c>
      <c r="K117" s="47">
        <v>45</v>
      </c>
      <c r="L117" s="47">
        <v>72</v>
      </c>
      <c r="M117" s="66">
        <v>9.68</v>
      </c>
      <c r="N117" s="66">
        <v>22.58</v>
      </c>
      <c r="O117" s="66">
        <v>61.29</v>
      </c>
      <c r="P117" s="66">
        <v>6.45</v>
      </c>
      <c r="Q117" s="47">
        <v>0</v>
      </c>
      <c r="R117" s="66">
        <v>0.32</v>
      </c>
    </row>
    <row r="118" spans="1:18" ht="14.1" customHeight="1" x14ac:dyDescent="0.3">
      <c r="A118" s="65" t="s">
        <v>292</v>
      </c>
      <c r="B118" s="65" t="s">
        <v>295</v>
      </c>
      <c r="C118" s="66">
        <v>5.5</v>
      </c>
      <c r="D118" s="47">
        <v>12</v>
      </c>
      <c r="E118" s="66">
        <v>0.46</v>
      </c>
      <c r="F118" s="66">
        <v>0.14000000000000001</v>
      </c>
      <c r="G118" s="66">
        <v>0.69</v>
      </c>
      <c r="H118" s="47">
        <v>158</v>
      </c>
      <c r="I118" s="47">
        <v>165</v>
      </c>
      <c r="J118" s="81">
        <v>2</v>
      </c>
      <c r="K118" s="47">
        <v>18</v>
      </c>
      <c r="L118" s="47">
        <v>19</v>
      </c>
      <c r="M118" s="47">
        <v>0</v>
      </c>
      <c r="N118" s="66">
        <v>16.670000000000002</v>
      </c>
      <c r="O118" s="66">
        <v>58.33</v>
      </c>
      <c r="P118" s="66">
        <v>16.670000000000002</v>
      </c>
      <c r="Q118" s="66">
        <v>8.33</v>
      </c>
      <c r="R118" s="66">
        <v>0.1</v>
      </c>
    </row>
    <row r="119" spans="1:18" ht="14.1" customHeight="1" x14ac:dyDescent="0.3">
      <c r="A119" s="65" t="s">
        <v>292</v>
      </c>
      <c r="B119" s="65" t="s">
        <v>60</v>
      </c>
      <c r="C119" s="66">
        <v>64.400000000000006</v>
      </c>
      <c r="D119" s="47">
        <v>94</v>
      </c>
      <c r="E119" s="66">
        <v>0.69</v>
      </c>
      <c r="F119" s="66">
        <v>1.1000000000000001</v>
      </c>
      <c r="G119" s="66">
        <v>1.03</v>
      </c>
      <c r="H119" s="47">
        <v>61</v>
      </c>
      <c r="I119" s="47">
        <v>165</v>
      </c>
      <c r="J119" s="81">
        <v>4</v>
      </c>
      <c r="K119" s="47">
        <v>33</v>
      </c>
      <c r="L119" s="47">
        <v>74</v>
      </c>
      <c r="M119" s="66">
        <v>18.09</v>
      </c>
      <c r="N119" s="66">
        <v>38.299999999999997</v>
      </c>
      <c r="O119" s="66">
        <v>38.299999999999997</v>
      </c>
      <c r="P119" s="66">
        <v>3.19</v>
      </c>
      <c r="Q119" s="66">
        <v>2.13</v>
      </c>
      <c r="R119" s="66">
        <v>1.1299999999999999</v>
      </c>
    </row>
    <row r="120" spans="1:18" ht="14.1" customHeight="1" x14ac:dyDescent="0.3">
      <c r="A120" s="65" t="s">
        <v>292</v>
      </c>
      <c r="B120" s="65" t="s">
        <v>296</v>
      </c>
      <c r="C120" s="66">
        <v>25.3</v>
      </c>
      <c r="D120" s="47">
        <v>39</v>
      </c>
      <c r="E120" s="66">
        <v>0.65</v>
      </c>
      <c r="F120" s="66">
        <v>0.46</v>
      </c>
      <c r="G120" s="66">
        <v>0.97</v>
      </c>
      <c r="H120" s="47">
        <v>84</v>
      </c>
      <c r="I120" s="47">
        <v>165</v>
      </c>
      <c r="J120" s="81">
        <v>3</v>
      </c>
      <c r="K120" s="47">
        <v>34</v>
      </c>
      <c r="L120" s="47">
        <v>72</v>
      </c>
      <c r="M120" s="66">
        <v>12.82</v>
      </c>
      <c r="N120" s="66">
        <v>38.46</v>
      </c>
      <c r="O120" s="66">
        <v>38.46</v>
      </c>
      <c r="P120" s="66">
        <v>10.26</v>
      </c>
      <c r="Q120" s="47">
        <v>0</v>
      </c>
      <c r="R120" s="66">
        <v>0.44</v>
      </c>
    </row>
    <row r="121" spans="1:18" ht="14.1" customHeight="1" x14ac:dyDescent="0.3">
      <c r="A121" s="65" t="s">
        <v>292</v>
      </c>
      <c r="B121" s="65" t="s">
        <v>297</v>
      </c>
      <c r="C121" s="66">
        <v>14.6</v>
      </c>
      <c r="D121" s="47">
        <v>18</v>
      </c>
      <c r="E121" s="66">
        <v>0.81</v>
      </c>
      <c r="F121" s="66">
        <v>0.21</v>
      </c>
      <c r="G121" s="66">
        <v>1.22</v>
      </c>
      <c r="H121" s="47">
        <v>3</v>
      </c>
      <c r="I121" s="47">
        <v>165</v>
      </c>
      <c r="J121" s="81">
        <v>3</v>
      </c>
      <c r="K121" s="47">
        <v>2</v>
      </c>
      <c r="L121" s="47">
        <v>72</v>
      </c>
      <c r="M121" s="66">
        <v>38.89</v>
      </c>
      <c r="N121" s="66">
        <v>38.89</v>
      </c>
      <c r="O121" s="66">
        <v>22.22</v>
      </c>
      <c r="P121" s="47">
        <v>0</v>
      </c>
      <c r="Q121" s="47">
        <v>0</v>
      </c>
      <c r="R121" s="66">
        <v>0.26</v>
      </c>
    </row>
    <row r="122" spans="1:18" ht="14.1" customHeight="1" x14ac:dyDescent="0.3">
      <c r="A122" s="65" t="s">
        <v>292</v>
      </c>
      <c r="B122" s="65" t="s">
        <v>298</v>
      </c>
      <c r="C122" s="66">
        <v>15.1</v>
      </c>
      <c r="D122" s="47">
        <v>19</v>
      </c>
      <c r="E122" s="66">
        <v>0.79</v>
      </c>
      <c r="F122" s="66">
        <v>0.22</v>
      </c>
      <c r="G122" s="66">
        <v>1.19</v>
      </c>
      <c r="H122" s="47">
        <v>7</v>
      </c>
      <c r="I122" s="47">
        <v>165</v>
      </c>
      <c r="J122" s="81">
        <v>3</v>
      </c>
      <c r="K122" s="47">
        <v>4</v>
      </c>
      <c r="L122" s="47">
        <v>72</v>
      </c>
      <c r="M122" s="66">
        <v>36.840000000000003</v>
      </c>
      <c r="N122" s="66">
        <v>36.840000000000003</v>
      </c>
      <c r="O122" s="66">
        <v>26.32</v>
      </c>
      <c r="P122" s="47">
        <v>0</v>
      </c>
      <c r="Q122" s="47">
        <v>0</v>
      </c>
      <c r="R122" s="66">
        <v>0.27</v>
      </c>
    </row>
    <row r="123" spans="1:18" ht="14.1" customHeight="1" x14ac:dyDescent="0.3">
      <c r="A123" s="65" t="s">
        <v>292</v>
      </c>
      <c r="B123" s="65" t="s">
        <v>300</v>
      </c>
      <c r="C123" s="66">
        <v>18.600000000000001</v>
      </c>
      <c r="D123" s="47">
        <v>31</v>
      </c>
      <c r="E123" s="66">
        <v>0.6</v>
      </c>
      <c r="F123" s="66">
        <v>0.36</v>
      </c>
      <c r="G123" s="66">
        <v>0.9</v>
      </c>
      <c r="H123" s="47">
        <v>111</v>
      </c>
      <c r="I123" s="47">
        <v>165</v>
      </c>
      <c r="J123" s="81">
        <v>3</v>
      </c>
      <c r="K123" s="47">
        <v>43</v>
      </c>
      <c r="L123" s="47">
        <v>72</v>
      </c>
      <c r="M123" s="66">
        <v>9.68</v>
      </c>
      <c r="N123" s="66">
        <v>32.26</v>
      </c>
      <c r="O123" s="66">
        <v>45.16</v>
      </c>
      <c r="P123" s="66">
        <v>9.68</v>
      </c>
      <c r="Q123" s="66">
        <v>3.23</v>
      </c>
      <c r="R123" s="66">
        <v>0.33</v>
      </c>
    </row>
    <row r="124" spans="1:18" ht="14.1" customHeight="1" x14ac:dyDescent="0.3">
      <c r="A124" s="65" t="s">
        <v>292</v>
      </c>
      <c r="B124" s="65" t="s">
        <v>302</v>
      </c>
      <c r="C124" s="66">
        <v>79.099999999999994</v>
      </c>
      <c r="D124" s="47">
        <v>117</v>
      </c>
      <c r="E124" s="66">
        <v>0.68</v>
      </c>
      <c r="F124" s="66">
        <v>1.37</v>
      </c>
      <c r="G124" s="66">
        <v>1.01</v>
      </c>
      <c r="H124" s="47">
        <v>75</v>
      </c>
      <c r="I124" s="47">
        <v>165</v>
      </c>
      <c r="J124" s="81">
        <v>4</v>
      </c>
      <c r="K124" s="47">
        <v>41</v>
      </c>
      <c r="L124" s="47">
        <v>74</v>
      </c>
      <c r="M124" s="66">
        <v>8.5500000000000007</v>
      </c>
      <c r="N124" s="66">
        <v>54.7</v>
      </c>
      <c r="O124" s="66">
        <v>28.21</v>
      </c>
      <c r="P124" s="66">
        <v>5.98</v>
      </c>
      <c r="Q124" s="66">
        <v>2.56</v>
      </c>
      <c r="R124" s="66">
        <v>1.39</v>
      </c>
    </row>
    <row r="125" spans="1:18" ht="14.1" customHeight="1" x14ac:dyDescent="0.3">
      <c r="A125" s="65" t="s">
        <v>304</v>
      </c>
      <c r="B125" s="65" t="s">
        <v>137</v>
      </c>
      <c r="C125" s="66">
        <v>10.9</v>
      </c>
      <c r="D125" s="47">
        <v>26</v>
      </c>
      <c r="E125" s="66">
        <v>0.42</v>
      </c>
      <c r="F125" s="66">
        <v>0.3</v>
      </c>
      <c r="G125" s="66">
        <v>0.63</v>
      </c>
      <c r="H125" s="47">
        <v>163</v>
      </c>
      <c r="I125" s="47">
        <v>165</v>
      </c>
      <c r="J125" s="81">
        <v>3</v>
      </c>
      <c r="K125" s="47">
        <v>70</v>
      </c>
      <c r="L125" s="47">
        <v>72</v>
      </c>
      <c r="M125" s="47">
        <v>0</v>
      </c>
      <c r="N125" s="66">
        <v>11.54</v>
      </c>
      <c r="O125" s="47">
        <v>50</v>
      </c>
      <c r="P125" s="66">
        <v>38.46</v>
      </c>
      <c r="Q125" s="47">
        <v>0</v>
      </c>
      <c r="R125" s="66">
        <v>0.19</v>
      </c>
    </row>
    <row r="126" spans="1:18" ht="14.1" customHeight="1" x14ac:dyDescent="0.3">
      <c r="A126" s="65" t="s">
        <v>307</v>
      </c>
      <c r="B126" s="65" t="s">
        <v>309</v>
      </c>
      <c r="C126" s="66">
        <v>30.9</v>
      </c>
      <c r="D126" s="47">
        <v>43</v>
      </c>
      <c r="E126" s="66">
        <v>0.72</v>
      </c>
      <c r="F126" s="66">
        <v>0.5</v>
      </c>
      <c r="G126" s="66">
        <v>1.08</v>
      </c>
      <c r="H126" s="47">
        <v>34</v>
      </c>
      <c r="I126" s="47">
        <v>165</v>
      </c>
      <c r="J126" s="81">
        <v>4</v>
      </c>
      <c r="K126" s="47">
        <v>17</v>
      </c>
      <c r="L126" s="47">
        <v>74</v>
      </c>
      <c r="M126" s="66">
        <v>18.600000000000001</v>
      </c>
      <c r="N126" s="66">
        <v>41.86</v>
      </c>
      <c r="O126" s="66">
        <v>39.53</v>
      </c>
      <c r="P126" s="47">
        <v>0</v>
      </c>
      <c r="Q126" s="47">
        <v>0</v>
      </c>
      <c r="R126" s="66">
        <v>0.54</v>
      </c>
    </row>
    <row r="127" spans="1:18" ht="14.1" customHeight="1" x14ac:dyDescent="0.3">
      <c r="A127" s="65" t="s">
        <v>310</v>
      </c>
      <c r="B127" s="65" t="s">
        <v>312</v>
      </c>
      <c r="C127" s="66">
        <v>6.3</v>
      </c>
      <c r="D127" s="47">
        <v>12</v>
      </c>
      <c r="E127" s="66">
        <v>0.53</v>
      </c>
      <c r="F127" s="66">
        <v>0.14000000000000001</v>
      </c>
      <c r="G127" s="66">
        <v>0.79</v>
      </c>
      <c r="H127" s="47">
        <v>141</v>
      </c>
      <c r="I127" s="47">
        <v>165</v>
      </c>
      <c r="J127" s="81">
        <v>2</v>
      </c>
      <c r="K127" s="47">
        <v>12</v>
      </c>
      <c r="L127" s="47">
        <v>19</v>
      </c>
      <c r="M127" s="47">
        <v>0</v>
      </c>
      <c r="N127" s="47">
        <v>25</v>
      </c>
      <c r="O127" s="66">
        <v>58.33</v>
      </c>
      <c r="P127" s="66">
        <v>16.670000000000002</v>
      </c>
      <c r="Q127" s="47">
        <v>0</v>
      </c>
      <c r="R127" s="66">
        <v>0.11</v>
      </c>
    </row>
    <row r="128" spans="1:18" ht="14.1" customHeight="1" x14ac:dyDescent="0.3">
      <c r="A128" s="65" t="s">
        <v>313</v>
      </c>
      <c r="B128" s="65" t="s">
        <v>230</v>
      </c>
      <c r="C128" s="66">
        <v>6.8</v>
      </c>
      <c r="D128" s="47">
        <v>14</v>
      </c>
      <c r="E128" s="66">
        <v>0.49</v>
      </c>
      <c r="F128" s="66">
        <v>0.16</v>
      </c>
      <c r="G128" s="66">
        <v>0.73</v>
      </c>
      <c r="H128" s="47">
        <v>152</v>
      </c>
      <c r="I128" s="47">
        <v>165</v>
      </c>
      <c r="J128" s="81">
        <v>3</v>
      </c>
      <c r="K128" s="47">
        <v>63</v>
      </c>
      <c r="L128" s="47">
        <v>72</v>
      </c>
      <c r="M128" s="47">
        <v>0</v>
      </c>
      <c r="N128" s="66">
        <v>14.29</v>
      </c>
      <c r="O128" s="66">
        <v>71.430000000000007</v>
      </c>
      <c r="P128" s="66">
        <v>7.14</v>
      </c>
      <c r="Q128" s="66">
        <v>7.14</v>
      </c>
      <c r="R128" s="66">
        <v>0.12</v>
      </c>
    </row>
    <row r="129" spans="1:18" ht="14.1" customHeight="1" x14ac:dyDescent="0.3">
      <c r="A129" s="65" t="s">
        <v>316</v>
      </c>
      <c r="B129" s="65" t="s">
        <v>318</v>
      </c>
      <c r="C129" s="66">
        <v>63.5</v>
      </c>
      <c r="D129" s="47">
        <v>90</v>
      </c>
      <c r="E129" s="66">
        <v>0.71</v>
      </c>
      <c r="F129" s="66">
        <v>1.05</v>
      </c>
      <c r="G129" s="66">
        <v>1.06</v>
      </c>
      <c r="H129" s="47">
        <v>43</v>
      </c>
      <c r="I129" s="47">
        <v>165</v>
      </c>
      <c r="J129" s="81">
        <v>4</v>
      </c>
      <c r="K129" s="47">
        <v>20</v>
      </c>
      <c r="L129" s="47">
        <v>74</v>
      </c>
      <c r="M129" s="66">
        <v>14.44</v>
      </c>
      <c r="N129" s="66">
        <v>47.78</v>
      </c>
      <c r="O129" s="66">
        <v>34.44</v>
      </c>
      <c r="P129" s="66">
        <v>3.33</v>
      </c>
      <c r="Q129" s="47">
        <v>0</v>
      </c>
      <c r="R129" s="66">
        <v>1.1100000000000001</v>
      </c>
    </row>
    <row r="130" spans="1:18" ht="14.1" customHeight="1" x14ac:dyDescent="0.3">
      <c r="A130" s="65" t="s">
        <v>316</v>
      </c>
      <c r="B130" s="65" t="s">
        <v>319</v>
      </c>
      <c r="C130" s="66">
        <v>31.4</v>
      </c>
      <c r="D130" s="47">
        <v>45</v>
      </c>
      <c r="E130" s="66">
        <v>0.7</v>
      </c>
      <c r="F130" s="66">
        <v>0.53</v>
      </c>
      <c r="G130" s="66">
        <v>1.05</v>
      </c>
      <c r="H130" s="47">
        <v>50</v>
      </c>
      <c r="I130" s="47">
        <v>165</v>
      </c>
      <c r="J130" s="81">
        <v>4</v>
      </c>
      <c r="K130" s="47">
        <v>24</v>
      </c>
      <c r="L130" s="47">
        <v>74</v>
      </c>
      <c r="M130" s="66">
        <v>17.78</v>
      </c>
      <c r="N130" s="66">
        <v>51.11</v>
      </c>
      <c r="O130" s="66">
        <v>17.78</v>
      </c>
      <c r="P130" s="66">
        <v>11.11</v>
      </c>
      <c r="Q130" s="66">
        <v>2.2200000000000002</v>
      </c>
      <c r="R130" s="66">
        <v>0.55000000000000004</v>
      </c>
    </row>
    <row r="131" spans="1:18" ht="14.1" customHeight="1" x14ac:dyDescent="0.3">
      <c r="A131" s="65" t="s">
        <v>320</v>
      </c>
      <c r="B131" s="65" t="s">
        <v>321</v>
      </c>
      <c r="C131" s="66">
        <v>72.900000000000006</v>
      </c>
      <c r="D131" s="47">
        <v>98</v>
      </c>
      <c r="E131" s="66">
        <v>0.74</v>
      </c>
      <c r="F131" s="66">
        <v>1.1499999999999999</v>
      </c>
      <c r="G131" s="66">
        <v>1.1100000000000001</v>
      </c>
      <c r="H131" s="47">
        <v>28</v>
      </c>
      <c r="I131" s="47">
        <v>165</v>
      </c>
      <c r="J131" s="81">
        <v>4</v>
      </c>
      <c r="K131" s="47">
        <v>12</v>
      </c>
      <c r="L131" s="47">
        <v>74</v>
      </c>
      <c r="M131" s="66">
        <v>23.47</v>
      </c>
      <c r="N131" s="66">
        <v>46.94</v>
      </c>
      <c r="O131" s="66">
        <v>25.51</v>
      </c>
      <c r="P131" s="66">
        <v>3.06</v>
      </c>
      <c r="Q131" s="66">
        <v>1.02</v>
      </c>
      <c r="R131" s="66">
        <v>1.28</v>
      </c>
    </row>
    <row r="132" spans="1:18" ht="14.1" customHeight="1" x14ac:dyDescent="0.3">
      <c r="A132" s="65" t="s">
        <v>320</v>
      </c>
      <c r="B132" s="65" t="s">
        <v>97</v>
      </c>
      <c r="C132" s="66">
        <v>106.4</v>
      </c>
      <c r="D132" s="47">
        <v>146</v>
      </c>
      <c r="E132" s="66">
        <v>0.73</v>
      </c>
      <c r="F132" s="66">
        <v>1.71</v>
      </c>
      <c r="G132" s="66">
        <v>1.0900000000000001</v>
      </c>
      <c r="H132" s="47">
        <v>31</v>
      </c>
      <c r="I132" s="47">
        <v>165</v>
      </c>
      <c r="J132" s="81">
        <v>4</v>
      </c>
      <c r="K132" s="47">
        <v>15</v>
      </c>
      <c r="L132" s="47">
        <v>74</v>
      </c>
      <c r="M132" s="66">
        <v>19.86</v>
      </c>
      <c r="N132" s="66">
        <v>46.58</v>
      </c>
      <c r="O132" s="66">
        <v>30.14</v>
      </c>
      <c r="P132" s="66">
        <v>3.42</v>
      </c>
      <c r="Q132" s="47">
        <v>0</v>
      </c>
      <c r="R132" s="66">
        <v>1.87</v>
      </c>
    </row>
    <row r="133" spans="1:18" ht="14.1" customHeight="1" x14ac:dyDescent="0.3">
      <c r="A133" s="65" t="s">
        <v>320</v>
      </c>
      <c r="B133" s="65" t="s">
        <v>45</v>
      </c>
      <c r="C133" s="66">
        <v>19.100000000000001</v>
      </c>
      <c r="D133" s="47">
        <v>25</v>
      </c>
      <c r="E133" s="66">
        <v>0.76</v>
      </c>
      <c r="F133" s="66">
        <v>0.28999999999999998</v>
      </c>
      <c r="G133" s="66">
        <v>1.1399999999999999</v>
      </c>
      <c r="H133" s="47">
        <v>15</v>
      </c>
      <c r="I133" s="47">
        <v>165</v>
      </c>
      <c r="J133" s="81">
        <v>3</v>
      </c>
      <c r="K133" s="47">
        <v>8</v>
      </c>
      <c r="L133" s="47">
        <v>72</v>
      </c>
      <c r="M133" s="47">
        <v>24</v>
      </c>
      <c r="N133" s="47">
        <v>48</v>
      </c>
      <c r="O133" s="66">
        <v>28</v>
      </c>
      <c r="P133" s="47">
        <v>0</v>
      </c>
      <c r="Q133" s="47">
        <v>0</v>
      </c>
      <c r="R133" s="66">
        <v>0.34</v>
      </c>
    </row>
    <row r="134" spans="1:18" ht="14.1" customHeight="1" x14ac:dyDescent="0.3">
      <c r="A134" s="65" t="s">
        <v>320</v>
      </c>
      <c r="B134" s="65" t="s">
        <v>227</v>
      </c>
      <c r="C134" s="66">
        <v>41</v>
      </c>
      <c r="D134" s="47">
        <v>60</v>
      </c>
      <c r="E134" s="66">
        <v>0.68</v>
      </c>
      <c r="F134" s="66">
        <v>0.7</v>
      </c>
      <c r="G134" s="66">
        <v>1.02</v>
      </c>
      <c r="H134" s="47">
        <v>66</v>
      </c>
      <c r="I134" s="47">
        <v>165</v>
      </c>
      <c r="J134" s="81">
        <v>4</v>
      </c>
      <c r="K134" s="47">
        <v>36</v>
      </c>
      <c r="L134" s="47">
        <v>74</v>
      </c>
      <c r="M134" s="66">
        <v>11.67</v>
      </c>
      <c r="N134" s="66">
        <v>43.33</v>
      </c>
      <c r="O134" s="66">
        <v>43.33</v>
      </c>
      <c r="P134" s="66">
        <v>1.67</v>
      </c>
      <c r="Q134" s="47">
        <v>0</v>
      </c>
      <c r="R134" s="66">
        <v>0.72</v>
      </c>
    </row>
    <row r="135" spans="1:18" ht="14.1" customHeight="1" x14ac:dyDescent="0.3">
      <c r="A135" s="65" t="s">
        <v>323</v>
      </c>
      <c r="B135" s="65" t="s">
        <v>71</v>
      </c>
      <c r="C135" s="66">
        <v>14.8</v>
      </c>
      <c r="D135" s="47">
        <v>27</v>
      </c>
      <c r="E135" s="66">
        <v>0.55000000000000004</v>
      </c>
      <c r="F135" s="66">
        <v>0.32</v>
      </c>
      <c r="G135" s="66">
        <v>0.82</v>
      </c>
      <c r="H135" s="47">
        <v>135</v>
      </c>
      <c r="I135" s="47">
        <v>165</v>
      </c>
      <c r="J135" s="81">
        <v>3</v>
      </c>
      <c r="K135" s="47">
        <v>56</v>
      </c>
      <c r="L135" s="47">
        <v>72</v>
      </c>
      <c r="M135" s="66">
        <v>3.7</v>
      </c>
      <c r="N135" s="66">
        <v>37.04</v>
      </c>
      <c r="O135" s="66">
        <v>37.04</v>
      </c>
      <c r="P135" s="66">
        <v>14.81</v>
      </c>
      <c r="Q135" s="66">
        <v>7.41</v>
      </c>
      <c r="R135" s="66">
        <v>0.26</v>
      </c>
    </row>
    <row r="136" spans="1:18" ht="14.1" customHeight="1" x14ac:dyDescent="0.3">
      <c r="A136" s="65" t="s">
        <v>336</v>
      </c>
      <c r="B136" s="65" t="s">
        <v>338</v>
      </c>
      <c r="C136" s="66">
        <v>41.2</v>
      </c>
      <c r="D136" s="47">
        <v>78</v>
      </c>
      <c r="E136" s="66">
        <v>0.53</v>
      </c>
      <c r="F136" s="66">
        <v>0.91</v>
      </c>
      <c r="G136" s="66">
        <v>0.79</v>
      </c>
      <c r="H136" s="47">
        <v>141</v>
      </c>
      <c r="I136" s="47">
        <v>165</v>
      </c>
      <c r="J136" s="81">
        <v>4</v>
      </c>
      <c r="K136" s="47">
        <v>73</v>
      </c>
      <c r="L136" s="47">
        <v>74</v>
      </c>
      <c r="M136" s="66">
        <v>5.13</v>
      </c>
      <c r="N136" s="66">
        <v>29.49</v>
      </c>
      <c r="O136" s="66">
        <v>41.03</v>
      </c>
      <c r="P136" s="66">
        <v>17.95</v>
      </c>
      <c r="Q136" s="66">
        <v>6.41</v>
      </c>
      <c r="R136" s="66">
        <v>0.72</v>
      </c>
    </row>
    <row r="137" spans="1:18" ht="14.1" customHeight="1" x14ac:dyDescent="0.3">
      <c r="A137" s="65" t="s">
        <v>336</v>
      </c>
      <c r="B137" s="65" t="s">
        <v>227</v>
      </c>
      <c r="C137" s="66">
        <v>28.1</v>
      </c>
      <c r="D137" s="47">
        <v>45</v>
      </c>
      <c r="E137" s="66">
        <v>0.62</v>
      </c>
      <c r="F137" s="66">
        <v>0.53</v>
      </c>
      <c r="G137" s="66">
        <v>0.94</v>
      </c>
      <c r="H137" s="47">
        <v>101</v>
      </c>
      <c r="I137" s="47">
        <v>165</v>
      </c>
      <c r="J137" s="81">
        <v>4</v>
      </c>
      <c r="K137" s="47">
        <v>56</v>
      </c>
      <c r="L137" s="47">
        <v>74</v>
      </c>
      <c r="M137" s="66">
        <v>8.89</v>
      </c>
      <c r="N137" s="66">
        <v>46.67</v>
      </c>
      <c r="O137" s="66">
        <v>28.89</v>
      </c>
      <c r="P137" s="66">
        <v>8.89</v>
      </c>
      <c r="Q137" s="66">
        <v>6.67</v>
      </c>
      <c r="R137" s="66">
        <v>0.49</v>
      </c>
    </row>
    <row r="138" spans="1:18" ht="14.1" customHeight="1" x14ac:dyDescent="0.3">
      <c r="A138" s="65" t="s">
        <v>339</v>
      </c>
      <c r="B138" s="65" t="s">
        <v>342</v>
      </c>
      <c r="C138" s="66">
        <v>33.200000000000003</v>
      </c>
      <c r="D138" s="47">
        <v>52</v>
      </c>
      <c r="E138" s="66">
        <v>0.64</v>
      </c>
      <c r="F138" s="66">
        <v>0.61</v>
      </c>
      <c r="G138" s="66">
        <v>0.96</v>
      </c>
      <c r="H138" s="47">
        <v>89</v>
      </c>
      <c r="I138" s="47">
        <v>165</v>
      </c>
      <c r="J138" s="81">
        <v>4</v>
      </c>
      <c r="K138" s="47">
        <v>48</v>
      </c>
      <c r="L138" s="47">
        <v>74</v>
      </c>
      <c r="M138" s="66">
        <v>7.69</v>
      </c>
      <c r="N138" s="66">
        <v>40.380000000000003</v>
      </c>
      <c r="O138" s="66">
        <v>46.15</v>
      </c>
      <c r="P138" s="66">
        <v>3.85</v>
      </c>
      <c r="Q138" s="66">
        <v>1.92</v>
      </c>
      <c r="R138" s="66">
        <v>0.57999999999999996</v>
      </c>
    </row>
    <row r="139" spans="1:18" ht="14.1" customHeight="1" x14ac:dyDescent="0.3">
      <c r="A139" s="65" t="s">
        <v>339</v>
      </c>
      <c r="B139" s="65" t="s">
        <v>343</v>
      </c>
      <c r="C139" s="66">
        <v>9.9</v>
      </c>
      <c r="D139" s="47">
        <v>21</v>
      </c>
      <c r="E139" s="66">
        <v>0.47</v>
      </c>
      <c r="F139" s="66">
        <v>0.25</v>
      </c>
      <c r="G139" s="66">
        <v>0.71</v>
      </c>
      <c r="H139" s="47">
        <v>156</v>
      </c>
      <c r="I139" s="47">
        <v>165</v>
      </c>
      <c r="J139" s="81">
        <v>3</v>
      </c>
      <c r="K139" s="47">
        <v>66</v>
      </c>
      <c r="L139" s="47">
        <v>72</v>
      </c>
      <c r="M139" s="66">
        <v>9.52</v>
      </c>
      <c r="N139" s="66">
        <v>9.52</v>
      </c>
      <c r="O139" s="66">
        <v>52.38</v>
      </c>
      <c r="P139" s="66">
        <v>19.05</v>
      </c>
      <c r="Q139" s="66">
        <v>9.52</v>
      </c>
      <c r="R139" s="66">
        <v>0.17</v>
      </c>
    </row>
    <row r="140" spans="1:18" ht="14.1" customHeight="1" x14ac:dyDescent="0.3">
      <c r="A140" s="65" t="s">
        <v>339</v>
      </c>
      <c r="B140" s="65" t="s">
        <v>344</v>
      </c>
      <c r="C140" s="66">
        <v>84.9</v>
      </c>
      <c r="D140" s="47">
        <v>113</v>
      </c>
      <c r="E140" s="66">
        <v>0.75</v>
      </c>
      <c r="F140" s="66">
        <v>1.32</v>
      </c>
      <c r="G140" s="66">
        <v>1.1299999999999999</v>
      </c>
      <c r="H140" s="47">
        <v>22</v>
      </c>
      <c r="I140" s="47">
        <v>165</v>
      </c>
      <c r="J140" s="81">
        <v>4</v>
      </c>
      <c r="K140" s="47">
        <v>9</v>
      </c>
      <c r="L140" s="47">
        <v>74</v>
      </c>
      <c r="M140" s="66">
        <v>31.86</v>
      </c>
      <c r="N140" s="66">
        <v>41.59</v>
      </c>
      <c r="O140" s="66">
        <v>18.579999999999998</v>
      </c>
      <c r="P140" s="66">
        <v>3.54</v>
      </c>
      <c r="Q140" s="66">
        <v>4.42</v>
      </c>
      <c r="R140" s="66">
        <v>1.49</v>
      </c>
    </row>
    <row r="141" spans="1:18" ht="14.1" customHeight="1" x14ac:dyDescent="0.3">
      <c r="A141" s="65" t="s">
        <v>339</v>
      </c>
      <c r="B141" s="65" t="s">
        <v>227</v>
      </c>
      <c r="C141" s="66">
        <v>19.100000000000001</v>
      </c>
      <c r="D141" s="47">
        <v>29</v>
      </c>
      <c r="E141" s="66">
        <v>0.66</v>
      </c>
      <c r="F141" s="66">
        <v>0.34</v>
      </c>
      <c r="G141" s="66">
        <v>0.99</v>
      </c>
      <c r="H141" s="47">
        <v>80</v>
      </c>
      <c r="I141" s="47">
        <v>165</v>
      </c>
      <c r="J141" s="81">
        <v>3</v>
      </c>
      <c r="K141" s="47">
        <v>32</v>
      </c>
      <c r="L141" s="47">
        <v>72</v>
      </c>
      <c r="M141" s="66">
        <v>17.239999999999998</v>
      </c>
      <c r="N141" s="66">
        <v>37.93</v>
      </c>
      <c r="O141" s="66">
        <v>31.03</v>
      </c>
      <c r="P141" s="66">
        <v>13.79</v>
      </c>
      <c r="Q141" s="47">
        <v>0</v>
      </c>
      <c r="R141" s="66">
        <v>0.34</v>
      </c>
    </row>
    <row r="142" spans="1:18" ht="14.1" customHeight="1" x14ac:dyDescent="0.3">
      <c r="A142" s="65" t="s">
        <v>349</v>
      </c>
      <c r="B142" s="65" t="s">
        <v>353</v>
      </c>
      <c r="C142" s="66">
        <v>24.1</v>
      </c>
      <c r="D142" s="47">
        <v>43</v>
      </c>
      <c r="E142" s="66">
        <v>0.56000000000000005</v>
      </c>
      <c r="F142" s="66">
        <v>0.5</v>
      </c>
      <c r="G142" s="66">
        <v>0.84</v>
      </c>
      <c r="H142" s="47">
        <v>129</v>
      </c>
      <c r="I142" s="47">
        <v>165</v>
      </c>
      <c r="J142" s="81">
        <v>4</v>
      </c>
      <c r="K142" s="47">
        <v>68</v>
      </c>
      <c r="L142" s="47">
        <v>74</v>
      </c>
      <c r="M142" s="66">
        <v>4.6500000000000004</v>
      </c>
      <c r="N142" s="66">
        <v>23.26</v>
      </c>
      <c r="O142" s="66">
        <v>62.79</v>
      </c>
      <c r="P142" s="66">
        <v>6.98</v>
      </c>
      <c r="Q142" s="66">
        <v>2.33</v>
      </c>
      <c r="R142" s="66">
        <v>0.42</v>
      </c>
    </row>
    <row r="143" spans="1:18" ht="14.1" customHeight="1" x14ac:dyDescent="0.3">
      <c r="A143" s="65" t="s">
        <v>349</v>
      </c>
      <c r="B143" s="65" t="s">
        <v>354</v>
      </c>
      <c r="C143" s="66">
        <v>28.8</v>
      </c>
      <c r="D143" s="47">
        <v>45</v>
      </c>
      <c r="E143" s="66">
        <v>0.64</v>
      </c>
      <c r="F143" s="66">
        <v>0.53</v>
      </c>
      <c r="G143" s="66">
        <v>0.96</v>
      </c>
      <c r="H143" s="47">
        <v>89</v>
      </c>
      <c r="I143" s="47">
        <v>165</v>
      </c>
      <c r="J143" s="81">
        <v>4</v>
      </c>
      <c r="K143" s="47">
        <v>48</v>
      </c>
      <c r="L143" s="47">
        <v>74</v>
      </c>
      <c r="M143" s="66">
        <v>8.89</v>
      </c>
      <c r="N143" s="66">
        <v>44.44</v>
      </c>
      <c r="O143" s="66">
        <v>35.56</v>
      </c>
      <c r="P143" s="66">
        <v>8.89</v>
      </c>
      <c r="Q143" s="66">
        <v>2.2200000000000002</v>
      </c>
      <c r="R143" s="66">
        <v>0.51</v>
      </c>
    </row>
    <row r="144" spans="1:18" ht="14.1" customHeight="1" x14ac:dyDescent="0.3">
      <c r="A144" s="65" t="s">
        <v>355</v>
      </c>
      <c r="B144" s="65" t="s">
        <v>358</v>
      </c>
      <c r="C144" s="66">
        <v>8.9</v>
      </c>
      <c r="D144" s="47">
        <v>17</v>
      </c>
      <c r="E144" s="66">
        <v>0.52</v>
      </c>
      <c r="F144" s="66">
        <v>0.2</v>
      </c>
      <c r="G144" s="66">
        <v>0.78</v>
      </c>
      <c r="H144" s="47">
        <v>145</v>
      </c>
      <c r="I144" s="47">
        <v>165</v>
      </c>
      <c r="J144" s="81">
        <v>3</v>
      </c>
      <c r="K144" s="47">
        <v>58</v>
      </c>
      <c r="L144" s="47">
        <v>72</v>
      </c>
      <c r="M144" s="47">
        <v>0</v>
      </c>
      <c r="N144" s="66">
        <v>23.53</v>
      </c>
      <c r="O144" s="66">
        <v>64.709999999999994</v>
      </c>
      <c r="P144" s="66">
        <v>5.88</v>
      </c>
      <c r="Q144" s="66">
        <v>5.88</v>
      </c>
      <c r="R144" s="66">
        <v>0.16</v>
      </c>
    </row>
    <row r="145" spans="1:18" ht="14.1" customHeight="1" x14ac:dyDescent="0.3">
      <c r="A145" s="65" t="s">
        <v>355</v>
      </c>
      <c r="B145" s="65" t="s">
        <v>359</v>
      </c>
      <c r="C145" s="66">
        <v>41.9</v>
      </c>
      <c r="D145" s="47">
        <v>63</v>
      </c>
      <c r="E145" s="66">
        <v>0.67</v>
      </c>
      <c r="F145" s="66">
        <v>0.74</v>
      </c>
      <c r="G145" s="47">
        <v>1</v>
      </c>
      <c r="H145" s="47">
        <v>77</v>
      </c>
      <c r="I145" s="47">
        <v>165</v>
      </c>
      <c r="J145" s="81">
        <v>4</v>
      </c>
      <c r="K145" s="47">
        <v>42</v>
      </c>
      <c r="L145" s="47">
        <v>74</v>
      </c>
      <c r="M145" s="66">
        <v>6.35</v>
      </c>
      <c r="N145" s="66">
        <v>50.79</v>
      </c>
      <c r="O145" s="66">
        <v>36.51</v>
      </c>
      <c r="P145" s="66">
        <v>6.35</v>
      </c>
      <c r="Q145" s="47">
        <v>0</v>
      </c>
      <c r="R145" s="66">
        <v>0.74</v>
      </c>
    </row>
    <row r="146" spans="1:18" ht="14.1" customHeight="1" x14ac:dyDescent="0.3">
      <c r="A146" s="65" t="s">
        <v>355</v>
      </c>
      <c r="B146" s="65" t="s">
        <v>360</v>
      </c>
      <c r="C146" s="66">
        <v>31.1</v>
      </c>
      <c r="D146" s="47">
        <v>45</v>
      </c>
      <c r="E146" s="66">
        <v>0.69</v>
      </c>
      <c r="F146" s="66">
        <v>0.53</v>
      </c>
      <c r="G146" s="66">
        <v>1.04</v>
      </c>
      <c r="H146" s="47">
        <v>55</v>
      </c>
      <c r="I146" s="47">
        <v>165</v>
      </c>
      <c r="J146" s="81">
        <v>4</v>
      </c>
      <c r="K146" s="47">
        <v>29</v>
      </c>
      <c r="L146" s="47">
        <v>74</v>
      </c>
      <c r="M146" s="66">
        <v>8.89</v>
      </c>
      <c r="N146" s="66">
        <v>48.89</v>
      </c>
      <c r="O146" s="66">
        <v>42.22</v>
      </c>
      <c r="P146" s="47">
        <v>0</v>
      </c>
      <c r="Q146" s="47">
        <v>0</v>
      </c>
      <c r="R146" s="66">
        <v>0.55000000000000004</v>
      </c>
    </row>
    <row r="147" spans="1:18" ht="14.1" customHeight="1" x14ac:dyDescent="0.3">
      <c r="A147" s="65" t="s">
        <v>361</v>
      </c>
      <c r="B147" s="65" t="s">
        <v>362</v>
      </c>
      <c r="C147" s="66">
        <v>16.100000000000001</v>
      </c>
      <c r="D147" s="47">
        <v>31</v>
      </c>
      <c r="E147" s="66">
        <v>0.52</v>
      </c>
      <c r="F147" s="66">
        <v>0.36</v>
      </c>
      <c r="G147" s="66">
        <v>0.78</v>
      </c>
      <c r="H147" s="47">
        <v>145</v>
      </c>
      <c r="I147" s="47">
        <v>165</v>
      </c>
      <c r="J147" s="81">
        <v>3</v>
      </c>
      <c r="K147" s="47">
        <v>58</v>
      </c>
      <c r="L147" s="47">
        <v>72</v>
      </c>
      <c r="M147" s="47">
        <v>0</v>
      </c>
      <c r="N147" s="66">
        <v>16.13</v>
      </c>
      <c r="O147" s="66">
        <v>74.19</v>
      </c>
      <c r="P147" s="66">
        <v>9.68</v>
      </c>
      <c r="Q147" s="47">
        <v>0</v>
      </c>
      <c r="R147" s="66">
        <v>0.28000000000000003</v>
      </c>
    </row>
    <row r="148" spans="1:18" ht="14.1" customHeight="1" x14ac:dyDescent="0.3">
      <c r="A148" s="65" t="s">
        <v>366</v>
      </c>
      <c r="B148" s="65" t="s">
        <v>367</v>
      </c>
      <c r="C148" s="66">
        <v>15.4</v>
      </c>
      <c r="D148" s="47">
        <v>24</v>
      </c>
      <c r="E148" s="66">
        <v>0.64</v>
      </c>
      <c r="F148" s="66">
        <v>0.28000000000000003</v>
      </c>
      <c r="G148" s="66">
        <v>0.96</v>
      </c>
      <c r="H148" s="47">
        <v>89</v>
      </c>
      <c r="I148" s="47">
        <v>165</v>
      </c>
      <c r="J148" s="81">
        <v>3</v>
      </c>
      <c r="K148" s="47">
        <v>36</v>
      </c>
      <c r="L148" s="47">
        <v>72</v>
      </c>
      <c r="M148" s="47">
        <v>0</v>
      </c>
      <c r="N148" s="66">
        <v>58.33</v>
      </c>
      <c r="O148" s="66">
        <v>33.33</v>
      </c>
      <c r="P148" s="66">
        <v>4.17</v>
      </c>
      <c r="Q148" s="66">
        <v>4.17</v>
      </c>
      <c r="R148" s="66">
        <v>0.27</v>
      </c>
    </row>
    <row r="149" spans="1:18" ht="14.1" customHeight="1" x14ac:dyDescent="0.3">
      <c r="A149" s="65" t="s">
        <v>366</v>
      </c>
      <c r="B149" s="65" t="s">
        <v>368</v>
      </c>
      <c r="C149" s="66">
        <v>9.6</v>
      </c>
      <c r="D149" s="47">
        <v>14</v>
      </c>
      <c r="E149" s="66">
        <v>0.69</v>
      </c>
      <c r="F149" s="66">
        <v>0.16</v>
      </c>
      <c r="G149" s="66">
        <v>1.03</v>
      </c>
      <c r="H149" s="47">
        <v>61</v>
      </c>
      <c r="I149" s="47">
        <v>165</v>
      </c>
      <c r="J149" s="81">
        <v>3</v>
      </c>
      <c r="K149" s="47">
        <v>25</v>
      </c>
      <c r="L149" s="47">
        <v>72</v>
      </c>
      <c r="M149" s="66">
        <v>7.14</v>
      </c>
      <c r="N149" s="66">
        <v>57.14</v>
      </c>
      <c r="O149" s="66">
        <v>28.57</v>
      </c>
      <c r="P149" s="66">
        <v>7.14</v>
      </c>
      <c r="Q149" s="47">
        <v>0</v>
      </c>
      <c r="R149" s="66">
        <v>0.17</v>
      </c>
    </row>
    <row r="150" spans="1:18" ht="14.1" customHeight="1" x14ac:dyDescent="0.3">
      <c r="A150" s="65" t="s">
        <v>369</v>
      </c>
      <c r="B150" s="65" t="s">
        <v>370</v>
      </c>
      <c r="C150" s="66">
        <v>36.1</v>
      </c>
      <c r="D150" s="47">
        <v>59</v>
      </c>
      <c r="E150" s="66">
        <v>0.61</v>
      </c>
      <c r="F150" s="66">
        <v>0.69</v>
      </c>
      <c r="G150" s="66">
        <v>0.92</v>
      </c>
      <c r="H150" s="47">
        <v>107</v>
      </c>
      <c r="I150" s="47">
        <v>165</v>
      </c>
      <c r="J150" s="81">
        <v>4</v>
      </c>
      <c r="K150" s="47">
        <v>60</v>
      </c>
      <c r="L150" s="47">
        <v>74</v>
      </c>
      <c r="M150" s="66">
        <v>11.86</v>
      </c>
      <c r="N150" s="66">
        <v>27.12</v>
      </c>
      <c r="O150" s="66">
        <v>52.54</v>
      </c>
      <c r="P150" s="66">
        <v>6.78</v>
      </c>
      <c r="Q150" s="66">
        <v>1.69</v>
      </c>
      <c r="R150" s="66">
        <v>0.63</v>
      </c>
    </row>
    <row r="151" spans="1:18" ht="14.1" customHeight="1" x14ac:dyDescent="0.3">
      <c r="A151" s="65" t="s">
        <v>369</v>
      </c>
      <c r="B151" s="65" t="s">
        <v>372</v>
      </c>
      <c r="C151" s="66">
        <v>158.19999999999999</v>
      </c>
      <c r="D151" s="47">
        <v>216</v>
      </c>
      <c r="E151" s="66">
        <v>0.73</v>
      </c>
      <c r="F151" s="66">
        <v>2.5299999999999998</v>
      </c>
      <c r="G151" s="66">
        <v>1.1000000000000001</v>
      </c>
      <c r="H151" s="47">
        <v>30</v>
      </c>
      <c r="I151" s="47">
        <v>165</v>
      </c>
      <c r="J151" s="81">
        <v>4</v>
      </c>
      <c r="K151" s="47">
        <v>14</v>
      </c>
      <c r="L151" s="47">
        <v>74</v>
      </c>
      <c r="M151" s="66">
        <v>19.91</v>
      </c>
      <c r="N151" s="66">
        <v>47.22</v>
      </c>
      <c r="O151" s="66">
        <v>30.56</v>
      </c>
      <c r="P151" s="66">
        <v>1.39</v>
      </c>
      <c r="Q151" s="66">
        <v>0.93</v>
      </c>
      <c r="R151" s="66">
        <v>2.78</v>
      </c>
    </row>
    <row r="152" spans="1:18" ht="14.1" customHeight="1" x14ac:dyDescent="0.3">
      <c r="A152" s="65" t="s">
        <v>369</v>
      </c>
      <c r="B152" s="65" t="s">
        <v>374</v>
      </c>
      <c r="C152" s="66">
        <v>17.2</v>
      </c>
      <c r="D152" s="47">
        <v>28</v>
      </c>
      <c r="E152" s="66">
        <v>0.61</v>
      </c>
      <c r="F152" s="66">
        <v>0.33</v>
      </c>
      <c r="G152" s="66">
        <v>0.92</v>
      </c>
      <c r="H152" s="47">
        <v>107</v>
      </c>
      <c r="I152" s="47">
        <v>165</v>
      </c>
      <c r="J152" s="81">
        <v>3</v>
      </c>
      <c r="K152" s="47">
        <v>41</v>
      </c>
      <c r="L152" s="47">
        <v>72</v>
      </c>
      <c r="M152" s="66">
        <v>17.86</v>
      </c>
      <c r="N152" s="47">
        <v>25</v>
      </c>
      <c r="O152" s="66">
        <v>42.86</v>
      </c>
      <c r="P152" s="66">
        <v>10.71</v>
      </c>
      <c r="Q152" s="66">
        <v>3.57</v>
      </c>
      <c r="R152" s="66">
        <v>0.3</v>
      </c>
    </row>
    <row r="153" spans="1:18" ht="14.1" customHeight="1" x14ac:dyDescent="0.3">
      <c r="A153" s="65" t="s">
        <v>369</v>
      </c>
      <c r="B153" s="65" t="s">
        <v>188</v>
      </c>
      <c r="C153" s="66">
        <v>86.7</v>
      </c>
      <c r="D153" s="47">
        <v>124</v>
      </c>
      <c r="E153" s="66">
        <v>0.7</v>
      </c>
      <c r="F153" s="66">
        <v>1.45</v>
      </c>
      <c r="G153" s="66">
        <v>1.05</v>
      </c>
      <c r="H153" s="47">
        <v>50</v>
      </c>
      <c r="I153" s="47">
        <v>165</v>
      </c>
      <c r="J153" s="81">
        <v>4</v>
      </c>
      <c r="K153" s="47">
        <v>24</v>
      </c>
      <c r="L153" s="47">
        <v>74</v>
      </c>
      <c r="M153" s="66">
        <v>12.9</v>
      </c>
      <c r="N153" s="47">
        <v>50</v>
      </c>
      <c r="O153" s="66">
        <v>33.06</v>
      </c>
      <c r="P153" s="66">
        <v>2.42</v>
      </c>
      <c r="Q153" s="66">
        <v>1.61</v>
      </c>
      <c r="R153" s="66">
        <v>1.52</v>
      </c>
    </row>
    <row r="154" spans="1:18" ht="14.1" customHeight="1" x14ac:dyDescent="0.3">
      <c r="A154" s="65" t="s">
        <v>369</v>
      </c>
      <c r="B154" s="65" t="s">
        <v>128</v>
      </c>
      <c r="C154" s="66">
        <v>9.1</v>
      </c>
      <c r="D154" s="47">
        <v>12</v>
      </c>
      <c r="E154" s="66">
        <v>0.76</v>
      </c>
      <c r="F154" s="66">
        <v>0.14000000000000001</v>
      </c>
      <c r="G154" s="66">
        <v>1.1399999999999999</v>
      </c>
      <c r="H154" s="47">
        <v>15</v>
      </c>
      <c r="I154" s="47">
        <v>165</v>
      </c>
      <c r="J154" s="81">
        <v>2</v>
      </c>
      <c r="K154" s="47">
        <v>4</v>
      </c>
      <c r="L154" s="47">
        <v>19</v>
      </c>
      <c r="M154" s="66">
        <v>16.670000000000002</v>
      </c>
      <c r="N154" s="66">
        <v>58.33</v>
      </c>
      <c r="O154" s="47">
        <v>25</v>
      </c>
      <c r="P154" s="47">
        <v>0</v>
      </c>
      <c r="Q154" s="47">
        <v>0</v>
      </c>
      <c r="R154" s="66">
        <v>0.16</v>
      </c>
    </row>
    <row r="155" spans="1:18" ht="14.1" customHeight="1" x14ac:dyDescent="0.3">
      <c r="A155" s="65" t="s">
        <v>376</v>
      </c>
      <c r="B155" s="65" t="s">
        <v>379</v>
      </c>
      <c r="C155" s="66">
        <v>16.899999999999999</v>
      </c>
      <c r="D155" s="47">
        <v>18</v>
      </c>
      <c r="E155" s="66">
        <v>0.94</v>
      </c>
      <c r="F155" s="66">
        <v>0.21</v>
      </c>
      <c r="G155" s="66">
        <v>1.41</v>
      </c>
      <c r="H155" s="47">
        <v>1</v>
      </c>
      <c r="I155" s="47">
        <v>165</v>
      </c>
      <c r="J155" s="81">
        <v>3</v>
      </c>
      <c r="K155" s="47">
        <v>1</v>
      </c>
      <c r="L155" s="47">
        <v>72</v>
      </c>
      <c r="M155" s="66">
        <v>77.78</v>
      </c>
      <c r="N155" s="66">
        <v>16.670000000000002</v>
      </c>
      <c r="O155" s="66">
        <v>5.56</v>
      </c>
      <c r="P155" s="47">
        <v>0</v>
      </c>
      <c r="Q155" s="47">
        <v>0</v>
      </c>
      <c r="R155" s="66">
        <v>0.3</v>
      </c>
    </row>
    <row r="156" spans="1:18" ht="14.1" customHeight="1" x14ac:dyDescent="0.3">
      <c r="A156" s="65" t="s">
        <v>382</v>
      </c>
      <c r="B156" s="65" t="s">
        <v>383</v>
      </c>
      <c r="C156" s="66">
        <v>47.5</v>
      </c>
      <c r="D156" s="47">
        <v>72</v>
      </c>
      <c r="E156" s="66">
        <v>0.66</v>
      </c>
      <c r="F156" s="66">
        <v>0.84</v>
      </c>
      <c r="G156" s="66">
        <v>0.99</v>
      </c>
      <c r="H156" s="47">
        <v>80</v>
      </c>
      <c r="I156" s="47">
        <v>165</v>
      </c>
      <c r="J156" s="81">
        <v>4</v>
      </c>
      <c r="K156" s="47">
        <v>45</v>
      </c>
      <c r="L156" s="47">
        <v>74</v>
      </c>
      <c r="M156" s="66">
        <v>8.33</v>
      </c>
      <c r="N156" s="66">
        <v>45.83</v>
      </c>
      <c r="O156" s="66">
        <v>40.28</v>
      </c>
      <c r="P156" s="66">
        <v>4.17</v>
      </c>
      <c r="Q156" s="66">
        <v>1.39</v>
      </c>
      <c r="R156" s="66">
        <v>0.83</v>
      </c>
    </row>
    <row r="157" spans="1:18" ht="14.1" customHeight="1" x14ac:dyDescent="0.3">
      <c r="A157" s="65" t="s">
        <v>382</v>
      </c>
      <c r="B157" s="65" t="s">
        <v>384</v>
      </c>
      <c r="C157" s="66">
        <v>9.9</v>
      </c>
      <c r="D157" s="47">
        <v>13</v>
      </c>
      <c r="E157" s="66">
        <v>0.76</v>
      </c>
      <c r="F157" s="66">
        <v>0.15</v>
      </c>
      <c r="G157" s="66">
        <v>1.1399999999999999</v>
      </c>
      <c r="H157" s="47">
        <v>15</v>
      </c>
      <c r="I157" s="47">
        <v>165</v>
      </c>
      <c r="J157" s="81">
        <v>3</v>
      </c>
      <c r="K157" s="47">
        <v>8</v>
      </c>
      <c r="L157" s="47">
        <v>72</v>
      </c>
      <c r="M157" s="66">
        <v>38.46</v>
      </c>
      <c r="N157" s="66">
        <v>23.08</v>
      </c>
      <c r="O157" s="66">
        <v>38.46</v>
      </c>
      <c r="P157" s="47">
        <v>0</v>
      </c>
      <c r="Q157" s="47">
        <v>0</v>
      </c>
      <c r="R157" s="66">
        <v>0.17</v>
      </c>
    </row>
    <row r="158" spans="1:18" ht="14.1" customHeight="1" x14ac:dyDescent="0.3">
      <c r="A158" s="65" t="s">
        <v>382</v>
      </c>
      <c r="B158" s="65" t="s">
        <v>385</v>
      </c>
      <c r="C158" s="66">
        <v>9.5</v>
      </c>
      <c r="D158" s="47">
        <v>13</v>
      </c>
      <c r="E158" s="66">
        <v>0.73</v>
      </c>
      <c r="F158" s="66">
        <v>0.15</v>
      </c>
      <c r="G158" s="66">
        <v>1.0900000000000001</v>
      </c>
      <c r="H158" s="47">
        <v>31</v>
      </c>
      <c r="I158" s="47">
        <v>165</v>
      </c>
      <c r="J158" s="81">
        <v>3</v>
      </c>
      <c r="K158" s="47">
        <v>13</v>
      </c>
      <c r="L158" s="47">
        <v>72</v>
      </c>
      <c r="M158" s="66">
        <v>23.08</v>
      </c>
      <c r="N158" s="66">
        <v>38.46</v>
      </c>
      <c r="O158" s="66">
        <v>38.46</v>
      </c>
      <c r="P158" s="47">
        <v>0</v>
      </c>
      <c r="Q158" s="47">
        <v>0</v>
      </c>
      <c r="R158" s="66">
        <v>0.17</v>
      </c>
    </row>
    <row r="159" spans="1:18" ht="14.1" customHeight="1" x14ac:dyDescent="0.3">
      <c r="A159" s="65" t="s">
        <v>386</v>
      </c>
      <c r="B159" s="65" t="s">
        <v>65</v>
      </c>
      <c r="C159" s="66">
        <v>6.3</v>
      </c>
      <c r="D159" s="47">
        <v>11</v>
      </c>
      <c r="E159" s="66">
        <v>0.56999999999999995</v>
      </c>
      <c r="F159" s="66">
        <v>0.13</v>
      </c>
      <c r="G159" s="66">
        <v>0.86</v>
      </c>
      <c r="H159" s="47">
        <v>125</v>
      </c>
      <c r="I159" s="47">
        <v>165</v>
      </c>
      <c r="J159" s="81">
        <v>2</v>
      </c>
      <c r="K159" s="47">
        <v>10</v>
      </c>
      <c r="L159" s="47">
        <v>19</v>
      </c>
      <c r="M159" s="66">
        <v>9.09</v>
      </c>
      <c r="N159" s="66">
        <v>36.36</v>
      </c>
      <c r="O159" s="66">
        <v>27.27</v>
      </c>
      <c r="P159" s="66">
        <v>27.27</v>
      </c>
      <c r="Q159" s="47">
        <v>0</v>
      </c>
      <c r="R159" s="66">
        <v>0.11</v>
      </c>
    </row>
    <row r="160" spans="1:18" ht="14.1" customHeight="1" x14ac:dyDescent="0.3">
      <c r="A160" s="65" t="s">
        <v>386</v>
      </c>
      <c r="B160" s="65" t="s">
        <v>227</v>
      </c>
      <c r="C160" s="66">
        <v>58.2</v>
      </c>
      <c r="D160" s="47">
        <v>85</v>
      </c>
      <c r="E160" s="66">
        <v>0.68</v>
      </c>
      <c r="F160" s="66">
        <v>1</v>
      </c>
      <c r="G160" s="66">
        <v>1.03</v>
      </c>
      <c r="H160" s="47">
        <v>61</v>
      </c>
      <c r="I160" s="47">
        <v>165</v>
      </c>
      <c r="J160" s="81">
        <v>4</v>
      </c>
      <c r="K160" s="47">
        <v>33</v>
      </c>
      <c r="L160" s="47">
        <v>74</v>
      </c>
      <c r="M160" s="66">
        <v>14.12</v>
      </c>
      <c r="N160" s="66">
        <v>44.71</v>
      </c>
      <c r="O160" s="66">
        <v>35.29</v>
      </c>
      <c r="P160" s="66">
        <v>4.71</v>
      </c>
      <c r="Q160" s="66">
        <v>1.18</v>
      </c>
      <c r="R160" s="66">
        <v>1.02</v>
      </c>
    </row>
    <row r="161" spans="1:18" ht="14.1" customHeight="1" x14ac:dyDescent="0.3">
      <c r="A161" s="65" t="s">
        <v>389</v>
      </c>
      <c r="B161" s="65" t="s">
        <v>391</v>
      </c>
      <c r="C161" s="66">
        <v>9.5</v>
      </c>
      <c r="D161" s="47">
        <v>15</v>
      </c>
      <c r="E161" s="66">
        <v>0.63</v>
      </c>
      <c r="F161" s="66">
        <v>0.18</v>
      </c>
      <c r="G161" s="66">
        <v>0.95</v>
      </c>
      <c r="H161" s="47">
        <v>95</v>
      </c>
      <c r="I161" s="47">
        <v>165</v>
      </c>
      <c r="J161" s="81">
        <v>3</v>
      </c>
      <c r="K161" s="47">
        <v>39</v>
      </c>
      <c r="L161" s="47">
        <v>72</v>
      </c>
      <c r="M161" s="66">
        <v>13.33</v>
      </c>
      <c r="N161" s="66">
        <v>33.33</v>
      </c>
      <c r="O161" s="66">
        <v>46.67</v>
      </c>
      <c r="P161" s="47">
        <v>0</v>
      </c>
      <c r="Q161" s="66">
        <v>6.67</v>
      </c>
      <c r="R161" s="66">
        <v>0.17</v>
      </c>
    </row>
    <row r="162" spans="1:18" ht="14.1" customHeight="1" x14ac:dyDescent="0.3">
      <c r="A162" s="65" t="s">
        <v>389</v>
      </c>
      <c r="B162" s="65" t="s">
        <v>392</v>
      </c>
      <c r="C162" s="66">
        <v>11.6</v>
      </c>
      <c r="D162" s="47">
        <v>17</v>
      </c>
      <c r="E162" s="66">
        <v>0.68</v>
      </c>
      <c r="F162" s="66">
        <v>0.2</v>
      </c>
      <c r="G162" s="66">
        <v>1.02</v>
      </c>
      <c r="H162" s="47">
        <v>66</v>
      </c>
      <c r="I162" s="47">
        <v>165</v>
      </c>
      <c r="J162" s="81">
        <v>3</v>
      </c>
      <c r="K162" s="47">
        <v>27</v>
      </c>
      <c r="L162" s="47">
        <v>72</v>
      </c>
      <c r="M162" s="66">
        <v>11.76</v>
      </c>
      <c r="N162" s="66">
        <v>41.18</v>
      </c>
      <c r="O162" s="66">
        <v>47.06</v>
      </c>
      <c r="P162" s="47">
        <v>0</v>
      </c>
      <c r="Q162" s="47">
        <v>0</v>
      </c>
      <c r="R162" s="66">
        <v>0.2</v>
      </c>
    </row>
    <row r="163" spans="1:18" ht="14.1" customHeight="1" x14ac:dyDescent="0.3">
      <c r="A163" s="65" t="s">
        <v>389</v>
      </c>
      <c r="B163" s="65" t="s">
        <v>393</v>
      </c>
      <c r="C163" s="66">
        <v>7.3</v>
      </c>
      <c r="D163" s="47">
        <v>14</v>
      </c>
      <c r="E163" s="66">
        <v>0.52</v>
      </c>
      <c r="F163" s="66">
        <v>0.16</v>
      </c>
      <c r="G163" s="66">
        <v>0.78</v>
      </c>
      <c r="H163" s="47">
        <v>145</v>
      </c>
      <c r="I163" s="47">
        <v>165</v>
      </c>
      <c r="J163" s="81">
        <v>3</v>
      </c>
      <c r="K163" s="47">
        <v>58</v>
      </c>
      <c r="L163" s="47">
        <v>72</v>
      </c>
      <c r="M163" s="47">
        <v>0</v>
      </c>
      <c r="N163" s="66">
        <v>21.43</v>
      </c>
      <c r="O163" s="66">
        <v>64.290000000000006</v>
      </c>
      <c r="P163" s="66">
        <v>14.29</v>
      </c>
      <c r="Q163" s="47">
        <v>0</v>
      </c>
      <c r="R163" s="66">
        <v>0.13</v>
      </c>
    </row>
    <row r="164" spans="1:18" ht="14.1" customHeight="1" x14ac:dyDescent="0.3">
      <c r="A164" s="65" t="s">
        <v>394</v>
      </c>
      <c r="B164" s="65" t="s">
        <v>395</v>
      </c>
      <c r="C164" s="66">
        <v>22.4</v>
      </c>
      <c r="D164" s="47">
        <v>35</v>
      </c>
      <c r="E164" s="66">
        <v>0.64</v>
      </c>
      <c r="F164" s="66">
        <v>0.41</v>
      </c>
      <c r="G164" s="66">
        <v>0.96</v>
      </c>
      <c r="H164" s="47">
        <v>89</v>
      </c>
      <c r="I164" s="47">
        <v>165</v>
      </c>
      <c r="J164" s="81">
        <v>3</v>
      </c>
      <c r="K164" s="47">
        <v>36</v>
      </c>
      <c r="L164" s="47">
        <v>72</v>
      </c>
      <c r="M164" s="66">
        <v>8.57</v>
      </c>
      <c r="N164" s="66">
        <v>42.86</v>
      </c>
      <c r="O164" s="47">
        <v>40</v>
      </c>
      <c r="P164" s="66">
        <v>5.71</v>
      </c>
      <c r="Q164" s="66">
        <v>2.86</v>
      </c>
      <c r="R164" s="66">
        <v>0.39</v>
      </c>
    </row>
    <row r="165" spans="1:18" ht="14.1" customHeight="1" x14ac:dyDescent="0.3">
      <c r="A165" s="65" t="s">
        <v>394</v>
      </c>
      <c r="B165" s="65" t="s">
        <v>396</v>
      </c>
      <c r="C165" s="66">
        <v>44</v>
      </c>
      <c r="D165" s="47">
        <v>69</v>
      </c>
      <c r="E165" s="66">
        <v>0.64</v>
      </c>
      <c r="F165" s="66">
        <v>0.81</v>
      </c>
      <c r="G165" s="66">
        <v>0.96</v>
      </c>
      <c r="H165" s="47">
        <v>89</v>
      </c>
      <c r="I165" s="47">
        <v>165</v>
      </c>
      <c r="J165" s="81">
        <v>4</v>
      </c>
      <c r="K165" s="47">
        <v>48</v>
      </c>
      <c r="L165" s="47">
        <v>74</v>
      </c>
      <c r="M165" s="66">
        <v>10.14</v>
      </c>
      <c r="N165" s="66">
        <v>44.93</v>
      </c>
      <c r="O165" s="66">
        <v>28.99</v>
      </c>
      <c r="P165" s="66">
        <v>15.94</v>
      </c>
      <c r="Q165" s="47">
        <v>0</v>
      </c>
      <c r="R165" s="66">
        <v>0.77</v>
      </c>
    </row>
    <row r="166" spans="1:18" ht="14.1" customHeight="1" x14ac:dyDescent="0.3">
      <c r="A166" s="65" t="s">
        <v>397</v>
      </c>
      <c r="B166" s="65" t="s">
        <v>399</v>
      </c>
      <c r="C166" s="66">
        <v>16.7</v>
      </c>
      <c r="D166" s="47">
        <v>28</v>
      </c>
      <c r="E166" s="66">
        <v>0.6</v>
      </c>
      <c r="F166" s="66">
        <v>0.33</v>
      </c>
      <c r="G166" s="66">
        <v>0.89</v>
      </c>
      <c r="H166" s="47">
        <v>115</v>
      </c>
      <c r="I166" s="47">
        <v>165</v>
      </c>
      <c r="J166" s="81">
        <v>3</v>
      </c>
      <c r="K166" s="47">
        <v>45</v>
      </c>
      <c r="L166" s="47">
        <v>72</v>
      </c>
      <c r="M166" s="66">
        <v>14.29</v>
      </c>
      <c r="N166" s="66">
        <v>28.57</v>
      </c>
      <c r="O166" s="66">
        <v>39.29</v>
      </c>
      <c r="P166" s="66">
        <v>14.29</v>
      </c>
      <c r="Q166" s="66">
        <v>3.57</v>
      </c>
      <c r="R166" s="66">
        <v>0.28999999999999998</v>
      </c>
    </row>
    <row r="167" spans="1:18" ht="14.1" customHeight="1" x14ac:dyDescent="0.3">
      <c r="A167" s="65" t="s">
        <v>397</v>
      </c>
      <c r="B167" s="65" t="s">
        <v>401</v>
      </c>
      <c r="C167" s="66">
        <v>44.6</v>
      </c>
      <c r="D167" s="47">
        <v>72</v>
      </c>
      <c r="E167" s="66">
        <v>0.62</v>
      </c>
      <c r="F167" s="66">
        <v>0.84</v>
      </c>
      <c r="G167" s="66">
        <v>0.93</v>
      </c>
      <c r="H167" s="47">
        <v>105</v>
      </c>
      <c r="I167" s="47">
        <v>165</v>
      </c>
      <c r="J167" s="81">
        <v>4</v>
      </c>
      <c r="K167" s="47">
        <v>59</v>
      </c>
      <c r="L167" s="47">
        <v>74</v>
      </c>
      <c r="M167" s="66">
        <v>20.83</v>
      </c>
      <c r="N167" s="66">
        <v>22.22</v>
      </c>
      <c r="O167" s="66">
        <v>41.67</v>
      </c>
      <c r="P167" s="66">
        <v>12.5</v>
      </c>
      <c r="Q167" s="66">
        <v>2.78</v>
      </c>
      <c r="R167" s="66">
        <v>0.78</v>
      </c>
    </row>
    <row r="168" spans="1:18" ht="14.1" customHeight="1" x14ac:dyDescent="0.3">
      <c r="A168" s="65" t="s">
        <v>402</v>
      </c>
      <c r="B168" s="65" t="s">
        <v>403</v>
      </c>
      <c r="C168" s="66">
        <v>66.400000000000006</v>
      </c>
      <c r="D168" s="47">
        <v>89</v>
      </c>
      <c r="E168" s="66">
        <v>0.75</v>
      </c>
      <c r="F168" s="66">
        <v>1.04</v>
      </c>
      <c r="G168" s="66">
        <v>1.1200000000000001</v>
      </c>
      <c r="H168" s="47">
        <v>25</v>
      </c>
      <c r="I168" s="47">
        <v>165</v>
      </c>
      <c r="J168" s="81">
        <v>4</v>
      </c>
      <c r="K168" s="47">
        <v>11</v>
      </c>
      <c r="L168" s="47">
        <v>74</v>
      </c>
      <c r="M168" s="66">
        <v>14.61</v>
      </c>
      <c r="N168" s="66">
        <v>59.55</v>
      </c>
      <c r="O168" s="66">
        <v>24.72</v>
      </c>
      <c r="P168" s="47">
        <v>0</v>
      </c>
      <c r="Q168" s="66">
        <v>1.1200000000000001</v>
      </c>
      <c r="R168" s="66">
        <v>1.17</v>
      </c>
    </row>
    <row r="169" spans="1:18" ht="14.1" customHeight="1" x14ac:dyDescent="0.3">
      <c r="A169" s="65" t="s">
        <v>402</v>
      </c>
      <c r="B169" s="65" t="s">
        <v>404</v>
      </c>
      <c r="C169" s="66">
        <v>11.5</v>
      </c>
      <c r="D169" s="47">
        <v>16</v>
      </c>
      <c r="E169" s="66">
        <v>0.72</v>
      </c>
      <c r="F169" s="66">
        <v>0.19</v>
      </c>
      <c r="G169" s="66">
        <v>1.08</v>
      </c>
      <c r="H169" s="47">
        <v>34</v>
      </c>
      <c r="I169" s="47">
        <v>165</v>
      </c>
      <c r="J169" s="81">
        <v>3</v>
      </c>
      <c r="K169" s="47">
        <v>14</v>
      </c>
      <c r="L169" s="47">
        <v>72</v>
      </c>
      <c r="M169" s="66">
        <v>6.25</v>
      </c>
      <c r="N169" s="66">
        <v>62.5</v>
      </c>
      <c r="O169" s="66">
        <v>31.25</v>
      </c>
      <c r="P169" s="47">
        <v>0</v>
      </c>
      <c r="Q169" s="47">
        <v>0</v>
      </c>
      <c r="R169" s="66">
        <v>0.2</v>
      </c>
    </row>
    <row r="170" spans="1:18" ht="14.1" customHeight="1" x14ac:dyDescent="0.3">
      <c r="A170" s="65" t="s">
        <v>402</v>
      </c>
      <c r="B170" s="65" t="s">
        <v>227</v>
      </c>
      <c r="C170" s="66">
        <v>50.6</v>
      </c>
      <c r="D170" s="47">
        <v>81</v>
      </c>
      <c r="E170" s="66">
        <v>0.62</v>
      </c>
      <c r="F170" s="66">
        <v>0.95</v>
      </c>
      <c r="G170" s="66">
        <v>0.94</v>
      </c>
      <c r="H170" s="47">
        <v>101</v>
      </c>
      <c r="I170" s="47">
        <v>165</v>
      </c>
      <c r="J170" s="81">
        <v>4</v>
      </c>
      <c r="K170" s="47">
        <v>56</v>
      </c>
      <c r="L170" s="47">
        <v>74</v>
      </c>
      <c r="M170" s="66">
        <v>2.4700000000000002</v>
      </c>
      <c r="N170" s="66">
        <v>45.68</v>
      </c>
      <c r="O170" s="66">
        <v>44.44</v>
      </c>
      <c r="P170" s="66">
        <v>6.17</v>
      </c>
      <c r="Q170" s="66">
        <v>1.23</v>
      </c>
      <c r="R170" s="66">
        <v>0.89</v>
      </c>
    </row>
    <row r="171" spans="1:18" ht="14.1" customHeight="1" x14ac:dyDescent="0.3">
      <c r="A171" s="65" t="s">
        <v>406</v>
      </c>
      <c r="B171" s="65" t="s">
        <v>407</v>
      </c>
      <c r="C171" s="66">
        <v>12.2</v>
      </c>
      <c r="D171" s="47">
        <v>18</v>
      </c>
      <c r="E171" s="66">
        <v>0.68</v>
      </c>
      <c r="F171" s="66">
        <v>0.21</v>
      </c>
      <c r="G171" s="66">
        <v>1.02</v>
      </c>
      <c r="H171" s="47">
        <v>66</v>
      </c>
      <c r="I171" s="47">
        <v>165</v>
      </c>
      <c r="J171" s="81">
        <v>3</v>
      </c>
      <c r="K171" s="47">
        <v>27</v>
      </c>
      <c r="L171" s="47">
        <v>72</v>
      </c>
      <c r="M171" s="66">
        <v>5.56</v>
      </c>
      <c r="N171" s="47">
        <v>50</v>
      </c>
      <c r="O171" s="66">
        <v>44.44</v>
      </c>
      <c r="P171" s="47">
        <v>0</v>
      </c>
      <c r="Q171" s="47">
        <v>0</v>
      </c>
      <c r="R171" s="66">
        <v>0.21</v>
      </c>
    </row>
    <row r="172" spans="1:18" ht="14.1" customHeight="1" x14ac:dyDescent="0.3">
      <c r="A172" s="65" t="s">
        <v>408</v>
      </c>
      <c r="B172" s="65" t="s">
        <v>409</v>
      </c>
      <c r="C172" s="66">
        <v>29.1</v>
      </c>
      <c r="D172" s="47">
        <v>50</v>
      </c>
      <c r="E172" s="66">
        <v>0.57999999999999996</v>
      </c>
      <c r="F172" s="66">
        <v>0.59</v>
      </c>
      <c r="G172" s="66">
        <v>0.87</v>
      </c>
      <c r="H172" s="47">
        <v>121</v>
      </c>
      <c r="I172" s="47">
        <v>165</v>
      </c>
      <c r="J172" s="81">
        <v>4</v>
      </c>
      <c r="K172" s="47">
        <v>66</v>
      </c>
      <c r="L172" s="47">
        <v>74</v>
      </c>
      <c r="M172" s="47">
        <v>2</v>
      </c>
      <c r="N172" s="47">
        <v>42</v>
      </c>
      <c r="O172" s="47">
        <v>38</v>
      </c>
      <c r="P172" s="47">
        <v>18</v>
      </c>
      <c r="Q172" s="47">
        <v>0</v>
      </c>
      <c r="R172" s="66">
        <v>0.51</v>
      </c>
    </row>
    <row r="173" spans="1:18" ht="14.1" customHeight="1" x14ac:dyDescent="0.3">
      <c r="A173" s="65" t="s">
        <v>408</v>
      </c>
      <c r="B173" s="65" t="s">
        <v>411</v>
      </c>
      <c r="C173" s="66">
        <v>76.8</v>
      </c>
      <c r="D173" s="47">
        <v>100</v>
      </c>
      <c r="E173" s="66">
        <v>0.77</v>
      </c>
      <c r="F173" s="66">
        <v>1.17</v>
      </c>
      <c r="G173" s="66">
        <v>1.1499999999999999</v>
      </c>
      <c r="H173" s="47">
        <v>11</v>
      </c>
      <c r="I173" s="47">
        <v>165</v>
      </c>
      <c r="J173" s="81">
        <v>4</v>
      </c>
      <c r="K173" s="47">
        <v>4</v>
      </c>
      <c r="L173" s="47">
        <v>74</v>
      </c>
      <c r="M173" s="66">
        <v>29</v>
      </c>
      <c r="N173" s="47">
        <v>44</v>
      </c>
      <c r="O173" s="47">
        <v>24</v>
      </c>
      <c r="P173" s="47">
        <v>3</v>
      </c>
      <c r="Q173" s="47">
        <v>0</v>
      </c>
      <c r="R173" s="66">
        <v>1.35</v>
      </c>
    </row>
    <row r="174" spans="1:18" ht="14.1" customHeight="1" x14ac:dyDescent="0.3"/>
    <row r="175" spans="1:18" ht="14.1" customHeight="1" x14ac:dyDescent="0.3"/>
    <row r="176" spans="1:18"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Q299"/>
  <sheetViews>
    <sheetView zoomScaleNormal="100" zoomScalePageLayoutView="125" workbookViewId="0">
      <selection sqref="A1:Q7"/>
    </sheetView>
  </sheetViews>
  <sheetFormatPr defaultColWidth="8.88671875" defaultRowHeight="13.8" x14ac:dyDescent="0.3"/>
  <cols>
    <col min="1" max="1" width="12.33203125" style="10" customWidth="1"/>
    <col min="2" max="2" width="24.88671875" style="10" customWidth="1"/>
    <col min="3" max="3" width="84.33203125" style="10" customWidth="1"/>
    <col min="4" max="14" width="11.88671875" style="14" customWidth="1"/>
    <col min="15" max="15" width="8.88671875" style="10" customWidth="1"/>
    <col min="16" max="16384" width="8.88671875" style="10"/>
  </cols>
  <sheetData>
    <row r="1" spans="1:17" ht="12.75" customHeight="1" x14ac:dyDescent="0.3">
      <c r="A1" s="141" t="s">
        <v>783</v>
      </c>
      <c r="B1" s="127"/>
      <c r="C1" s="127"/>
      <c r="D1" s="147"/>
      <c r="E1" s="147"/>
      <c r="F1" s="147"/>
      <c r="G1" s="147"/>
      <c r="H1" s="147"/>
      <c r="I1" s="147"/>
      <c r="J1" s="147"/>
      <c r="K1" s="147"/>
      <c r="L1" s="147"/>
      <c r="M1" s="147"/>
      <c r="N1" s="147"/>
      <c r="O1" s="127"/>
      <c r="P1" s="127"/>
      <c r="Q1" s="127"/>
    </row>
    <row r="2" spans="1:17" ht="12.75" customHeight="1" x14ac:dyDescent="0.3">
      <c r="A2" s="114"/>
      <c r="B2" s="127"/>
      <c r="C2" s="127"/>
      <c r="D2" s="147"/>
      <c r="E2" s="147"/>
      <c r="F2" s="147"/>
      <c r="G2" s="147"/>
      <c r="H2" s="147"/>
      <c r="I2" s="147"/>
      <c r="J2" s="147"/>
      <c r="K2" s="147"/>
      <c r="L2" s="147"/>
      <c r="M2" s="147"/>
      <c r="N2" s="147"/>
      <c r="O2" s="127"/>
      <c r="P2" s="127"/>
      <c r="Q2" s="127"/>
    </row>
    <row r="3" spans="1:17" ht="12.75" customHeight="1" x14ac:dyDescent="0.3">
      <c r="A3" s="114"/>
      <c r="B3" s="127"/>
      <c r="C3" s="127"/>
      <c r="D3" s="147"/>
      <c r="E3" s="147"/>
      <c r="F3" s="147"/>
      <c r="G3" s="147"/>
      <c r="H3" s="147"/>
      <c r="I3" s="147"/>
      <c r="J3" s="147"/>
      <c r="K3" s="147"/>
      <c r="L3" s="147"/>
      <c r="M3" s="147"/>
      <c r="N3" s="147"/>
      <c r="O3" s="127"/>
      <c r="P3" s="127"/>
      <c r="Q3" s="127"/>
    </row>
    <row r="4" spans="1:17" ht="12.75" customHeight="1" x14ac:dyDescent="0.3">
      <c r="A4" s="114"/>
      <c r="B4" s="127"/>
      <c r="C4" s="127"/>
      <c r="D4" s="147"/>
      <c r="E4" s="147"/>
      <c r="F4" s="147"/>
      <c r="G4" s="147"/>
      <c r="H4" s="147"/>
      <c r="I4" s="147"/>
      <c r="J4" s="147"/>
      <c r="K4" s="147"/>
      <c r="L4" s="147"/>
      <c r="M4" s="147"/>
      <c r="N4" s="147"/>
      <c r="O4" s="127"/>
      <c r="P4" s="127"/>
      <c r="Q4" s="127"/>
    </row>
    <row r="5" spans="1:17" ht="12.75" customHeight="1" x14ac:dyDescent="0.3">
      <c r="A5" s="114"/>
      <c r="B5" s="127"/>
      <c r="C5" s="127"/>
      <c r="D5" s="147"/>
      <c r="E5" s="147"/>
      <c r="F5" s="147"/>
      <c r="G5" s="147"/>
      <c r="H5" s="147"/>
      <c r="I5" s="147"/>
      <c r="J5" s="147"/>
      <c r="K5" s="147"/>
      <c r="L5" s="147"/>
      <c r="M5" s="147"/>
      <c r="N5" s="147"/>
      <c r="O5" s="127"/>
      <c r="P5" s="127"/>
      <c r="Q5" s="127"/>
    </row>
    <row r="6" spans="1:17" ht="12.75" customHeight="1" x14ac:dyDescent="0.3">
      <c r="A6" s="114"/>
      <c r="B6" s="127"/>
      <c r="C6" s="127"/>
      <c r="D6" s="147"/>
      <c r="E6" s="147"/>
      <c r="F6" s="147"/>
      <c r="G6" s="147"/>
      <c r="H6" s="147"/>
      <c r="I6" s="147"/>
      <c r="J6" s="147"/>
      <c r="K6" s="147"/>
      <c r="L6" s="147"/>
      <c r="M6" s="147"/>
      <c r="N6" s="147"/>
      <c r="O6" s="127"/>
      <c r="P6" s="127"/>
      <c r="Q6" s="127"/>
    </row>
    <row r="7" spans="1:17" ht="12.75" customHeight="1" x14ac:dyDescent="0.3">
      <c r="A7" s="118"/>
      <c r="B7" s="108"/>
      <c r="C7" s="108"/>
      <c r="D7" s="108"/>
      <c r="E7" s="108"/>
      <c r="F7" s="108"/>
      <c r="G7" s="108"/>
      <c r="H7" s="108"/>
      <c r="I7" s="108"/>
      <c r="J7" s="108"/>
      <c r="K7" s="108"/>
      <c r="L7" s="108"/>
      <c r="M7" s="108"/>
      <c r="N7" s="108"/>
      <c r="O7" s="108"/>
      <c r="P7" s="108"/>
      <c r="Q7" s="108"/>
    </row>
    <row r="8" spans="1:17" ht="42.9" customHeight="1" x14ac:dyDescent="0.3">
      <c r="A8" s="79" t="s">
        <v>502</v>
      </c>
      <c r="B8" s="63" t="s">
        <v>486</v>
      </c>
      <c r="C8" s="79" t="s">
        <v>10</v>
      </c>
      <c r="D8" s="79" t="s">
        <v>487</v>
      </c>
      <c r="E8" s="79" t="s">
        <v>488</v>
      </c>
      <c r="F8" s="79" t="s">
        <v>489</v>
      </c>
      <c r="G8" s="79" t="s">
        <v>491</v>
      </c>
      <c r="H8" s="79" t="s">
        <v>492</v>
      </c>
      <c r="I8" s="79" t="s">
        <v>517</v>
      </c>
      <c r="J8" s="79" t="s">
        <v>494</v>
      </c>
      <c r="K8" s="79" t="s">
        <v>495</v>
      </c>
      <c r="L8" s="79" t="s">
        <v>518</v>
      </c>
      <c r="M8" s="79" t="s">
        <v>480</v>
      </c>
      <c r="N8" s="79" t="s">
        <v>481</v>
      </c>
      <c r="O8" s="79" t="s">
        <v>482</v>
      </c>
      <c r="P8" s="79" t="s">
        <v>483</v>
      </c>
      <c r="Q8" s="79" t="s">
        <v>484</v>
      </c>
    </row>
    <row r="9" spans="1:17" ht="14.1" customHeight="1" x14ac:dyDescent="0.3">
      <c r="A9" s="65" t="s">
        <v>504</v>
      </c>
      <c r="B9" s="65" t="s">
        <v>39</v>
      </c>
      <c r="C9" s="65" t="s">
        <v>43</v>
      </c>
      <c r="D9" s="66">
        <v>10.199999999999999</v>
      </c>
      <c r="E9" s="47">
        <v>12</v>
      </c>
      <c r="F9" s="66">
        <v>0.85</v>
      </c>
      <c r="G9" s="66">
        <v>1.22</v>
      </c>
      <c r="H9" s="47">
        <v>1</v>
      </c>
      <c r="I9" s="47">
        <v>6</v>
      </c>
      <c r="J9" s="81">
        <v>4</v>
      </c>
      <c r="K9" s="47">
        <v>1</v>
      </c>
      <c r="L9" s="47">
        <v>6</v>
      </c>
      <c r="M9" s="47">
        <v>25</v>
      </c>
      <c r="N9" s="47">
        <v>75</v>
      </c>
      <c r="O9" s="47">
        <v>0</v>
      </c>
      <c r="P9" s="47">
        <v>0</v>
      </c>
      <c r="Q9" s="47">
        <v>0</v>
      </c>
    </row>
    <row r="10" spans="1:17" ht="14.1" customHeight="1" x14ac:dyDescent="0.3">
      <c r="A10" s="65" t="s">
        <v>506</v>
      </c>
      <c r="B10" s="65" t="s">
        <v>54</v>
      </c>
      <c r="C10" s="65" t="s">
        <v>67</v>
      </c>
      <c r="D10" s="66">
        <v>10.8</v>
      </c>
      <c r="E10" s="47">
        <v>17</v>
      </c>
      <c r="F10" s="66">
        <v>0.64</v>
      </c>
      <c r="G10" s="66">
        <v>1.18</v>
      </c>
      <c r="H10" s="47">
        <v>3</v>
      </c>
      <c r="I10" s="47">
        <v>6</v>
      </c>
      <c r="J10" s="81">
        <v>4</v>
      </c>
      <c r="K10" s="47">
        <v>3</v>
      </c>
      <c r="L10" s="47">
        <v>6</v>
      </c>
      <c r="M10" s="66">
        <v>11.76</v>
      </c>
      <c r="N10" s="66">
        <v>47.06</v>
      </c>
      <c r="O10" s="66">
        <v>23.53</v>
      </c>
      <c r="P10" s="66">
        <v>11.76</v>
      </c>
      <c r="Q10" s="66">
        <v>5.88</v>
      </c>
    </row>
    <row r="11" spans="1:17" ht="14.1" customHeight="1" x14ac:dyDescent="0.3">
      <c r="A11" s="65" t="s">
        <v>508</v>
      </c>
      <c r="B11" s="65" t="s">
        <v>54</v>
      </c>
      <c r="C11" s="65" t="s">
        <v>63</v>
      </c>
      <c r="D11" s="66">
        <v>15.5</v>
      </c>
      <c r="E11" s="47">
        <v>18</v>
      </c>
      <c r="F11" s="66">
        <v>0.86</v>
      </c>
      <c r="G11" s="66">
        <v>1.1599999999999999</v>
      </c>
      <c r="H11" s="47">
        <v>3</v>
      </c>
      <c r="I11" s="47">
        <v>9</v>
      </c>
      <c r="J11" s="81">
        <v>4</v>
      </c>
      <c r="K11" s="47">
        <v>3</v>
      </c>
      <c r="L11" s="47">
        <v>9</v>
      </c>
      <c r="M11" s="66">
        <v>55.56</v>
      </c>
      <c r="N11" s="66">
        <v>27.78</v>
      </c>
      <c r="O11" s="66">
        <v>16.670000000000002</v>
      </c>
      <c r="P11" s="47">
        <v>0</v>
      </c>
      <c r="Q11" s="47">
        <v>0</v>
      </c>
    </row>
    <row r="12" spans="1:17" ht="14.1" customHeight="1" x14ac:dyDescent="0.3">
      <c r="A12" s="65" t="s">
        <v>509</v>
      </c>
      <c r="B12" s="65" t="s">
        <v>54</v>
      </c>
      <c r="C12" s="65" t="s">
        <v>63</v>
      </c>
      <c r="D12" s="66">
        <v>16.8</v>
      </c>
      <c r="E12" s="47">
        <v>19</v>
      </c>
      <c r="F12" s="66">
        <v>0.88</v>
      </c>
      <c r="G12" s="66">
        <v>1.19</v>
      </c>
      <c r="H12" s="47">
        <v>1</v>
      </c>
      <c r="I12" s="47">
        <v>8</v>
      </c>
      <c r="J12" s="81">
        <v>4</v>
      </c>
      <c r="K12" s="47">
        <v>1</v>
      </c>
      <c r="L12" s="47">
        <v>8</v>
      </c>
      <c r="M12" s="66">
        <v>42.11</v>
      </c>
      <c r="N12" s="66">
        <v>57.89</v>
      </c>
      <c r="O12" s="47">
        <v>0</v>
      </c>
      <c r="P12" s="47">
        <v>0</v>
      </c>
      <c r="Q12" s="47">
        <v>0</v>
      </c>
    </row>
    <row r="13" spans="1:17" ht="14.1" customHeight="1" x14ac:dyDescent="0.3">
      <c r="A13" s="65" t="s">
        <v>510</v>
      </c>
      <c r="B13" s="65" t="s">
        <v>54</v>
      </c>
      <c r="C13" s="65" t="s">
        <v>60</v>
      </c>
      <c r="D13" s="66">
        <v>9.4</v>
      </c>
      <c r="E13" s="47">
        <v>13</v>
      </c>
      <c r="F13" s="66">
        <v>0.72</v>
      </c>
      <c r="G13" s="66">
        <v>1.05</v>
      </c>
      <c r="H13" s="47">
        <v>3</v>
      </c>
      <c r="I13" s="47">
        <v>3</v>
      </c>
      <c r="J13" s="81">
        <v>3</v>
      </c>
      <c r="K13" s="47">
        <v>3</v>
      </c>
      <c r="L13" s="47">
        <v>3</v>
      </c>
      <c r="M13" s="66">
        <v>30.77</v>
      </c>
      <c r="N13" s="66">
        <v>30.77</v>
      </c>
      <c r="O13" s="66">
        <v>30.77</v>
      </c>
      <c r="P13" s="66">
        <v>7.69</v>
      </c>
      <c r="Q13" s="47">
        <v>0</v>
      </c>
    </row>
    <row r="14" spans="1:17" ht="14.1" customHeight="1" x14ac:dyDescent="0.3">
      <c r="A14" s="65" t="s">
        <v>503</v>
      </c>
      <c r="B14" s="65" t="s">
        <v>54</v>
      </c>
      <c r="C14" s="65" t="s">
        <v>58</v>
      </c>
      <c r="D14" s="66">
        <v>9.8000000000000007</v>
      </c>
      <c r="E14" s="47">
        <v>12</v>
      </c>
      <c r="F14" s="66">
        <v>0.82</v>
      </c>
      <c r="G14" s="66">
        <v>1.17</v>
      </c>
      <c r="H14" s="47">
        <v>3</v>
      </c>
      <c r="I14" s="47">
        <v>6</v>
      </c>
      <c r="J14" s="81">
        <v>4</v>
      </c>
      <c r="K14" s="47">
        <v>3</v>
      </c>
      <c r="L14" s="47">
        <v>6</v>
      </c>
      <c r="M14" s="66">
        <v>33.33</v>
      </c>
      <c r="N14" s="47">
        <v>50</v>
      </c>
      <c r="O14" s="66">
        <v>16.670000000000002</v>
      </c>
      <c r="P14" s="47">
        <v>0</v>
      </c>
      <c r="Q14" s="47">
        <v>0</v>
      </c>
    </row>
    <row r="15" spans="1:17" ht="14.1" customHeight="1" x14ac:dyDescent="0.3">
      <c r="A15" s="65" t="s">
        <v>509</v>
      </c>
      <c r="B15" s="65" t="s">
        <v>68</v>
      </c>
      <c r="C15" s="65" t="s">
        <v>71</v>
      </c>
      <c r="D15" s="66">
        <v>10.4</v>
      </c>
      <c r="E15" s="47">
        <v>15</v>
      </c>
      <c r="F15" s="66">
        <v>0.69</v>
      </c>
      <c r="G15" s="66">
        <v>0.93</v>
      </c>
      <c r="H15" s="47">
        <v>7</v>
      </c>
      <c r="I15" s="47">
        <v>8</v>
      </c>
      <c r="J15" s="81">
        <v>4</v>
      </c>
      <c r="K15" s="47">
        <v>7</v>
      </c>
      <c r="L15" s="47">
        <v>8</v>
      </c>
      <c r="M15" s="66">
        <v>6.67</v>
      </c>
      <c r="N15" s="66">
        <v>53.33</v>
      </c>
      <c r="O15" s="47">
        <v>40</v>
      </c>
      <c r="P15" s="47">
        <v>0</v>
      </c>
      <c r="Q15" s="47">
        <v>0</v>
      </c>
    </row>
    <row r="16" spans="1:17" ht="14.1" customHeight="1" x14ac:dyDescent="0.3">
      <c r="A16" s="65" t="s">
        <v>512</v>
      </c>
      <c r="B16" s="65" t="s">
        <v>78</v>
      </c>
      <c r="C16" s="65" t="s">
        <v>80</v>
      </c>
      <c r="D16" s="66">
        <v>6.8</v>
      </c>
      <c r="E16" s="47">
        <v>10</v>
      </c>
      <c r="F16" s="66">
        <v>0.68</v>
      </c>
      <c r="G16" s="66">
        <v>1.08</v>
      </c>
      <c r="H16" s="47">
        <v>2</v>
      </c>
      <c r="I16" s="47">
        <v>2</v>
      </c>
      <c r="J16" s="81">
        <v>4</v>
      </c>
      <c r="K16" s="47">
        <v>2</v>
      </c>
      <c r="L16" s="47">
        <v>2</v>
      </c>
      <c r="M16" s="47">
        <v>0</v>
      </c>
      <c r="N16" s="47">
        <v>60</v>
      </c>
      <c r="O16" s="47">
        <v>40</v>
      </c>
      <c r="P16" s="47">
        <v>0</v>
      </c>
      <c r="Q16" s="47">
        <v>0</v>
      </c>
    </row>
    <row r="17" spans="1:17" ht="14.1" customHeight="1" x14ac:dyDescent="0.3">
      <c r="A17" s="65" t="s">
        <v>510</v>
      </c>
      <c r="B17" s="65" t="s">
        <v>78</v>
      </c>
      <c r="C17" s="65" t="s">
        <v>81</v>
      </c>
      <c r="D17" s="66">
        <v>12.2</v>
      </c>
      <c r="E17" s="47">
        <v>16</v>
      </c>
      <c r="F17" s="66">
        <v>0.76</v>
      </c>
      <c r="G17" s="66">
        <v>1.1100000000000001</v>
      </c>
      <c r="H17" s="47">
        <v>2</v>
      </c>
      <c r="I17" s="47">
        <v>3</v>
      </c>
      <c r="J17" s="81">
        <v>3</v>
      </c>
      <c r="K17" s="47">
        <v>2</v>
      </c>
      <c r="L17" s="47">
        <v>3</v>
      </c>
      <c r="M17" s="66">
        <v>37.5</v>
      </c>
      <c r="N17" s="47">
        <v>25</v>
      </c>
      <c r="O17" s="66">
        <v>37.5</v>
      </c>
      <c r="P17" s="47">
        <v>0</v>
      </c>
      <c r="Q17" s="47">
        <v>0</v>
      </c>
    </row>
    <row r="18" spans="1:17" ht="14.1" customHeight="1" x14ac:dyDescent="0.3">
      <c r="A18" s="65" t="s">
        <v>508</v>
      </c>
      <c r="B18" s="65" t="s">
        <v>82</v>
      </c>
      <c r="C18" s="65" t="s">
        <v>83</v>
      </c>
      <c r="D18" s="66">
        <v>5.6</v>
      </c>
      <c r="E18" s="47">
        <v>10</v>
      </c>
      <c r="F18" s="66">
        <v>0.56000000000000005</v>
      </c>
      <c r="G18" s="66">
        <v>0.76</v>
      </c>
      <c r="H18" s="47">
        <v>9</v>
      </c>
      <c r="I18" s="47">
        <v>9</v>
      </c>
      <c r="J18" s="81">
        <v>4</v>
      </c>
      <c r="K18" s="47">
        <v>9</v>
      </c>
      <c r="L18" s="47">
        <v>9</v>
      </c>
      <c r="M18" s="47">
        <v>30</v>
      </c>
      <c r="N18" s="47">
        <v>0</v>
      </c>
      <c r="O18" s="47">
        <v>40</v>
      </c>
      <c r="P18" s="47">
        <v>30</v>
      </c>
      <c r="Q18" s="47">
        <v>0</v>
      </c>
    </row>
    <row r="19" spans="1:17" ht="14.1" customHeight="1" x14ac:dyDescent="0.3">
      <c r="A19" s="65" t="s">
        <v>508</v>
      </c>
      <c r="B19" s="65" t="s">
        <v>129</v>
      </c>
      <c r="C19" s="65" t="s">
        <v>131</v>
      </c>
      <c r="D19" s="66">
        <v>14.2</v>
      </c>
      <c r="E19" s="47">
        <v>18</v>
      </c>
      <c r="F19" s="66">
        <v>0.79</v>
      </c>
      <c r="G19" s="66">
        <v>1.07</v>
      </c>
      <c r="H19" s="47">
        <v>6</v>
      </c>
      <c r="I19" s="47">
        <v>9</v>
      </c>
      <c r="J19" s="81">
        <v>4</v>
      </c>
      <c r="K19" s="47">
        <v>6</v>
      </c>
      <c r="L19" s="47">
        <v>9</v>
      </c>
      <c r="M19" s="66">
        <v>27.78</v>
      </c>
      <c r="N19" s="47">
        <v>50</v>
      </c>
      <c r="O19" s="66">
        <v>22.22</v>
      </c>
      <c r="P19" s="47">
        <v>0</v>
      </c>
      <c r="Q19" s="47">
        <v>0</v>
      </c>
    </row>
    <row r="20" spans="1:17" ht="14.1" customHeight="1" x14ac:dyDescent="0.3">
      <c r="A20" s="65" t="s">
        <v>508</v>
      </c>
      <c r="B20" s="65" t="s">
        <v>168</v>
      </c>
      <c r="C20" s="65" t="s">
        <v>169</v>
      </c>
      <c r="D20" s="66">
        <v>21.8</v>
      </c>
      <c r="E20" s="47">
        <v>26</v>
      </c>
      <c r="F20" s="66">
        <v>0.84</v>
      </c>
      <c r="G20" s="66">
        <v>1.1299999999999999</v>
      </c>
      <c r="H20" s="47">
        <v>5</v>
      </c>
      <c r="I20" s="47">
        <v>9</v>
      </c>
      <c r="J20" s="81">
        <v>4</v>
      </c>
      <c r="K20" s="47">
        <v>5</v>
      </c>
      <c r="L20" s="47">
        <v>9</v>
      </c>
      <c r="M20" s="66">
        <v>42.31</v>
      </c>
      <c r="N20" s="66">
        <v>42.31</v>
      </c>
      <c r="O20" s="66">
        <v>15.38</v>
      </c>
      <c r="P20" s="47">
        <v>0</v>
      </c>
      <c r="Q20" s="47">
        <v>0</v>
      </c>
    </row>
    <row r="21" spans="1:17" ht="14.1" customHeight="1" x14ac:dyDescent="0.3">
      <c r="A21" s="65" t="s">
        <v>503</v>
      </c>
      <c r="B21" s="65" t="s">
        <v>175</v>
      </c>
      <c r="C21" s="65" t="s">
        <v>178</v>
      </c>
      <c r="D21" s="66">
        <v>4.2</v>
      </c>
      <c r="E21" s="47">
        <v>10</v>
      </c>
      <c r="F21" s="66">
        <v>0.42</v>
      </c>
      <c r="G21" s="66">
        <v>0.6</v>
      </c>
      <c r="H21" s="47">
        <v>6</v>
      </c>
      <c r="I21" s="47">
        <v>6</v>
      </c>
      <c r="J21" s="81">
        <v>4</v>
      </c>
      <c r="K21" s="47">
        <v>6</v>
      </c>
      <c r="L21" s="47">
        <v>6</v>
      </c>
      <c r="M21" s="47">
        <v>0</v>
      </c>
      <c r="N21" s="47">
        <v>20</v>
      </c>
      <c r="O21" s="47">
        <v>40</v>
      </c>
      <c r="P21" s="47">
        <v>30</v>
      </c>
      <c r="Q21" s="47">
        <v>10</v>
      </c>
    </row>
    <row r="22" spans="1:17" ht="14.1" customHeight="1" x14ac:dyDescent="0.3">
      <c r="A22" s="65" t="s">
        <v>506</v>
      </c>
      <c r="B22" s="65" t="s">
        <v>180</v>
      </c>
      <c r="C22" s="65" t="s">
        <v>188</v>
      </c>
      <c r="D22" s="66">
        <v>12.1</v>
      </c>
      <c r="E22" s="47">
        <v>20</v>
      </c>
      <c r="F22" s="66">
        <v>0.61</v>
      </c>
      <c r="G22" s="66">
        <v>1.1200000000000001</v>
      </c>
      <c r="H22" s="47">
        <v>4</v>
      </c>
      <c r="I22" s="47">
        <v>6</v>
      </c>
      <c r="J22" s="81">
        <v>4</v>
      </c>
      <c r="K22" s="47">
        <v>4</v>
      </c>
      <c r="L22" s="47">
        <v>6</v>
      </c>
      <c r="M22" s="47">
        <v>0</v>
      </c>
      <c r="N22" s="47">
        <v>40</v>
      </c>
      <c r="O22" s="66">
        <v>55</v>
      </c>
      <c r="P22" s="47">
        <v>5</v>
      </c>
      <c r="Q22" s="47">
        <v>0</v>
      </c>
    </row>
    <row r="23" spans="1:17" ht="14.1" customHeight="1" x14ac:dyDescent="0.3">
      <c r="A23" s="65" t="s">
        <v>507</v>
      </c>
      <c r="B23" s="65" t="s">
        <v>180</v>
      </c>
      <c r="C23" s="65" t="s">
        <v>188</v>
      </c>
      <c r="D23" s="66">
        <v>6.3</v>
      </c>
      <c r="E23" s="47">
        <v>12</v>
      </c>
      <c r="F23" s="66">
        <v>0.53</v>
      </c>
      <c r="G23" s="66">
        <v>0.78</v>
      </c>
      <c r="H23" s="47">
        <v>5</v>
      </c>
      <c r="I23" s="47">
        <v>5</v>
      </c>
      <c r="J23" s="81">
        <v>4</v>
      </c>
      <c r="K23" s="47">
        <v>5</v>
      </c>
      <c r="L23" s="47">
        <v>5</v>
      </c>
      <c r="M23" s="47">
        <v>0</v>
      </c>
      <c r="N23" s="66">
        <v>33.33</v>
      </c>
      <c r="O23" s="66">
        <v>41.67</v>
      </c>
      <c r="P23" s="47">
        <v>25</v>
      </c>
      <c r="Q23" s="47">
        <v>0</v>
      </c>
    </row>
    <row r="24" spans="1:17" ht="14.1" customHeight="1" x14ac:dyDescent="0.3">
      <c r="A24" s="65" t="s">
        <v>510</v>
      </c>
      <c r="B24" s="65" t="s">
        <v>180</v>
      </c>
      <c r="C24" s="65" t="s">
        <v>183</v>
      </c>
      <c r="D24" s="66">
        <v>8.3000000000000007</v>
      </c>
      <c r="E24" s="47">
        <v>10</v>
      </c>
      <c r="F24" s="66">
        <v>0.83</v>
      </c>
      <c r="G24" s="66">
        <v>1.21</v>
      </c>
      <c r="H24" s="47">
        <v>1</v>
      </c>
      <c r="I24" s="47">
        <v>3</v>
      </c>
      <c r="J24" s="81">
        <v>3</v>
      </c>
      <c r="K24" s="47">
        <v>1</v>
      </c>
      <c r="L24" s="47">
        <v>3</v>
      </c>
      <c r="M24" s="47">
        <v>60</v>
      </c>
      <c r="N24" s="47">
        <v>10</v>
      </c>
      <c r="O24" s="47">
        <v>30</v>
      </c>
      <c r="P24" s="47">
        <v>0</v>
      </c>
      <c r="Q24" s="47">
        <v>0</v>
      </c>
    </row>
    <row r="25" spans="1:17" ht="14.1" customHeight="1" x14ac:dyDescent="0.3">
      <c r="A25" s="65" t="s">
        <v>503</v>
      </c>
      <c r="B25" s="65" t="s">
        <v>180</v>
      </c>
      <c r="C25" s="65" t="s">
        <v>183</v>
      </c>
      <c r="D25" s="66">
        <v>11.1</v>
      </c>
      <c r="E25" s="47">
        <v>13</v>
      </c>
      <c r="F25" s="66">
        <v>0.85</v>
      </c>
      <c r="G25" s="66">
        <v>1.22</v>
      </c>
      <c r="H25" s="47">
        <v>1</v>
      </c>
      <c r="I25" s="47">
        <v>6</v>
      </c>
      <c r="J25" s="81">
        <v>4</v>
      </c>
      <c r="K25" s="47">
        <v>1</v>
      </c>
      <c r="L25" s="47">
        <v>6</v>
      </c>
      <c r="M25" s="66">
        <v>38.46</v>
      </c>
      <c r="N25" s="66">
        <v>53.85</v>
      </c>
      <c r="O25" s="66">
        <v>7.69</v>
      </c>
      <c r="P25" s="47">
        <v>0</v>
      </c>
      <c r="Q25" s="47">
        <v>0</v>
      </c>
    </row>
    <row r="26" spans="1:17" ht="14.1" customHeight="1" x14ac:dyDescent="0.3">
      <c r="A26" s="65" t="s">
        <v>508</v>
      </c>
      <c r="B26" s="65" t="s">
        <v>189</v>
      </c>
      <c r="C26" s="65" t="s">
        <v>192</v>
      </c>
      <c r="D26" s="66">
        <v>18.2</v>
      </c>
      <c r="E26" s="47">
        <v>26</v>
      </c>
      <c r="F26" s="66">
        <v>0.7</v>
      </c>
      <c r="G26" s="66">
        <v>0.95</v>
      </c>
      <c r="H26" s="47">
        <v>8</v>
      </c>
      <c r="I26" s="47">
        <v>9</v>
      </c>
      <c r="J26" s="81">
        <v>4</v>
      </c>
      <c r="K26" s="47">
        <v>8</v>
      </c>
      <c r="L26" s="47">
        <v>9</v>
      </c>
      <c r="M26" s="66">
        <v>34.619999999999997</v>
      </c>
      <c r="N26" s="66">
        <v>26.92</v>
      </c>
      <c r="O26" s="66">
        <v>23.08</v>
      </c>
      <c r="P26" s="66">
        <v>11.54</v>
      </c>
      <c r="Q26" s="66">
        <v>3.85</v>
      </c>
    </row>
    <row r="27" spans="1:17" ht="14.1" customHeight="1" x14ac:dyDescent="0.3">
      <c r="A27" s="65" t="s">
        <v>511</v>
      </c>
      <c r="B27" s="65" t="s">
        <v>189</v>
      </c>
      <c r="C27" s="65" t="s">
        <v>192</v>
      </c>
      <c r="D27" s="66">
        <v>9.5</v>
      </c>
      <c r="E27" s="47">
        <v>17</v>
      </c>
      <c r="F27" s="66">
        <v>0.56000000000000005</v>
      </c>
      <c r="G27" s="66">
        <v>1.04</v>
      </c>
      <c r="H27" s="47">
        <v>1</v>
      </c>
      <c r="I27" s="47">
        <v>2</v>
      </c>
      <c r="J27" s="81">
        <v>4</v>
      </c>
      <c r="K27" s="47">
        <v>1</v>
      </c>
      <c r="L27" s="47">
        <v>2</v>
      </c>
      <c r="M27" s="47">
        <v>0</v>
      </c>
      <c r="N27" s="66">
        <v>47.06</v>
      </c>
      <c r="O27" s="66">
        <v>29.41</v>
      </c>
      <c r="P27" s="66">
        <v>17.649999999999999</v>
      </c>
      <c r="Q27" s="66">
        <v>5.88</v>
      </c>
    </row>
    <row r="28" spans="1:17" ht="14.1" customHeight="1" x14ac:dyDescent="0.3">
      <c r="A28" s="65" t="s">
        <v>508</v>
      </c>
      <c r="B28" s="65" t="s">
        <v>194</v>
      </c>
      <c r="C28" s="65" t="s">
        <v>71</v>
      </c>
      <c r="D28" s="66">
        <v>22</v>
      </c>
      <c r="E28" s="47">
        <v>24</v>
      </c>
      <c r="F28" s="66">
        <v>0.92</v>
      </c>
      <c r="G28" s="66">
        <v>1.24</v>
      </c>
      <c r="H28" s="47">
        <v>1</v>
      </c>
      <c r="I28" s="47">
        <v>9</v>
      </c>
      <c r="J28" s="81">
        <v>4</v>
      </c>
      <c r="K28" s="47">
        <v>1</v>
      </c>
      <c r="L28" s="47">
        <v>9</v>
      </c>
      <c r="M28" s="66">
        <v>70.83</v>
      </c>
      <c r="N28" s="47">
        <v>25</v>
      </c>
      <c r="O28" s="47">
        <v>0</v>
      </c>
      <c r="P28" s="66">
        <v>4.17</v>
      </c>
      <c r="Q28" s="47">
        <v>0</v>
      </c>
    </row>
    <row r="29" spans="1:17" ht="14.1" customHeight="1" x14ac:dyDescent="0.3">
      <c r="A29" s="65" t="s">
        <v>504</v>
      </c>
      <c r="B29" s="65" t="s">
        <v>194</v>
      </c>
      <c r="C29" s="65" t="s">
        <v>196</v>
      </c>
      <c r="D29" s="66">
        <v>6.9</v>
      </c>
      <c r="E29" s="47">
        <v>11</v>
      </c>
      <c r="F29" s="66">
        <v>0.63</v>
      </c>
      <c r="G29" s="66">
        <v>0.9</v>
      </c>
      <c r="H29" s="47">
        <v>6</v>
      </c>
      <c r="I29" s="47">
        <v>6</v>
      </c>
      <c r="J29" s="81">
        <v>4</v>
      </c>
      <c r="K29" s="47">
        <v>6</v>
      </c>
      <c r="L29" s="47">
        <v>6</v>
      </c>
      <c r="M29" s="66">
        <v>9.09</v>
      </c>
      <c r="N29" s="66">
        <v>27.27</v>
      </c>
      <c r="O29" s="66">
        <v>63.64</v>
      </c>
      <c r="P29" s="47">
        <v>0</v>
      </c>
      <c r="Q29" s="47">
        <v>0</v>
      </c>
    </row>
    <row r="30" spans="1:17" ht="14.1" customHeight="1" x14ac:dyDescent="0.3">
      <c r="A30" s="65" t="s">
        <v>505</v>
      </c>
      <c r="B30" s="65" t="s">
        <v>224</v>
      </c>
      <c r="C30" s="65" t="s">
        <v>227</v>
      </c>
      <c r="D30" s="66">
        <v>8.3000000000000007</v>
      </c>
      <c r="E30" s="47">
        <v>11</v>
      </c>
      <c r="F30" s="66">
        <v>0.75</v>
      </c>
      <c r="G30" s="66">
        <v>1.2</v>
      </c>
      <c r="H30" s="47">
        <v>2</v>
      </c>
      <c r="I30" s="47">
        <v>2</v>
      </c>
      <c r="J30" s="81">
        <v>4</v>
      </c>
      <c r="K30" s="47">
        <v>2</v>
      </c>
      <c r="L30" s="47">
        <v>2</v>
      </c>
      <c r="M30" s="66">
        <v>18.18</v>
      </c>
      <c r="N30" s="66">
        <v>63.64</v>
      </c>
      <c r="O30" s="66">
        <v>9.09</v>
      </c>
      <c r="P30" s="66">
        <v>9.09</v>
      </c>
      <c r="Q30" s="47">
        <v>0</v>
      </c>
    </row>
    <row r="31" spans="1:17" ht="14.1" customHeight="1" x14ac:dyDescent="0.3">
      <c r="A31" s="65" t="s">
        <v>506</v>
      </c>
      <c r="B31" s="65" t="s">
        <v>224</v>
      </c>
      <c r="C31" s="65" t="s">
        <v>227</v>
      </c>
      <c r="D31" s="66">
        <v>9.6</v>
      </c>
      <c r="E31" s="47">
        <v>16</v>
      </c>
      <c r="F31" s="66">
        <v>0.6</v>
      </c>
      <c r="G31" s="66">
        <v>1.1100000000000001</v>
      </c>
      <c r="H31" s="47">
        <v>5</v>
      </c>
      <c r="I31" s="47">
        <v>6</v>
      </c>
      <c r="J31" s="81">
        <v>4</v>
      </c>
      <c r="K31" s="47">
        <v>5</v>
      </c>
      <c r="L31" s="47">
        <v>6</v>
      </c>
      <c r="M31" s="66">
        <v>12.5</v>
      </c>
      <c r="N31" s="66">
        <v>18.75</v>
      </c>
      <c r="O31" s="66">
        <v>62.5</v>
      </c>
      <c r="P31" s="66">
        <v>6.25</v>
      </c>
      <c r="Q31" s="47">
        <v>0</v>
      </c>
    </row>
    <row r="32" spans="1:17" ht="14.1" customHeight="1" x14ac:dyDescent="0.3">
      <c r="A32" s="65" t="s">
        <v>504</v>
      </c>
      <c r="B32" s="65" t="s">
        <v>224</v>
      </c>
      <c r="C32" s="65" t="s">
        <v>227</v>
      </c>
      <c r="D32" s="66">
        <v>11.5</v>
      </c>
      <c r="E32" s="47">
        <v>16</v>
      </c>
      <c r="F32" s="66">
        <v>0.72</v>
      </c>
      <c r="G32" s="66">
        <v>1.03</v>
      </c>
      <c r="H32" s="47">
        <v>3</v>
      </c>
      <c r="I32" s="47">
        <v>6</v>
      </c>
      <c r="J32" s="81">
        <v>4</v>
      </c>
      <c r="K32" s="47">
        <v>3</v>
      </c>
      <c r="L32" s="47">
        <v>6</v>
      </c>
      <c r="M32" s="66">
        <v>6.25</v>
      </c>
      <c r="N32" s="66">
        <v>68.75</v>
      </c>
      <c r="O32" s="66">
        <v>18.75</v>
      </c>
      <c r="P32" s="66">
        <v>6.25</v>
      </c>
      <c r="Q32" s="47">
        <v>0</v>
      </c>
    </row>
    <row r="33" spans="1:17" ht="14.1" customHeight="1" x14ac:dyDescent="0.3">
      <c r="A33" s="65" t="s">
        <v>507</v>
      </c>
      <c r="B33" s="65" t="s">
        <v>243</v>
      </c>
      <c r="C33" s="65" t="s">
        <v>252</v>
      </c>
      <c r="D33" s="66">
        <v>6.2</v>
      </c>
      <c r="E33" s="47">
        <v>10</v>
      </c>
      <c r="F33" s="66">
        <v>0.62</v>
      </c>
      <c r="G33" s="66">
        <v>0.92</v>
      </c>
      <c r="H33" s="47">
        <v>4</v>
      </c>
      <c r="I33" s="47">
        <v>5</v>
      </c>
      <c r="J33" s="81">
        <v>4</v>
      </c>
      <c r="K33" s="47">
        <v>4</v>
      </c>
      <c r="L33" s="47">
        <v>5</v>
      </c>
      <c r="M33" s="47">
        <v>0</v>
      </c>
      <c r="N33" s="47">
        <v>50</v>
      </c>
      <c r="O33" s="47">
        <v>40</v>
      </c>
      <c r="P33" s="47">
        <v>10</v>
      </c>
      <c r="Q33" s="47">
        <v>0</v>
      </c>
    </row>
    <row r="34" spans="1:17" ht="14.1" customHeight="1" x14ac:dyDescent="0.3">
      <c r="A34" s="65" t="s">
        <v>509</v>
      </c>
      <c r="B34" s="65" t="s">
        <v>243</v>
      </c>
      <c r="C34" s="65" t="s">
        <v>247</v>
      </c>
      <c r="D34" s="66">
        <v>8.6</v>
      </c>
      <c r="E34" s="47">
        <v>12</v>
      </c>
      <c r="F34" s="66">
        <v>0.72</v>
      </c>
      <c r="G34" s="66">
        <v>0.96</v>
      </c>
      <c r="H34" s="47">
        <v>6</v>
      </c>
      <c r="I34" s="47">
        <v>8</v>
      </c>
      <c r="J34" s="81">
        <v>4</v>
      </c>
      <c r="K34" s="47">
        <v>6</v>
      </c>
      <c r="L34" s="47">
        <v>8</v>
      </c>
      <c r="M34" s="66">
        <v>16.670000000000002</v>
      </c>
      <c r="N34" s="66">
        <v>58.33</v>
      </c>
      <c r="O34" s="66">
        <v>16.670000000000002</v>
      </c>
      <c r="P34" s="47">
        <v>0</v>
      </c>
      <c r="Q34" s="66">
        <v>8.33</v>
      </c>
    </row>
    <row r="35" spans="1:17" ht="14.1" customHeight="1" x14ac:dyDescent="0.3">
      <c r="A35" s="65" t="s">
        <v>509</v>
      </c>
      <c r="B35" s="65" t="s">
        <v>253</v>
      </c>
      <c r="C35" s="65" t="s">
        <v>257</v>
      </c>
      <c r="D35" s="66">
        <v>7.3</v>
      </c>
      <c r="E35" s="47">
        <v>10</v>
      </c>
      <c r="F35" s="66">
        <v>0.73</v>
      </c>
      <c r="G35" s="66">
        <v>0.98</v>
      </c>
      <c r="H35" s="47">
        <v>4</v>
      </c>
      <c r="I35" s="47">
        <v>8</v>
      </c>
      <c r="J35" s="81">
        <v>4</v>
      </c>
      <c r="K35" s="47">
        <v>4</v>
      </c>
      <c r="L35" s="47">
        <v>8</v>
      </c>
      <c r="M35" s="47">
        <v>40</v>
      </c>
      <c r="N35" s="47">
        <v>20</v>
      </c>
      <c r="O35" s="47">
        <v>30</v>
      </c>
      <c r="P35" s="47">
        <v>10</v>
      </c>
      <c r="Q35" s="47">
        <v>0</v>
      </c>
    </row>
    <row r="36" spans="1:17" ht="14.1" customHeight="1" x14ac:dyDescent="0.3">
      <c r="A36" s="65" t="s">
        <v>503</v>
      </c>
      <c r="B36" s="65" t="s">
        <v>253</v>
      </c>
      <c r="C36" s="65" t="s">
        <v>98</v>
      </c>
      <c r="D36" s="66">
        <v>6.2</v>
      </c>
      <c r="E36" s="47">
        <v>10</v>
      </c>
      <c r="F36" s="66">
        <v>0.62</v>
      </c>
      <c r="G36" s="66">
        <v>0.88</v>
      </c>
      <c r="H36" s="47">
        <v>5</v>
      </c>
      <c r="I36" s="47">
        <v>6</v>
      </c>
      <c r="J36" s="81">
        <v>4</v>
      </c>
      <c r="K36" s="47">
        <v>5</v>
      </c>
      <c r="L36" s="47">
        <v>6</v>
      </c>
      <c r="M36" s="47">
        <v>0</v>
      </c>
      <c r="N36" s="47">
        <v>40</v>
      </c>
      <c r="O36" s="47">
        <v>60</v>
      </c>
      <c r="P36" s="47">
        <v>0</v>
      </c>
      <c r="Q36" s="47">
        <v>0</v>
      </c>
    </row>
    <row r="37" spans="1:17" ht="14.1" customHeight="1" x14ac:dyDescent="0.3">
      <c r="A37" s="65" t="s">
        <v>509</v>
      </c>
      <c r="B37" s="65" t="s">
        <v>265</v>
      </c>
      <c r="C37" s="65" t="s">
        <v>266</v>
      </c>
      <c r="D37" s="66">
        <v>9.9</v>
      </c>
      <c r="E37" s="47">
        <v>17</v>
      </c>
      <c r="F37" s="66">
        <v>0.57999999999999996</v>
      </c>
      <c r="G37" s="66">
        <v>0.78</v>
      </c>
      <c r="H37" s="47">
        <v>8</v>
      </c>
      <c r="I37" s="47">
        <v>8</v>
      </c>
      <c r="J37" s="81">
        <v>4</v>
      </c>
      <c r="K37" s="47">
        <v>8</v>
      </c>
      <c r="L37" s="47">
        <v>8</v>
      </c>
      <c r="M37" s="66">
        <v>23.53</v>
      </c>
      <c r="N37" s="66">
        <v>17.649999999999999</v>
      </c>
      <c r="O37" s="66">
        <v>29.41</v>
      </c>
      <c r="P37" s="66">
        <v>29.41</v>
      </c>
      <c r="Q37" s="47">
        <v>0</v>
      </c>
    </row>
    <row r="38" spans="1:17" ht="14.1" customHeight="1" x14ac:dyDescent="0.3">
      <c r="A38" s="65" t="s">
        <v>506</v>
      </c>
      <c r="B38" s="65" t="s">
        <v>292</v>
      </c>
      <c r="C38" s="65" t="s">
        <v>302</v>
      </c>
      <c r="D38" s="66">
        <v>6.1</v>
      </c>
      <c r="E38" s="47">
        <v>12</v>
      </c>
      <c r="F38" s="66">
        <v>0.51</v>
      </c>
      <c r="G38" s="66">
        <v>0.94</v>
      </c>
      <c r="H38" s="47">
        <v>6</v>
      </c>
      <c r="I38" s="47">
        <v>6</v>
      </c>
      <c r="J38" s="81">
        <v>4</v>
      </c>
      <c r="K38" s="47">
        <v>6</v>
      </c>
      <c r="L38" s="47">
        <v>6</v>
      </c>
      <c r="M38" s="47">
        <v>0</v>
      </c>
      <c r="N38" s="66">
        <v>33.33</v>
      </c>
      <c r="O38" s="66">
        <v>41.67</v>
      </c>
      <c r="P38" s="66">
        <v>16.670000000000002</v>
      </c>
      <c r="Q38" s="66">
        <v>8.33</v>
      </c>
    </row>
    <row r="39" spans="1:17" ht="14.1" customHeight="1" x14ac:dyDescent="0.3">
      <c r="A39" s="65" t="s">
        <v>507</v>
      </c>
      <c r="B39" s="65" t="s">
        <v>292</v>
      </c>
      <c r="C39" s="65" t="s">
        <v>296</v>
      </c>
      <c r="D39" s="66">
        <v>9.4</v>
      </c>
      <c r="E39" s="47">
        <v>14</v>
      </c>
      <c r="F39" s="66">
        <v>0.67</v>
      </c>
      <c r="G39" s="66">
        <v>0.99</v>
      </c>
      <c r="H39" s="47">
        <v>2</v>
      </c>
      <c r="I39" s="47">
        <v>5</v>
      </c>
      <c r="J39" s="81">
        <v>4</v>
      </c>
      <c r="K39" s="47">
        <v>2</v>
      </c>
      <c r="L39" s="47">
        <v>5</v>
      </c>
      <c r="M39" s="66">
        <v>21.43</v>
      </c>
      <c r="N39" s="66">
        <v>28.57</v>
      </c>
      <c r="O39" s="66">
        <v>42.86</v>
      </c>
      <c r="P39" s="66">
        <v>7.14</v>
      </c>
      <c r="Q39" s="47">
        <v>0</v>
      </c>
    </row>
    <row r="40" spans="1:17" ht="14.1" customHeight="1" x14ac:dyDescent="0.3">
      <c r="A40" s="65" t="s">
        <v>507</v>
      </c>
      <c r="B40" s="65" t="s">
        <v>292</v>
      </c>
      <c r="C40" s="65" t="s">
        <v>302</v>
      </c>
      <c r="D40" s="66">
        <v>13.4</v>
      </c>
      <c r="E40" s="47">
        <v>17</v>
      </c>
      <c r="F40" s="66">
        <v>0.79</v>
      </c>
      <c r="G40" s="66">
        <v>1.1599999999999999</v>
      </c>
      <c r="H40" s="47">
        <v>1</v>
      </c>
      <c r="I40" s="47">
        <v>5</v>
      </c>
      <c r="J40" s="81">
        <v>4</v>
      </c>
      <c r="K40" s="47">
        <v>1</v>
      </c>
      <c r="L40" s="47">
        <v>5</v>
      </c>
      <c r="M40" s="66">
        <v>11.76</v>
      </c>
      <c r="N40" s="66">
        <v>76.47</v>
      </c>
      <c r="O40" s="66">
        <v>11.76</v>
      </c>
      <c r="P40" s="47">
        <v>0</v>
      </c>
      <c r="Q40" s="47">
        <v>0</v>
      </c>
    </row>
    <row r="41" spans="1:17" ht="14.1" customHeight="1" x14ac:dyDescent="0.3">
      <c r="A41" s="65" t="s">
        <v>514</v>
      </c>
      <c r="B41" s="65" t="s">
        <v>292</v>
      </c>
      <c r="C41" s="65" t="s">
        <v>60</v>
      </c>
      <c r="D41" s="66">
        <v>9.9</v>
      </c>
      <c r="E41" s="47">
        <v>14</v>
      </c>
      <c r="F41" s="66">
        <v>0.71</v>
      </c>
      <c r="G41" s="66">
        <v>1.01</v>
      </c>
      <c r="H41" s="47">
        <v>2</v>
      </c>
      <c r="I41" s="47">
        <v>2</v>
      </c>
      <c r="J41" s="81">
        <v>4</v>
      </c>
      <c r="K41" s="47">
        <v>2</v>
      </c>
      <c r="L41" s="47">
        <v>2</v>
      </c>
      <c r="M41" s="66">
        <v>7.14</v>
      </c>
      <c r="N41" s="66">
        <v>57.14</v>
      </c>
      <c r="O41" s="66">
        <v>35.71</v>
      </c>
      <c r="P41" s="47">
        <v>0</v>
      </c>
      <c r="Q41" s="47">
        <v>0</v>
      </c>
    </row>
    <row r="42" spans="1:17" ht="14.1" customHeight="1" x14ac:dyDescent="0.3">
      <c r="A42" s="65" t="s">
        <v>506</v>
      </c>
      <c r="B42" s="65" t="s">
        <v>320</v>
      </c>
      <c r="C42" s="65" t="s">
        <v>321</v>
      </c>
      <c r="D42" s="66">
        <v>9.6999999999999993</v>
      </c>
      <c r="E42" s="47">
        <v>12</v>
      </c>
      <c r="F42" s="66">
        <v>0.81</v>
      </c>
      <c r="G42" s="66">
        <v>1.5</v>
      </c>
      <c r="H42" s="47">
        <v>1</v>
      </c>
      <c r="I42" s="47">
        <v>6</v>
      </c>
      <c r="J42" s="81">
        <v>4</v>
      </c>
      <c r="K42" s="47">
        <v>1</v>
      </c>
      <c r="L42" s="47">
        <v>6</v>
      </c>
      <c r="M42" s="66">
        <v>41.67</v>
      </c>
      <c r="N42" s="66">
        <v>41.67</v>
      </c>
      <c r="O42" s="66">
        <v>8.33</v>
      </c>
      <c r="P42" s="66">
        <v>8.33</v>
      </c>
      <c r="Q42" s="47">
        <v>0</v>
      </c>
    </row>
    <row r="43" spans="1:17" ht="14.1" customHeight="1" x14ac:dyDescent="0.3">
      <c r="A43" s="65" t="s">
        <v>508</v>
      </c>
      <c r="B43" s="65" t="s">
        <v>320</v>
      </c>
      <c r="C43" s="65" t="s">
        <v>97</v>
      </c>
      <c r="D43" s="66">
        <v>11.8</v>
      </c>
      <c r="E43" s="47">
        <v>14</v>
      </c>
      <c r="F43" s="66">
        <v>0.84</v>
      </c>
      <c r="G43" s="66">
        <v>1.1399999999999999</v>
      </c>
      <c r="H43" s="47">
        <v>4</v>
      </c>
      <c r="I43" s="47">
        <v>9</v>
      </c>
      <c r="J43" s="81">
        <v>4</v>
      </c>
      <c r="K43" s="47">
        <v>4</v>
      </c>
      <c r="L43" s="47">
        <v>9</v>
      </c>
      <c r="M43" s="66">
        <v>42.86</v>
      </c>
      <c r="N43" s="66">
        <v>42.86</v>
      </c>
      <c r="O43" s="66">
        <v>14.29</v>
      </c>
      <c r="P43" s="47">
        <v>0</v>
      </c>
      <c r="Q43" s="47">
        <v>0</v>
      </c>
    </row>
    <row r="44" spans="1:17" ht="14.1" customHeight="1" x14ac:dyDescent="0.3">
      <c r="A44" s="65" t="s">
        <v>509</v>
      </c>
      <c r="B44" s="65" t="s">
        <v>320</v>
      </c>
      <c r="C44" s="65" t="s">
        <v>97</v>
      </c>
      <c r="D44" s="66">
        <v>10.1</v>
      </c>
      <c r="E44" s="47">
        <v>14</v>
      </c>
      <c r="F44" s="66">
        <v>0.72</v>
      </c>
      <c r="G44" s="66">
        <v>0.97</v>
      </c>
      <c r="H44" s="47">
        <v>5</v>
      </c>
      <c r="I44" s="47">
        <v>8</v>
      </c>
      <c r="J44" s="81">
        <v>4</v>
      </c>
      <c r="K44" s="47">
        <v>5</v>
      </c>
      <c r="L44" s="47">
        <v>8</v>
      </c>
      <c r="M44" s="66">
        <v>35.71</v>
      </c>
      <c r="N44" s="66">
        <v>28.57</v>
      </c>
      <c r="O44" s="66">
        <v>21.43</v>
      </c>
      <c r="P44" s="66">
        <v>14.29</v>
      </c>
      <c r="Q44" s="47">
        <v>0</v>
      </c>
    </row>
    <row r="45" spans="1:17" ht="14.1" customHeight="1" x14ac:dyDescent="0.3">
      <c r="A45" s="65" t="s">
        <v>503</v>
      </c>
      <c r="B45" s="65" t="s">
        <v>320</v>
      </c>
      <c r="C45" s="65" t="s">
        <v>321</v>
      </c>
      <c r="D45" s="66">
        <v>9.4</v>
      </c>
      <c r="E45" s="47">
        <v>11</v>
      </c>
      <c r="F45" s="66">
        <v>0.85</v>
      </c>
      <c r="G45" s="66">
        <v>1.22</v>
      </c>
      <c r="H45" s="47">
        <v>1</v>
      </c>
      <c r="I45" s="47">
        <v>6</v>
      </c>
      <c r="J45" s="81">
        <v>4</v>
      </c>
      <c r="K45" s="47">
        <v>1</v>
      </c>
      <c r="L45" s="47">
        <v>6</v>
      </c>
      <c r="M45" s="66">
        <v>54.55</v>
      </c>
      <c r="N45" s="66">
        <v>27.27</v>
      </c>
      <c r="O45" s="66">
        <v>18.18</v>
      </c>
      <c r="P45" s="47">
        <v>0</v>
      </c>
      <c r="Q45" s="47">
        <v>0</v>
      </c>
    </row>
    <row r="46" spans="1:17" ht="14.1" customHeight="1" x14ac:dyDescent="0.3">
      <c r="A46" s="65" t="s">
        <v>504</v>
      </c>
      <c r="B46" s="65" t="s">
        <v>320</v>
      </c>
      <c r="C46" s="65" t="s">
        <v>321</v>
      </c>
      <c r="D46" s="66">
        <v>8.6</v>
      </c>
      <c r="E46" s="47">
        <v>11</v>
      </c>
      <c r="F46" s="66">
        <v>0.78</v>
      </c>
      <c r="G46" s="66">
        <v>1.1200000000000001</v>
      </c>
      <c r="H46" s="47">
        <v>2</v>
      </c>
      <c r="I46" s="47">
        <v>6</v>
      </c>
      <c r="J46" s="81">
        <v>4</v>
      </c>
      <c r="K46" s="47">
        <v>2</v>
      </c>
      <c r="L46" s="47">
        <v>6</v>
      </c>
      <c r="M46" s="66">
        <v>45.45</v>
      </c>
      <c r="N46" s="66">
        <v>27.27</v>
      </c>
      <c r="O46" s="66">
        <v>18.18</v>
      </c>
      <c r="P46" s="66">
        <v>9.09</v>
      </c>
      <c r="Q46" s="47">
        <v>0</v>
      </c>
    </row>
    <row r="47" spans="1:17" ht="14.1" customHeight="1" x14ac:dyDescent="0.3">
      <c r="A47" s="65" t="s">
        <v>504</v>
      </c>
      <c r="B47" s="65" t="s">
        <v>336</v>
      </c>
      <c r="C47" s="65" t="s">
        <v>227</v>
      </c>
      <c r="D47" s="66">
        <v>15.6</v>
      </c>
      <c r="E47" s="47">
        <v>22</v>
      </c>
      <c r="F47" s="66">
        <v>0.71</v>
      </c>
      <c r="G47" s="66">
        <v>1.02</v>
      </c>
      <c r="H47" s="47">
        <v>5</v>
      </c>
      <c r="I47" s="47">
        <v>6</v>
      </c>
      <c r="J47" s="81">
        <v>4</v>
      </c>
      <c r="K47" s="47">
        <v>5</v>
      </c>
      <c r="L47" s="47">
        <v>6</v>
      </c>
      <c r="M47" s="66">
        <v>9.09</v>
      </c>
      <c r="N47" s="66">
        <v>59.09</v>
      </c>
      <c r="O47" s="66">
        <v>27.27</v>
      </c>
      <c r="P47" s="66">
        <v>4.55</v>
      </c>
      <c r="Q47" s="47">
        <v>0</v>
      </c>
    </row>
    <row r="48" spans="1:17" ht="14.1" customHeight="1" x14ac:dyDescent="0.3">
      <c r="A48" s="65" t="s">
        <v>512</v>
      </c>
      <c r="B48" s="65" t="s">
        <v>369</v>
      </c>
      <c r="C48" s="65" t="s">
        <v>370</v>
      </c>
      <c r="D48" s="66">
        <v>9.4</v>
      </c>
      <c r="E48" s="47">
        <v>11</v>
      </c>
      <c r="F48" s="66">
        <v>0.85</v>
      </c>
      <c r="G48" s="66">
        <v>1.36</v>
      </c>
      <c r="H48" s="47">
        <v>1</v>
      </c>
      <c r="I48" s="47">
        <v>2</v>
      </c>
      <c r="J48" s="81">
        <v>4</v>
      </c>
      <c r="K48" s="47">
        <v>1</v>
      </c>
      <c r="L48" s="47">
        <v>2</v>
      </c>
      <c r="M48" s="66">
        <v>54.55</v>
      </c>
      <c r="N48" s="66">
        <v>27.27</v>
      </c>
      <c r="O48" s="66">
        <v>18.18</v>
      </c>
      <c r="P48" s="47">
        <v>0</v>
      </c>
      <c r="Q48" s="47">
        <v>0</v>
      </c>
    </row>
    <row r="49" spans="1:17" ht="14.1" customHeight="1" x14ac:dyDescent="0.3">
      <c r="A49" s="65" t="s">
        <v>505</v>
      </c>
      <c r="B49" s="65" t="s">
        <v>369</v>
      </c>
      <c r="C49" s="65" t="s">
        <v>188</v>
      </c>
      <c r="D49" s="66">
        <v>8.8000000000000007</v>
      </c>
      <c r="E49" s="47">
        <v>11</v>
      </c>
      <c r="F49" s="66">
        <v>0.8</v>
      </c>
      <c r="G49" s="66">
        <v>1.27</v>
      </c>
      <c r="H49" s="47">
        <v>1</v>
      </c>
      <c r="I49" s="47">
        <v>2</v>
      </c>
      <c r="J49" s="81">
        <v>4</v>
      </c>
      <c r="K49" s="47">
        <v>1</v>
      </c>
      <c r="L49" s="47">
        <v>2</v>
      </c>
      <c r="M49" s="66">
        <v>27.27</v>
      </c>
      <c r="N49" s="66">
        <v>54.55</v>
      </c>
      <c r="O49" s="66">
        <v>18.18</v>
      </c>
      <c r="P49" s="47">
        <v>0</v>
      </c>
      <c r="Q49" s="47">
        <v>0</v>
      </c>
    </row>
    <row r="50" spans="1:17" ht="14.1" customHeight="1" x14ac:dyDescent="0.3">
      <c r="A50" s="65" t="s">
        <v>506</v>
      </c>
      <c r="B50" s="65" t="s">
        <v>369</v>
      </c>
      <c r="C50" s="65" t="s">
        <v>188</v>
      </c>
      <c r="D50" s="66">
        <v>11.6</v>
      </c>
      <c r="E50" s="47">
        <v>15</v>
      </c>
      <c r="F50" s="66">
        <v>0.77</v>
      </c>
      <c r="G50" s="66">
        <v>1.43</v>
      </c>
      <c r="H50" s="47">
        <v>2</v>
      </c>
      <c r="I50" s="47">
        <v>6</v>
      </c>
      <c r="J50" s="81">
        <v>4</v>
      </c>
      <c r="K50" s="47">
        <v>2</v>
      </c>
      <c r="L50" s="47">
        <v>6</v>
      </c>
      <c r="M50" s="66">
        <v>26.67</v>
      </c>
      <c r="N50" s="66">
        <v>46.67</v>
      </c>
      <c r="O50" s="66">
        <v>26.67</v>
      </c>
      <c r="P50" s="47">
        <v>0</v>
      </c>
      <c r="Q50" s="47">
        <v>0</v>
      </c>
    </row>
    <row r="51" spans="1:17" ht="14.1" customHeight="1" x14ac:dyDescent="0.3">
      <c r="A51" s="65" t="s">
        <v>508</v>
      </c>
      <c r="B51" s="65" t="s">
        <v>369</v>
      </c>
      <c r="C51" s="65" t="s">
        <v>372</v>
      </c>
      <c r="D51" s="66">
        <v>9.3000000000000007</v>
      </c>
      <c r="E51" s="47">
        <v>12</v>
      </c>
      <c r="F51" s="66">
        <v>0.78</v>
      </c>
      <c r="G51" s="66">
        <v>1.05</v>
      </c>
      <c r="H51" s="47">
        <v>7</v>
      </c>
      <c r="I51" s="47">
        <v>9</v>
      </c>
      <c r="J51" s="81">
        <v>4</v>
      </c>
      <c r="K51" s="47">
        <v>7</v>
      </c>
      <c r="L51" s="47">
        <v>9</v>
      </c>
      <c r="M51" s="47">
        <v>25</v>
      </c>
      <c r="N51" s="47">
        <v>50</v>
      </c>
      <c r="O51" s="47">
        <v>25</v>
      </c>
      <c r="P51" s="47">
        <v>0</v>
      </c>
      <c r="Q51" s="47">
        <v>0</v>
      </c>
    </row>
    <row r="52" spans="1:17" ht="14.1" customHeight="1" x14ac:dyDescent="0.3">
      <c r="A52" s="65" t="s">
        <v>509</v>
      </c>
      <c r="B52" s="65" t="s">
        <v>369</v>
      </c>
      <c r="C52" s="65" t="s">
        <v>372</v>
      </c>
      <c r="D52" s="66">
        <v>14.2</v>
      </c>
      <c r="E52" s="47">
        <v>17</v>
      </c>
      <c r="F52" s="66">
        <v>0.84</v>
      </c>
      <c r="G52" s="66">
        <v>1.1200000000000001</v>
      </c>
      <c r="H52" s="47">
        <v>3</v>
      </c>
      <c r="I52" s="47">
        <v>8</v>
      </c>
      <c r="J52" s="81">
        <v>4</v>
      </c>
      <c r="K52" s="47">
        <v>3</v>
      </c>
      <c r="L52" s="47">
        <v>8</v>
      </c>
      <c r="M52" s="66">
        <v>52.94</v>
      </c>
      <c r="N52" s="66">
        <v>29.41</v>
      </c>
      <c r="O52" s="66">
        <v>11.76</v>
      </c>
      <c r="P52" s="66">
        <v>5.88</v>
      </c>
      <c r="Q52" s="47">
        <v>0</v>
      </c>
    </row>
    <row r="53" spans="1:17" ht="14.1" customHeight="1" x14ac:dyDescent="0.3">
      <c r="A53" s="65" t="s">
        <v>515</v>
      </c>
      <c r="B53" s="65" t="s">
        <v>369</v>
      </c>
      <c r="C53" s="65" t="s">
        <v>372</v>
      </c>
      <c r="D53" s="66">
        <v>13.5</v>
      </c>
      <c r="E53" s="47">
        <v>16</v>
      </c>
      <c r="F53" s="66">
        <v>0.84</v>
      </c>
      <c r="G53" s="66">
        <v>1.1599999999999999</v>
      </c>
      <c r="H53" s="47">
        <v>1</v>
      </c>
      <c r="I53" s="47">
        <v>1</v>
      </c>
      <c r="J53" s="81">
        <v>4</v>
      </c>
      <c r="K53" s="47">
        <v>1</v>
      </c>
      <c r="L53" s="47">
        <v>1</v>
      </c>
      <c r="M53" s="47">
        <v>50</v>
      </c>
      <c r="N53" s="66">
        <v>31.25</v>
      </c>
      <c r="O53" s="66">
        <v>18.75</v>
      </c>
      <c r="P53" s="47">
        <v>0</v>
      </c>
      <c r="Q53" s="47">
        <v>0</v>
      </c>
    </row>
    <row r="54" spans="1:17" ht="14.1" customHeight="1" x14ac:dyDescent="0.3">
      <c r="A54" s="65" t="s">
        <v>503</v>
      </c>
      <c r="B54" s="65" t="s">
        <v>369</v>
      </c>
      <c r="C54" s="65" t="s">
        <v>372</v>
      </c>
      <c r="D54" s="47">
        <v>11</v>
      </c>
      <c r="E54" s="47">
        <v>14</v>
      </c>
      <c r="F54" s="66">
        <v>0.79</v>
      </c>
      <c r="G54" s="66">
        <v>1.1200000000000001</v>
      </c>
      <c r="H54" s="47">
        <v>4</v>
      </c>
      <c r="I54" s="47">
        <v>6</v>
      </c>
      <c r="J54" s="81">
        <v>4</v>
      </c>
      <c r="K54" s="47">
        <v>4</v>
      </c>
      <c r="L54" s="47">
        <v>6</v>
      </c>
      <c r="M54" s="66">
        <v>35.71</v>
      </c>
      <c r="N54" s="66">
        <v>35.71</v>
      </c>
      <c r="O54" s="66">
        <v>28.57</v>
      </c>
      <c r="P54" s="47">
        <v>0</v>
      </c>
      <c r="Q54" s="47">
        <v>0</v>
      </c>
    </row>
    <row r="55" spans="1:17" ht="14.1" customHeight="1" x14ac:dyDescent="0.3">
      <c r="A55" s="65" t="s">
        <v>504</v>
      </c>
      <c r="B55" s="65" t="s">
        <v>369</v>
      </c>
      <c r="C55" s="65" t="s">
        <v>372</v>
      </c>
      <c r="D55" s="66">
        <v>7.2</v>
      </c>
      <c r="E55" s="47">
        <v>10</v>
      </c>
      <c r="F55" s="66">
        <v>0.72</v>
      </c>
      <c r="G55" s="66">
        <v>1.03</v>
      </c>
      <c r="H55" s="47">
        <v>3</v>
      </c>
      <c r="I55" s="47">
        <v>6</v>
      </c>
      <c r="J55" s="81">
        <v>4</v>
      </c>
      <c r="K55" s="47">
        <v>3</v>
      </c>
      <c r="L55" s="47">
        <v>6</v>
      </c>
      <c r="M55" s="47">
        <v>20</v>
      </c>
      <c r="N55" s="47">
        <v>40</v>
      </c>
      <c r="O55" s="47">
        <v>40</v>
      </c>
      <c r="P55" s="47">
        <v>0</v>
      </c>
      <c r="Q55" s="47">
        <v>0</v>
      </c>
    </row>
    <row r="56" spans="1:17" ht="14.1" customHeight="1" x14ac:dyDescent="0.3">
      <c r="A56" s="65" t="s">
        <v>511</v>
      </c>
      <c r="B56" s="65" t="s">
        <v>369</v>
      </c>
      <c r="C56" s="65" t="s">
        <v>370</v>
      </c>
      <c r="D56" s="66">
        <v>5.8</v>
      </c>
      <c r="E56" s="47">
        <v>12</v>
      </c>
      <c r="F56" s="66">
        <v>0.48</v>
      </c>
      <c r="G56" s="66">
        <v>0.9</v>
      </c>
      <c r="H56" s="47">
        <v>2</v>
      </c>
      <c r="I56" s="47">
        <v>2</v>
      </c>
      <c r="J56" s="81">
        <v>4</v>
      </c>
      <c r="K56" s="47">
        <v>2</v>
      </c>
      <c r="L56" s="47">
        <v>2</v>
      </c>
      <c r="M56" s="47">
        <v>0</v>
      </c>
      <c r="N56" s="66">
        <v>8.33</v>
      </c>
      <c r="O56" s="66">
        <v>83.33</v>
      </c>
      <c r="P56" s="47">
        <v>0</v>
      </c>
      <c r="Q56" s="66">
        <v>8.33</v>
      </c>
    </row>
    <row r="57" spans="1:17" ht="14.1" customHeight="1" x14ac:dyDescent="0.3">
      <c r="A57" s="65" t="s">
        <v>509</v>
      </c>
      <c r="B57" s="65" t="s">
        <v>397</v>
      </c>
      <c r="C57" s="65" t="s">
        <v>401</v>
      </c>
      <c r="D57" s="66">
        <v>8.4</v>
      </c>
      <c r="E57" s="47">
        <v>10</v>
      </c>
      <c r="F57" s="66">
        <v>0.84</v>
      </c>
      <c r="G57" s="66">
        <v>1.1299999999999999</v>
      </c>
      <c r="H57" s="47">
        <v>2</v>
      </c>
      <c r="I57" s="47">
        <v>8</v>
      </c>
      <c r="J57" s="81">
        <v>4</v>
      </c>
      <c r="K57" s="47">
        <v>2</v>
      </c>
      <c r="L57" s="47">
        <v>8</v>
      </c>
      <c r="M57" s="47">
        <v>50</v>
      </c>
      <c r="N57" s="47">
        <v>30</v>
      </c>
      <c r="O57" s="47">
        <v>20</v>
      </c>
      <c r="P57" s="47">
        <v>0</v>
      </c>
      <c r="Q57" s="47">
        <v>0</v>
      </c>
    </row>
    <row r="58" spans="1:17" ht="14.1" customHeight="1" x14ac:dyDescent="0.3">
      <c r="A58" s="65" t="s">
        <v>507</v>
      </c>
      <c r="B58" s="65" t="s">
        <v>402</v>
      </c>
      <c r="C58" s="65" t="s">
        <v>227</v>
      </c>
      <c r="D58" s="66">
        <v>10.1</v>
      </c>
      <c r="E58" s="47">
        <v>15</v>
      </c>
      <c r="F58" s="66">
        <v>0.67</v>
      </c>
      <c r="G58" s="66">
        <v>0.99</v>
      </c>
      <c r="H58" s="47">
        <v>2</v>
      </c>
      <c r="I58" s="47">
        <v>5</v>
      </c>
      <c r="J58" s="81">
        <v>4</v>
      </c>
      <c r="K58" s="47">
        <v>2</v>
      </c>
      <c r="L58" s="47">
        <v>5</v>
      </c>
      <c r="M58" s="66">
        <v>6.67</v>
      </c>
      <c r="N58" s="66">
        <v>46.67</v>
      </c>
      <c r="O58" s="66">
        <v>46.67</v>
      </c>
      <c r="P58" s="47">
        <v>0</v>
      </c>
      <c r="Q58" s="47">
        <v>0</v>
      </c>
    </row>
    <row r="59" spans="1:17" ht="14.1" customHeight="1" x14ac:dyDescent="0.3">
      <c r="A59" s="65" t="s">
        <v>514</v>
      </c>
      <c r="B59" s="65" t="s">
        <v>402</v>
      </c>
      <c r="C59" s="65" t="s">
        <v>403</v>
      </c>
      <c r="D59" s="66">
        <v>7.2</v>
      </c>
      <c r="E59" s="47">
        <v>10</v>
      </c>
      <c r="F59" s="66">
        <v>0.72</v>
      </c>
      <c r="G59" s="66">
        <v>1.03</v>
      </c>
      <c r="H59" s="47">
        <v>1</v>
      </c>
      <c r="I59" s="47">
        <v>2</v>
      </c>
      <c r="J59" s="81">
        <v>4</v>
      </c>
      <c r="K59" s="47">
        <v>1</v>
      </c>
      <c r="L59" s="47">
        <v>2</v>
      </c>
      <c r="M59" s="47">
        <v>20</v>
      </c>
      <c r="N59" s="47">
        <v>40</v>
      </c>
      <c r="O59" s="47">
        <v>40</v>
      </c>
      <c r="P59" s="47">
        <v>0</v>
      </c>
      <c r="Q59" s="47">
        <v>0</v>
      </c>
    </row>
    <row r="60" spans="1:17" ht="14.1" customHeight="1" x14ac:dyDescent="0.3">
      <c r="A60" s="65" t="s">
        <v>513</v>
      </c>
      <c r="B60" s="65" t="s">
        <v>408</v>
      </c>
      <c r="C60" s="65" t="s">
        <v>409</v>
      </c>
      <c r="D60" s="66">
        <v>7.3</v>
      </c>
      <c r="E60" s="47">
        <v>11</v>
      </c>
      <c r="F60" s="66">
        <v>0.66</v>
      </c>
      <c r="G60" s="66">
        <v>1.1499999999999999</v>
      </c>
      <c r="H60" s="47">
        <v>1</v>
      </c>
      <c r="I60" s="47">
        <v>1</v>
      </c>
      <c r="J60" s="81">
        <v>4</v>
      </c>
      <c r="K60" s="47">
        <v>1</v>
      </c>
      <c r="L60" s="47">
        <v>1</v>
      </c>
      <c r="M60" s="47">
        <v>0</v>
      </c>
      <c r="N60" s="66">
        <v>54.55</v>
      </c>
      <c r="O60" s="66">
        <v>45.45</v>
      </c>
      <c r="P60" s="47">
        <v>0</v>
      </c>
      <c r="Q60" s="47">
        <v>0</v>
      </c>
    </row>
    <row r="61" spans="1:17" ht="14.1" customHeight="1" x14ac:dyDescent="0.3">
      <c r="A61" s="65" t="s">
        <v>508</v>
      </c>
      <c r="B61" s="65" t="s">
        <v>408</v>
      </c>
      <c r="C61" s="65" t="s">
        <v>411</v>
      </c>
      <c r="D61" s="66">
        <v>14.2</v>
      </c>
      <c r="E61" s="47">
        <v>16</v>
      </c>
      <c r="F61" s="66">
        <v>0.89</v>
      </c>
      <c r="G61" s="66">
        <v>1.2</v>
      </c>
      <c r="H61" s="47">
        <v>2</v>
      </c>
      <c r="I61" s="47">
        <v>9</v>
      </c>
      <c r="J61" s="81">
        <v>4</v>
      </c>
      <c r="K61" s="47">
        <v>2</v>
      </c>
      <c r="L61" s="47">
        <v>9</v>
      </c>
      <c r="M61" s="66">
        <v>62.5</v>
      </c>
      <c r="N61" s="66">
        <v>31.25</v>
      </c>
      <c r="O61" s="47">
        <v>0</v>
      </c>
      <c r="P61" s="66">
        <v>6.25</v>
      </c>
      <c r="Q61" s="47">
        <v>0</v>
      </c>
    </row>
    <row r="62" spans="1:17" ht="14.1" customHeight="1" x14ac:dyDescent="0.3"/>
    <row r="63" spans="1:17" ht="14.1" customHeight="1" x14ac:dyDescent="0.3"/>
    <row r="64" spans="1:17"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Q299"/>
  <sheetViews>
    <sheetView zoomScaleNormal="100" zoomScalePageLayoutView="125" workbookViewId="0">
      <selection sqref="A1:Q7"/>
    </sheetView>
  </sheetViews>
  <sheetFormatPr defaultColWidth="8.88671875" defaultRowHeight="13.8" x14ac:dyDescent="0.3"/>
  <cols>
    <col min="1" max="1" width="12.77734375" style="10" customWidth="1"/>
    <col min="2" max="2" width="24.88671875" style="10" customWidth="1"/>
    <col min="3" max="3" width="84.33203125" style="10" customWidth="1"/>
    <col min="4" max="14" width="11.88671875" style="14" customWidth="1"/>
    <col min="15" max="15" width="8.88671875" style="10" customWidth="1"/>
    <col min="16" max="16384" width="8.88671875" style="10"/>
  </cols>
  <sheetData>
    <row r="1" spans="1:17" ht="12.75" customHeight="1" x14ac:dyDescent="0.3">
      <c r="A1" s="141" t="s">
        <v>717</v>
      </c>
      <c r="B1" s="127"/>
      <c r="C1" s="127"/>
      <c r="D1" s="147"/>
      <c r="E1" s="147"/>
      <c r="F1" s="147"/>
      <c r="G1" s="147"/>
      <c r="H1" s="147"/>
      <c r="I1" s="147"/>
      <c r="J1" s="147"/>
      <c r="K1" s="147"/>
      <c r="L1" s="147"/>
      <c r="M1" s="147"/>
      <c r="N1" s="147"/>
      <c r="O1" s="127"/>
      <c r="P1" s="127"/>
      <c r="Q1" s="127"/>
    </row>
    <row r="2" spans="1:17" ht="12.75" customHeight="1" x14ac:dyDescent="0.3">
      <c r="A2" s="114"/>
      <c r="B2" s="127"/>
      <c r="C2" s="127"/>
      <c r="D2" s="147"/>
      <c r="E2" s="147"/>
      <c r="F2" s="147"/>
      <c r="G2" s="147"/>
      <c r="H2" s="147"/>
      <c r="I2" s="147"/>
      <c r="J2" s="147"/>
      <c r="K2" s="147"/>
      <c r="L2" s="147"/>
      <c r="M2" s="147"/>
      <c r="N2" s="147"/>
      <c r="O2" s="127"/>
      <c r="P2" s="127"/>
      <c r="Q2" s="127"/>
    </row>
    <row r="3" spans="1:17" ht="12.75" customHeight="1" x14ac:dyDescent="0.3">
      <c r="A3" s="114"/>
      <c r="B3" s="127"/>
      <c r="C3" s="127"/>
      <c r="D3" s="147"/>
      <c r="E3" s="147"/>
      <c r="F3" s="147"/>
      <c r="G3" s="147"/>
      <c r="H3" s="147"/>
      <c r="I3" s="147"/>
      <c r="J3" s="147"/>
      <c r="K3" s="147"/>
      <c r="L3" s="147"/>
      <c r="M3" s="147"/>
      <c r="N3" s="147"/>
      <c r="O3" s="127"/>
      <c r="P3" s="127"/>
      <c r="Q3" s="127"/>
    </row>
    <row r="4" spans="1:17" ht="12.75" customHeight="1" x14ac:dyDescent="0.3">
      <c r="A4" s="114"/>
      <c r="B4" s="127"/>
      <c r="C4" s="127"/>
      <c r="D4" s="147"/>
      <c r="E4" s="147"/>
      <c r="F4" s="147"/>
      <c r="G4" s="147"/>
      <c r="H4" s="147"/>
      <c r="I4" s="147"/>
      <c r="J4" s="147"/>
      <c r="K4" s="147"/>
      <c r="L4" s="147"/>
      <c r="M4" s="147"/>
      <c r="N4" s="147"/>
      <c r="O4" s="127"/>
      <c r="P4" s="127"/>
      <c r="Q4" s="127"/>
    </row>
    <row r="5" spans="1:17" ht="12.75" customHeight="1" x14ac:dyDescent="0.3">
      <c r="A5" s="114"/>
      <c r="B5" s="127"/>
      <c r="C5" s="127"/>
      <c r="D5" s="147"/>
      <c r="E5" s="147"/>
      <c r="F5" s="147"/>
      <c r="G5" s="147"/>
      <c r="H5" s="147"/>
      <c r="I5" s="147"/>
      <c r="J5" s="147"/>
      <c r="K5" s="147"/>
      <c r="L5" s="147"/>
      <c r="M5" s="147"/>
      <c r="N5" s="147"/>
      <c r="O5" s="127"/>
      <c r="P5" s="127"/>
      <c r="Q5" s="127"/>
    </row>
    <row r="6" spans="1:17" ht="12.75" customHeight="1" x14ac:dyDescent="0.3">
      <c r="A6" s="114"/>
      <c r="B6" s="127"/>
      <c r="C6" s="127"/>
      <c r="D6" s="147"/>
      <c r="E6" s="147"/>
      <c r="F6" s="147"/>
      <c r="G6" s="147"/>
      <c r="H6" s="147"/>
      <c r="I6" s="147"/>
      <c r="J6" s="147"/>
      <c r="K6" s="147"/>
      <c r="L6" s="147"/>
      <c r="M6" s="147"/>
      <c r="N6" s="147"/>
      <c r="O6" s="127"/>
      <c r="P6" s="127"/>
      <c r="Q6" s="127"/>
    </row>
    <row r="7" spans="1:17" ht="12.75" customHeight="1" x14ac:dyDescent="0.3">
      <c r="A7" s="118"/>
      <c r="B7" s="108"/>
      <c r="C7" s="108"/>
      <c r="D7" s="108"/>
      <c r="E7" s="108"/>
      <c r="F7" s="108"/>
      <c r="G7" s="108"/>
      <c r="H7" s="108"/>
      <c r="I7" s="108"/>
      <c r="J7" s="108"/>
      <c r="K7" s="108"/>
      <c r="L7" s="108"/>
      <c r="M7" s="108"/>
      <c r="N7" s="108"/>
      <c r="O7" s="108"/>
      <c r="P7" s="108"/>
      <c r="Q7" s="108"/>
    </row>
    <row r="8" spans="1:17" ht="42.9" customHeight="1" x14ac:dyDescent="0.3">
      <c r="A8" s="79" t="s">
        <v>502</v>
      </c>
      <c r="B8" s="63" t="s">
        <v>486</v>
      </c>
      <c r="C8" s="79" t="s">
        <v>10</v>
      </c>
      <c r="D8" s="79" t="s">
        <v>487</v>
      </c>
      <c r="E8" s="79" t="s">
        <v>488</v>
      </c>
      <c r="F8" s="79" t="s">
        <v>489</v>
      </c>
      <c r="G8" s="79" t="s">
        <v>498</v>
      </c>
      <c r="H8" s="79" t="s">
        <v>492</v>
      </c>
      <c r="I8" s="79" t="s">
        <v>517</v>
      </c>
      <c r="J8" s="79" t="s">
        <v>494</v>
      </c>
      <c r="K8" s="79" t="s">
        <v>495</v>
      </c>
      <c r="L8" s="79" t="s">
        <v>518</v>
      </c>
      <c r="M8" s="79" t="s">
        <v>480</v>
      </c>
      <c r="N8" s="79" t="s">
        <v>481</v>
      </c>
      <c r="O8" s="79" t="s">
        <v>482</v>
      </c>
      <c r="P8" s="79" t="s">
        <v>483</v>
      </c>
      <c r="Q8" s="79" t="s">
        <v>484</v>
      </c>
    </row>
    <row r="9" spans="1:17" ht="14.1" customHeight="1" x14ac:dyDescent="0.3">
      <c r="A9" s="65" t="s">
        <v>507</v>
      </c>
      <c r="B9" s="65" t="s">
        <v>39</v>
      </c>
      <c r="C9" s="65" t="s">
        <v>43</v>
      </c>
      <c r="D9" s="66">
        <v>10.9</v>
      </c>
      <c r="E9" s="47">
        <v>19</v>
      </c>
      <c r="F9" s="66">
        <v>0.56999999999999995</v>
      </c>
      <c r="G9" s="66">
        <v>0.87</v>
      </c>
      <c r="H9" s="47">
        <v>9</v>
      </c>
      <c r="I9" s="47">
        <v>11</v>
      </c>
      <c r="J9" s="81">
        <v>4</v>
      </c>
      <c r="K9" s="47">
        <v>9</v>
      </c>
      <c r="L9" s="47">
        <v>11</v>
      </c>
      <c r="M9" s="66">
        <v>5.26</v>
      </c>
      <c r="N9" s="66">
        <v>36.840000000000003</v>
      </c>
      <c r="O9" s="66">
        <v>36.840000000000003</v>
      </c>
      <c r="P9" s="66">
        <v>21.05</v>
      </c>
      <c r="Q9" s="47">
        <v>0</v>
      </c>
    </row>
    <row r="10" spans="1:17" ht="14.1" customHeight="1" x14ac:dyDescent="0.3">
      <c r="A10" s="65" t="s">
        <v>508</v>
      </c>
      <c r="B10" s="65" t="s">
        <v>39</v>
      </c>
      <c r="C10" s="65" t="s">
        <v>44</v>
      </c>
      <c r="D10" s="66">
        <v>6.4</v>
      </c>
      <c r="E10" s="47">
        <v>11</v>
      </c>
      <c r="F10" s="66">
        <v>0.57999999999999996</v>
      </c>
      <c r="G10" s="66">
        <v>0.84</v>
      </c>
      <c r="H10" s="47">
        <v>22</v>
      </c>
      <c r="I10" s="47">
        <v>25</v>
      </c>
      <c r="J10" s="81">
        <v>3</v>
      </c>
      <c r="K10" s="47">
        <v>5</v>
      </c>
      <c r="L10" s="47">
        <v>7</v>
      </c>
      <c r="M10" s="47">
        <v>0</v>
      </c>
      <c r="N10" s="66">
        <v>27.27</v>
      </c>
      <c r="O10" s="66">
        <v>72.73</v>
      </c>
      <c r="P10" s="47">
        <v>0</v>
      </c>
      <c r="Q10" s="47">
        <v>0</v>
      </c>
    </row>
    <row r="11" spans="1:17" ht="14.1" customHeight="1" x14ac:dyDescent="0.3">
      <c r="A11" s="65" t="s">
        <v>509</v>
      </c>
      <c r="B11" s="65" t="s">
        <v>39</v>
      </c>
      <c r="C11" s="65" t="s">
        <v>44</v>
      </c>
      <c r="D11" s="66">
        <v>10.8</v>
      </c>
      <c r="E11" s="47">
        <v>15</v>
      </c>
      <c r="F11" s="66">
        <v>0.72</v>
      </c>
      <c r="G11" s="66">
        <v>1.01</v>
      </c>
      <c r="H11" s="47">
        <v>15</v>
      </c>
      <c r="I11" s="47">
        <v>28</v>
      </c>
      <c r="J11" s="81">
        <v>4</v>
      </c>
      <c r="K11" s="47">
        <v>12</v>
      </c>
      <c r="L11" s="47">
        <v>18</v>
      </c>
      <c r="M11" s="47">
        <v>20</v>
      </c>
      <c r="N11" s="66">
        <v>46.67</v>
      </c>
      <c r="O11" s="66">
        <v>26.67</v>
      </c>
      <c r="P11" s="66">
        <v>6.67</v>
      </c>
      <c r="Q11" s="47">
        <v>0</v>
      </c>
    </row>
    <row r="12" spans="1:17" ht="14.1" customHeight="1" x14ac:dyDescent="0.3">
      <c r="A12" s="65" t="s">
        <v>508</v>
      </c>
      <c r="B12" s="65" t="s">
        <v>51</v>
      </c>
      <c r="C12" s="65" t="s">
        <v>38</v>
      </c>
      <c r="D12" s="66">
        <v>15.9</v>
      </c>
      <c r="E12" s="47">
        <v>20</v>
      </c>
      <c r="F12" s="66">
        <v>0.8</v>
      </c>
      <c r="G12" s="66">
        <v>1.1499999999999999</v>
      </c>
      <c r="H12" s="47">
        <v>4</v>
      </c>
      <c r="I12" s="47">
        <v>25</v>
      </c>
      <c r="J12" s="81">
        <v>4</v>
      </c>
      <c r="K12" s="47">
        <v>3</v>
      </c>
      <c r="L12" s="47">
        <v>18</v>
      </c>
      <c r="M12" s="47">
        <v>35</v>
      </c>
      <c r="N12" s="47">
        <v>40</v>
      </c>
      <c r="O12" s="47">
        <v>25</v>
      </c>
      <c r="P12" s="47">
        <v>0</v>
      </c>
      <c r="Q12" s="47">
        <v>0</v>
      </c>
    </row>
    <row r="13" spans="1:17" ht="14.1" customHeight="1" x14ac:dyDescent="0.3">
      <c r="A13" s="65" t="s">
        <v>503</v>
      </c>
      <c r="B13" s="65" t="s">
        <v>51</v>
      </c>
      <c r="C13" s="65" t="s">
        <v>52</v>
      </c>
      <c r="D13" s="66">
        <v>3.9</v>
      </c>
      <c r="E13" s="47">
        <v>10</v>
      </c>
      <c r="F13" s="66">
        <v>0.39</v>
      </c>
      <c r="G13" s="66">
        <v>0.62</v>
      </c>
      <c r="H13" s="47">
        <v>9</v>
      </c>
      <c r="I13" s="47">
        <v>9</v>
      </c>
      <c r="J13" s="81">
        <v>4</v>
      </c>
      <c r="K13" s="47">
        <v>9</v>
      </c>
      <c r="L13" s="47">
        <v>9</v>
      </c>
      <c r="M13" s="47">
        <v>0</v>
      </c>
      <c r="N13" s="47">
        <v>0</v>
      </c>
      <c r="O13" s="47">
        <v>70</v>
      </c>
      <c r="P13" s="47">
        <v>20</v>
      </c>
      <c r="Q13" s="47">
        <v>10</v>
      </c>
    </row>
    <row r="14" spans="1:17" ht="14.1" customHeight="1" x14ac:dyDescent="0.3">
      <c r="A14" s="65" t="s">
        <v>504</v>
      </c>
      <c r="B14" s="65" t="s">
        <v>51</v>
      </c>
      <c r="C14" s="65" t="s">
        <v>52</v>
      </c>
      <c r="D14" s="66">
        <v>8.3000000000000007</v>
      </c>
      <c r="E14" s="47">
        <v>11</v>
      </c>
      <c r="F14" s="66">
        <v>0.75</v>
      </c>
      <c r="G14" s="66">
        <v>1.08</v>
      </c>
      <c r="H14" s="47">
        <v>9</v>
      </c>
      <c r="I14" s="47">
        <v>15</v>
      </c>
      <c r="J14" s="81">
        <v>4</v>
      </c>
      <c r="K14" s="47">
        <v>9</v>
      </c>
      <c r="L14" s="47">
        <v>15</v>
      </c>
      <c r="M14" s="66">
        <v>18.18</v>
      </c>
      <c r="N14" s="66">
        <v>54.55</v>
      </c>
      <c r="O14" s="66">
        <v>27.27</v>
      </c>
      <c r="P14" s="47">
        <v>0</v>
      </c>
      <c r="Q14" s="47">
        <v>0</v>
      </c>
    </row>
    <row r="15" spans="1:17" ht="14.1" customHeight="1" x14ac:dyDescent="0.3">
      <c r="A15" s="65" t="s">
        <v>512</v>
      </c>
      <c r="B15" s="65" t="s">
        <v>54</v>
      </c>
      <c r="C15" s="65" t="s">
        <v>67</v>
      </c>
      <c r="D15" s="66">
        <v>18.899999999999999</v>
      </c>
      <c r="E15" s="47">
        <v>22</v>
      </c>
      <c r="F15" s="66">
        <v>0.86</v>
      </c>
      <c r="G15" s="66">
        <v>1.26</v>
      </c>
      <c r="H15" s="47">
        <v>3</v>
      </c>
      <c r="I15" s="47">
        <v>10</v>
      </c>
      <c r="J15" s="81">
        <v>4</v>
      </c>
      <c r="K15" s="47">
        <v>3</v>
      </c>
      <c r="L15" s="47">
        <v>10</v>
      </c>
      <c r="M15" s="66">
        <v>63.64</v>
      </c>
      <c r="N15" s="66">
        <v>18.18</v>
      </c>
      <c r="O15" s="66">
        <v>13.64</v>
      </c>
      <c r="P15" s="66">
        <v>4.55</v>
      </c>
      <c r="Q15" s="47">
        <v>0</v>
      </c>
    </row>
    <row r="16" spans="1:17" ht="14.1" customHeight="1" x14ac:dyDescent="0.3">
      <c r="A16" s="65" t="s">
        <v>505</v>
      </c>
      <c r="B16" s="65" t="s">
        <v>54</v>
      </c>
      <c r="C16" s="65" t="s">
        <v>67</v>
      </c>
      <c r="D16" s="66">
        <v>15.3</v>
      </c>
      <c r="E16" s="47">
        <v>19</v>
      </c>
      <c r="F16" s="66">
        <v>0.81</v>
      </c>
      <c r="G16" s="66">
        <v>1.1399999999999999</v>
      </c>
      <c r="H16" s="47">
        <v>1</v>
      </c>
      <c r="I16" s="47">
        <v>6</v>
      </c>
      <c r="J16" s="81">
        <v>4</v>
      </c>
      <c r="K16" s="47">
        <v>1</v>
      </c>
      <c r="L16" s="47">
        <v>6</v>
      </c>
      <c r="M16" s="66">
        <v>26.32</v>
      </c>
      <c r="N16" s="66">
        <v>57.89</v>
      </c>
      <c r="O16" s="66">
        <v>15.79</v>
      </c>
      <c r="P16" s="47">
        <v>0</v>
      </c>
      <c r="Q16" s="47">
        <v>0</v>
      </c>
    </row>
    <row r="17" spans="1:17" ht="14.1" customHeight="1" x14ac:dyDescent="0.3">
      <c r="A17" s="65" t="s">
        <v>513</v>
      </c>
      <c r="B17" s="65" t="s">
        <v>54</v>
      </c>
      <c r="C17" s="65" t="s">
        <v>67</v>
      </c>
      <c r="D17" s="66">
        <v>13.1</v>
      </c>
      <c r="E17" s="47">
        <v>17</v>
      </c>
      <c r="F17" s="66">
        <v>0.77</v>
      </c>
      <c r="G17" s="66">
        <v>1.27</v>
      </c>
      <c r="H17" s="47">
        <v>1</v>
      </c>
      <c r="I17" s="47">
        <v>6</v>
      </c>
      <c r="J17" s="81">
        <v>4</v>
      </c>
      <c r="K17" s="47">
        <v>1</v>
      </c>
      <c r="L17" s="47">
        <v>6</v>
      </c>
      <c r="M17" s="66">
        <v>35.29</v>
      </c>
      <c r="N17" s="66">
        <v>41.18</v>
      </c>
      <c r="O17" s="66">
        <v>17.649999999999999</v>
      </c>
      <c r="P17" s="47">
        <v>0</v>
      </c>
      <c r="Q17" s="66">
        <v>5.88</v>
      </c>
    </row>
    <row r="18" spans="1:17" ht="14.1" customHeight="1" x14ac:dyDescent="0.3">
      <c r="A18" s="65" t="s">
        <v>506</v>
      </c>
      <c r="B18" s="65" t="s">
        <v>54</v>
      </c>
      <c r="C18" s="65" t="s">
        <v>58</v>
      </c>
      <c r="D18" s="66">
        <v>11</v>
      </c>
      <c r="E18" s="47">
        <v>16</v>
      </c>
      <c r="F18" s="66">
        <v>0.69</v>
      </c>
      <c r="G18" s="66">
        <v>1.08</v>
      </c>
      <c r="H18" s="47">
        <v>6</v>
      </c>
      <c r="I18" s="47">
        <v>15</v>
      </c>
      <c r="J18" s="81">
        <v>3</v>
      </c>
      <c r="K18" s="47">
        <v>6</v>
      </c>
      <c r="L18" s="47">
        <v>15</v>
      </c>
      <c r="M18" s="47">
        <v>0</v>
      </c>
      <c r="N18" s="66">
        <v>62.5</v>
      </c>
      <c r="O18" s="66">
        <v>37.5</v>
      </c>
      <c r="P18" s="47">
        <v>0</v>
      </c>
      <c r="Q18" s="47">
        <v>0</v>
      </c>
    </row>
    <row r="19" spans="1:17" ht="14.1" customHeight="1" x14ac:dyDescent="0.3">
      <c r="A19" s="65" t="s">
        <v>506</v>
      </c>
      <c r="B19" s="65" t="s">
        <v>54</v>
      </c>
      <c r="C19" s="65" t="s">
        <v>67</v>
      </c>
      <c r="D19" s="66">
        <v>10.7</v>
      </c>
      <c r="E19" s="47">
        <v>16</v>
      </c>
      <c r="F19" s="66">
        <v>0.67</v>
      </c>
      <c r="G19" s="66">
        <v>1.06</v>
      </c>
      <c r="H19" s="47">
        <v>7</v>
      </c>
      <c r="I19" s="47">
        <v>15</v>
      </c>
      <c r="J19" s="81">
        <v>3</v>
      </c>
      <c r="K19" s="47">
        <v>7</v>
      </c>
      <c r="L19" s="47">
        <v>15</v>
      </c>
      <c r="M19" s="66">
        <v>18.75</v>
      </c>
      <c r="N19" s="66">
        <v>31.25</v>
      </c>
      <c r="O19" s="66">
        <v>43.75</v>
      </c>
      <c r="P19" s="66">
        <v>6.25</v>
      </c>
      <c r="Q19" s="47">
        <v>0</v>
      </c>
    </row>
    <row r="20" spans="1:17" ht="14.1" customHeight="1" x14ac:dyDescent="0.3">
      <c r="A20" s="65" t="s">
        <v>507</v>
      </c>
      <c r="B20" s="65" t="s">
        <v>54</v>
      </c>
      <c r="C20" s="65" t="s">
        <v>67</v>
      </c>
      <c r="D20" s="47">
        <v>10</v>
      </c>
      <c r="E20" s="47">
        <v>13</v>
      </c>
      <c r="F20" s="66">
        <v>0.77</v>
      </c>
      <c r="G20" s="66">
        <v>1.17</v>
      </c>
      <c r="H20" s="47">
        <v>1</v>
      </c>
      <c r="I20" s="47">
        <v>11</v>
      </c>
      <c r="J20" s="81">
        <v>4</v>
      </c>
      <c r="K20" s="47">
        <v>1</v>
      </c>
      <c r="L20" s="47">
        <v>11</v>
      </c>
      <c r="M20" s="66">
        <v>7.69</v>
      </c>
      <c r="N20" s="66">
        <v>76.92</v>
      </c>
      <c r="O20" s="66">
        <v>15.38</v>
      </c>
      <c r="P20" s="47">
        <v>0</v>
      </c>
      <c r="Q20" s="47">
        <v>0</v>
      </c>
    </row>
    <row r="21" spans="1:17" ht="14.1" customHeight="1" x14ac:dyDescent="0.3">
      <c r="A21" s="65" t="s">
        <v>508</v>
      </c>
      <c r="B21" s="65" t="s">
        <v>54</v>
      </c>
      <c r="C21" s="65" t="s">
        <v>63</v>
      </c>
      <c r="D21" s="66">
        <v>34.5</v>
      </c>
      <c r="E21" s="47">
        <v>45</v>
      </c>
      <c r="F21" s="66">
        <v>0.77</v>
      </c>
      <c r="G21" s="66">
        <v>1.1100000000000001</v>
      </c>
      <c r="H21" s="47">
        <v>10</v>
      </c>
      <c r="I21" s="47">
        <v>25</v>
      </c>
      <c r="J21" s="81">
        <v>4</v>
      </c>
      <c r="K21" s="47">
        <v>8</v>
      </c>
      <c r="L21" s="47">
        <v>18</v>
      </c>
      <c r="M21" s="66">
        <v>26.67</v>
      </c>
      <c r="N21" s="66">
        <v>44.44</v>
      </c>
      <c r="O21" s="66">
        <v>28.89</v>
      </c>
      <c r="P21" s="47">
        <v>0</v>
      </c>
      <c r="Q21" s="47">
        <v>0</v>
      </c>
    </row>
    <row r="22" spans="1:17" ht="14.1" customHeight="1" x14ac:dyDescent="0.3">
      <c r="A22" s="65" t="s">
        <v>509</v>
      </c>
      <c r="B22" s="65" t="s">
        <v>54</v>
      </c>
      <c r="C22" s="65" t="s">
        <v>63</v>
      </c>
      <c r="D22" s="66">
        <v>48.7</v>
      </c>
      <c r="E22" s="47">
        <v>56</v>
      </c>
      <c r="F22" s="66">
        <v>0.87</v>
      </c>
      <c r="G22" s="66">
        <v>1.22</v>
      </c>
      <c r="H22" s="47">
        <v>3</v>
      </c>
      <c r="I22" s="47">
        <v>28</v>
      </c>
      <c r="J22" s="81">
        <v>4</v>
      </c>
      <c r="K22" s="47">
        <v>3</v>
      </c>
      <c r="L22" s="47">
        <v>18</v>
      </c>
      <c r="M22" s="66">
        <v>37.5</v>
      </c>
      <c r="N22" s="66">
        <v>60.71</v>
      </c>
      <c r="O22" s="66">
        <v>1.79</v>
      </c>
      <c r="P22" s="47">
        <v>0</v>
      </c>
      <c r="Q22" s="47">
        <v>0</v>
      </c>
    </row>
    <row r="23" spans="1:17" ht="14.1" customHeight="1" x14ac:dyDescent="0.3">
      <c r="A23" s="65" t="s">
        <v>515</v>
      </c>
      <c r="B23" s="65" t="s">
        <v>54</v>
      </c>
      <c r="C23" s="65" t="s">
        <v>60</v>
      </c>
      <c r="D23" s="66">
        <v>7.6</v>
      </c>
      <c r="E23" s="47">
        <v>11</v>
      </c>
      <c r="F23" s="66">
        <v>0.69</v>
      </c>
      <c r="G23" s="66">
        <v>0.96</v>
      </c>
      <c r="H23" s="47">
        <v>1</v>
      </c>
      <c r="I23" s="47">
        <v>2</v>
      </c>
      <c r="J23" s="81">
        <v>4</v>
      </c>
      <c r="K23" s="47">
        <v>1</v>
      </c>
      <c r="L23" s="47">
        <v>2</v>
      </c>
      <c r="M23" s="47">
        <v>0</v>
      </c>
      <c r="N23" s="66">
        <v>63.64</v>
      </c>
      <c r="O23" s="66">
        <v>36.36</v>
      </c>
      <c r="P23" s="47">
        <v>0</v>
      </c>
      <c r="Q23" s="47">
        <v>0</v>
      </c>
    </row>
    <row r="24" spans="1:17" ht="14.1" customHeight="1" x14ac:dyDescent="0.3">
      <c r="A24" s="65" t="s">
        <v>510</v>
      </c>
      <c r="B24" s="65" t="s">
        <v>54</v>
      </c>
      <c r="C24" s="65" t="s">
        <v>60</v>
      </c>
      <c r="D24" s="66">
        <v>23</v>
      </c>
      <c r="E24" s="47">
        <v>27</v>
      </c>
      <c r="F24" s="66">
        <v>0.85</v>
      </c>
      <c r="G24" s="66">
        <v>1.21</v>
      </c>
      <c r="H24" s="47">
        <v>1</v>
      </c>
      <c r="I24" s="47">
        <v>9</v>
      </c>
      <c r="J24" s="81">
        <v>4</v>
      </c>
      <c r="K24" s="47">
        <v>1</v>
      </c>
      <c r="L24" s="47">
        <v>9</v>
      </c>
      <c r="M24" s="66">
        <v>48.15</v>
      </c>
      <c r="N24" s="66">
        <v>37.04</v>
      </c>
      <c r="O24" s="66">
        <v>14.81</v>
      </c>
      <c r="P24" s="47">
        <v>0</v>
      </c>
      <c r="Q24" s="47">
        <v>0</v>
      </c>
    </row>
    <row r="25" spans="1:17" ht="14.1" customHeight="1" x14ac:dyDescent="0.3">
      <c r="A25" s="65" t="s">
        <v>503</v>
      </c>
      <c r="B25" s="65" t="s">
        <v>54</v>
      </c>
      <c r="C25" s="65" t="s">
        <v>58</v>
      </c>
      <c r="D25" s="66">
        <v>11.5</v>
      </c>
      <c r="E25" s="47">
        <v>16</v>
      </c>
      <c r="F25" s="66">
        <v>0.72</v>
      </c>
      <c r="G25" s="66">
        <v>1.1499999999999999</v>
      </c>
      <c r="H25" s="47">
        <v>3</v>
      </c>
      <c r="I25" s="47">
        <v>9</v>
      </c>
      <c r="J25" s="81">
        <v>4</v>
      </c>
      <c r="K25" s="47">
        <v>3</v>
      </c>
      <c r="L25" s="47">
        <v>9</v>
      </c>
      <c r="M25" s="66">
        <v>6.25</v>
      </c>
      <c r="N25" s="66">
        <v>62.5</v>
      </c>
      <c r="O25" s="66">
        <v>31.25</v>
      </c>
      <c r="P25" s="47">
        <v>0</v>
      </c>
      <c r="Q25" s="47">
        <v>0</v>
      </c>
    </row>
    <row r="26" spans="1:17" ht="14.1" customHeight="1" x14ac:dyDescent="0.3">
      <c r="A26" s="65" t="s">
        <v>503</v>
      </c>
      <c r="B26" s="65" t="s">
        <v>54</v>
      </c>
      <c r="C26" s="65" t="s">
        <v>60</v>
      </c>
      <c r="D26" s="66">
        <v>9.5</v>
      </c>
      <c r="E26" s="47">
        <v>14</v>
      </c>
      <c r="F26" s="66">
        <v>0.68</v>
      </c>
      <c r="G26" s="66">
        <v>1.08</v>
      </c>
      <c r="H26" s="47">
        <v>5</v>
      </c>
      <c r="I26" s="47">
        <v>9</v>
      </c>
      <c r="J26" s="81">
        <v>4</v>
      </c>
      <c r="K26" s="47">
        <v>5</v>
      </c>
      <c r="L26" s="47">
        <v>9</v>
      </c>
      <c r="M26" s="66">
        <v>14.29</v>
      </c>
      <c r="N26" s="66">
        <v>42.86</v>
      </c>
      <c r="O26" s="66">
        <v>35.71</v>
      </c>
      <c r="P26" s="66">
        <v>7.14</v>
      </c>
      <c r="Q26" s="47">
        <v>0</v>
      </c>
    </row>
    <row r="27" spans="1:17" ht="14.1" customHeight="1" x14ac:dyDescent="0.3">
      <c r="A27" s="65" t="s">
        <v>504</v>
      </c>
      <c r="B27" s="65" t="s">
        <v>54</v>
      </c>
      <c r="C27" s="65" t="s">
        <v>60</v>
      </c>
      <c r="D27" s="66">
        <v>11.7</v>
      </c>
      <c r="E27" s="47">
        <v>15</v>
      </c>
      <c r="F27" s="66">
        <v>0.78</v>
      </c>
      <c r="G27" s="66">
        <v>1.1200000000000001</v>
      </c>
      <c r="H27" s="47">
        <v>5</v>
      </c>
      <c r="I27" s="47">
        <v>15</v>
      </c>
      <c r="J27" s="81">
        <v>4</v>
      </c>
      <c r="K27" s="47">
        <v>5</v>
      </c>
      <c r="L27" s="47">
        <v>15</v>
      </c>
      <c r="M27" s="47">
        <v>20</v>
      </c>
      <c r="N27" s="47">
        <v>60</v>
      </c>
      <c r="O27" s="47">
        <v>20</v>
      </c>
      <c r="P27" s="47">
        <v>0</v>
      </c>
      <c r="Q27" s="47">
        <v>0</v>
      </c>
    </row>
    <row r="28" spans="1:17" ht="14.1" customHeight="1" x14ac:dyDescent="0.3">
      <c r="A28" s="65" t="s">
        <v>511</v>
      </c>
      <c r="B28" s="65" t="s">
        <v>54</v>
      </c>
      <c r="C28" s="65" t="s">
        <v>63</v>
      </c>
      <c r="D28" s="66">
        <v>7.3</v>
      </c>
      <c r="E28" s="47">
        <v>10</v>
      </c>
      <c r="F28" s="66">
        <v>0.73</v>
      </c>
      <c r="G28" s="66">
        <v>1.28</v>
      </c>
      <c r="H28" s="47">
        <v>1</v>
      </c>
      <c r="I28" s="47">
        <v>5</v>
      </c>
      <c r="J28" s="81">
        <v>4</v>
      </c>
      <c r="K28" s="47">
        <v>1</v>
      </c>
      <c r="L28" s="47">
        <v>5</v>
      </c>
      <c r="M28" s="47">
        <v>10</v>
      </c>
      <c r="N28" s="47">
        <v>60</v>
      </c>
      <c r="O28" s="47">
        <v>30</v>
      </c>
      <c r="P28" s="47">
        <v>0</v>
      </c>
      <c r="Q28" s="47">
        <v>0</v>
      </c>
    </row>
    <row r="29" spans="1:17" ht="14.1" customHeight="1" x14ac:dyDescent="0.3">
      <c r="A29" s="65" t="s">
        <v>511</v>
      </c>
      <c r="B29" s="65" t="s">
        <v>54</v>
      </c>
      <c r="C29" s="65" t="s">
        <v>67</v>
      </c>
      <c r="D29" s="66">
        <v>8.1999999999999993</v>
      </c>
      <c r="E29" s="47">
        <v>17</v>
      </c>
      <c r="F29" s="66">
        <v>0.48</v>
      </c>
      <c r="G29" s="66">
        <v>0.84</v>
      </c>
      <c r="H29" s="47">
        <v>5</v>
      </c>
      <c r="I29" s="47">
        <v>5</v>
      </c>
      <c r="J29" s="81">
        <v>4</v>
      </c>
      <c r="K29" s="47">
        <v>5</v>
      </c>
      <c r="L29" s="47">
        <v>5</v>
      </c>
      <c r="M29" s="47">
        <v>0</v>
      </c>
      <c r="N29" s="66">
        <v>41.18</v>
      </c>
      <c r="O29" s="66">
        <v>23.53</v>
      </c>
      <c r="P29" s="66">
        <v>17.649999999999999</v>
      </c>
      <c r="Q29" s="66">
        <v>17.649999999999999</v>
      </c>
    </row>
    <row r="30" spans="1:17" ht="14.1" customHeight="1" x14ac:dyDescent="0.3">
      <c r="A30" s="65" t="s">
        <v>509</v>
      </c>
      <c r="B30" s="65" t="s">
        <v>68</v>
      </c>
      <c r="C30" s="65" t="s">
        <v>71</v>
      </c>
      <c r="D30" s="66">
        <v>11.5</v>
      </c>
      <c r="E30" s="47">
        <v>16</v>
      </c>
      <c r="F30" s="66">
        <v>0.72</v>
      </c>
      <c r="G30" s="66">
        <v>1.01</v>
      </c>
      <c r="H30" s="47">
        <v>15</v>
      </c>
      <c r="I30" s="47">
        <v>28</v>
      </c>
      <c r="J30" s="81">
        <v>4</v>
      </c>
      <c r="K30" s="47">
        <v>12</v>
      </c>
      <c r="L30" s="47">
        <v>18</v>
      </c>
      <c r="M30" s="47">
        <v>25</v>
      </c>
      <c r="N30" s="66">
        <v>31.25</v>
      </c>
      <c r="O30" s="66">
        <v>43.75</v>
      </c>
      <c r="P30" s="47">
        <v>0</v>
      </c>
      <c r="Q30" s="47">
        <v>0</v>
      </c>
    </row>
    <row r="31" spans="1:17" ht="14.1" customHeight="1" x14ac:dyDescent="0.3">
      <c r="A31" s="65" t="s">
        <v>506</v>
      </c>
      <c r="B31" s="65" t="s">
        <v>78</v>
      </c>
      <c r="C31" s="65" t="s">
        <v>80</v>
      </c>
      <c r="D31" s="66">
        <v>5.9</v>
      </c>
      <c r="E31" s="47">
        <v>10</v>
      </c>
      <c r="F31" s="66">
        <v>0.59</v>
      </c>
      <c r="G31" s="66">
        <v>0.93</v>
      </c>
      <c r="H31" s="47">
        <v>13</v>
      </c>
      <c r="I31" s="47">
        <v>15</v>
      </c>
      <c r="J31" s="81">
        <v>3</v>
      </c>
      <c r="K31" s="47">
        <v>13</v>
      </c>
      <c r="L31" s="47">
        <v>15</v>
      </c>
      <c r="M31" s="47">
        <v>0</v>
      </c>
      <c r="N31" s="47">
        <v>50</v>
      </c>
      <c r="O31" s="47">
        <v>30</v>
      </c>
      <c r="P31" s="47">
        <v>20</v>
      </c>
      <c r="Q31" s="47">
        <v>0</v>
      </c>
    </row>
    <row r="32" spans="1:17" ht="14.1" customHeight="1" x14ac:dyDescent="0.3">
      <c r="A32" s="65" t="s">
        <v>509</v>
      </c>
      <c r="B32" s="65" t="s">
        <v>78</v>
      </c>
      <c r="C32" s="65" t="s">
        <v>80</v>
      </c>
      <c r="D32" s="66">
        <v>11.3</v>
      </c>
      <c r="E32" s="47">
        <v>14</v>
      </c>
      <c r="F32" s="66">
        <v>0.81</v>
      </c>
      <c r="G32" s="66">
        <v>1.1299999999999999</v>
      </c>
      <c r="H32" s="47">
        <v>4</v>
      </c>
      <c r="I32" s="47">
        <v>28</v>
      </c>
      <c r="J32" s="81">
        <v>4</v>
      </c>
      <c r="K32" s="47">
        <v>4</v>
      </c>
      <c r="L32" s="47">
        <v>18</v>
      </c>
      <c r="M32" s="66">
        <v>35.71</v>
      </c>
      <c r="N32" s="47">
        <v>50</v>
      </c>
      <c r="O32" s="66">
        <v>7.14</v>
      </c>
      <c r="P32" s="66">
        <v>7.14</v>
      </c>
      <c r="Q32" s="47">
        <v>0</v>
      </c>
    </row>
    <row r="33" spans="1:17" ht="14.1" customHeight="1" x14ac:dyDescent="0.3">
      <c r="A33" s="65" t="s">
        <v>510</v>
      </c>
      <c r="B33" s="65" t="s">
        <v>78</v>
      </c>
      <c r="C33" s="65" t="s">
        <v>81</v>
      </c>
      <c r="D33" s="66">
        <v>7.5</v>
      </c>
      <c r="E33" s="47">
        <v>11</v>
      </c>
      <c r="F33" s="66">
        <v>0.68</v>
      </c>
      <c r="G33" s="66">
        <v>0.97</v>
      </c>
      <c r="H33" s="47">
        <v>7</v>
      </c>
      <c r="I33" s="47">
        <v>9</v>
      </c>
      <c r="J33" s="81">
        <v>4</v>
      </c>
      <c r="K33" s="47">
        <v>7</v>
      </c>
      <c r="L33" s="47">
        <v>9</v>
      </c>
      <c r="M33" s="66">
        <v>9.09</v>
      </c>
      <c r="N33" s="66">
        <v>45.45</v>
      </c>
      <c r="O33" s="66">
        <v>45.45</v>
      </c>
      <c r="P33" s="47">
        <v>0</v>
      </c>
      <c r="Q33" s="47">
        <v>0</v>
      </c>
    </row>
    <row r="34" spans="1:17" ht="14.1" customHeight="1" x14ac:dyDescent="0.3">
      <c r="A34" s="65" t="s">
        <v>509</v>
      </c>
      <c r="B34" s="65" t="s">
        <v>90</v>
      </c>
      <c r="C34" s="65" t="s">
        <v>93</v>
      </c>
      <c r="D34" s="66">
        <v>9.5</v>
      </c>
      <c r="E34" s="47">
        <v>12</v>
      </c>
      <c r="F34" s="66">
        <v>0.79</v>
      </c>
      <c r="G34" s="66">
        <v>1.1100000000000001</v>
      </c>
      <c r="H34" s="47">
        <v>5</v>
      </c>
      <c r="I34" s="47">
        <v>28</v>
      </c>
      <c r="J34" s="81">
        <v>3</v>
      </c>
      <c r="K34" s="47">
        <v>1</v>
      </c>
      <c r="L34" s="47">
        <v>10</v>
      </c>
      <c r="M34" s="66">
        <v>33.33</v>
      </c>
      <c r="N34" s="47">
        <v>50</v>
      </c>
      <c r="O34" s="66">
        <v>8.33</v>
      </c>
      <c r="P34" s="66">
        <v>8.33</v>
      </c>
      <c r="Q34" s="47">
        <v>0</v>
      </c>
    </row>
    <row r="35" spans="1:17" ht="14.1" customHeight="1" x14ac:dyDescent="0.3">
      <c r="A35" s="65" t="s">
        <v>508</v>
      </c>
      <c r="B35" s="65" t="s">
        <v>94</v>
      </c>
      <c r="C35" s="65" t="s">
        <v>97</v>
      </c>
      <c r="D35" s="66">
        <v>11.1</v>
      </c>
      <c r="E35" s="47">
        <v>14</v>
      </c>
      <c r="F35" s="66">
        <v>0.79</v>
      </c>
      <c r="G35" s="66">
        <v>1.1399999999999999</v>
      </c>
      <c r="H35" s="47">
        <v>5</v>
      </c>
      <c r="I35" s="47">
        <v>25</v>
      </c>
      <c r="J35" s="81">
        <v>4</v>
      </c>
      <c r="K35" s="47">
        <v>4</v>
      </c>
      <c r="L35" s="47">
        <v>18</v>
      </c>
      <c r="M35" s="66">
        <v>28.57</v>
      </c>
      <c r="N35" s="47">
        <v>50</v>
      </c>
      <c r="O35" s="66">
        <v>21.43</v>
      </c>
      <c r="P35" s="47">
        <v>0</v>
      </c>
      <c r="Q35" s="47">
        <v>0</v>
      </c>
    </row>
    <row r="36" spans="1:17" ht="14.1" customHeight="1" x14ac:dyDescent="0.3">
      <c r="A36" s="65" t="s">
        <v>509</v>
      </c>
      <c r="B36" s="65" t="s">
        <v>94</v>
      </c>
      <c r="C36" s="65" t="s">
        <v>97</v>
      </c>
      <c r="D36" s="66">
        <v>9.4</v>
      </c>
      <c r="E36" s="47">
        <v>13</v>
      </c>
      <c r="F36" s="66">
        <v>0.72</v>
      </c>
      <c r="G36" s="66">
        <v>1.01</v>
      </c>
      <c r="H36" s="47">
        <v>15</v>
      </c>
      <c r="I36" s="47">
        <v>28</v>
      </c>
      <c r="J36" s="81">
        <v>4</v>
      </c>
      <c r="K36" s="47">
        <v>12</v>
      </c>
      <c r="L36" s="47">
        <v>18</v>
      </c>
      <c r="M36" s="66">
        <v>7.69</v>
      </c>
      <c r="N36" s="66">
        <v>61.54</v>
      </c>
      <c r="O36" s="66">
        <v>30.77</v>
      </c>
      <c r="P36" s="47">
        <v>0</v>
      </c>
      <c r="Q36" s="47">
        <v>0</v>
      </c>
    </row>
    <row r="37" spans="1:17" ht="14.1" customHeight="1" x14ac:dyDescent="0.3">
      <c r="A37" s="65" t="s">
        <v>508</v>
      </c>
      <c r="B37" s="65" t="s">
        <v>122</v>
      </c>
      <c r="C37" s="65" t="s">
        <v>123</v>
      </c>
      <c r="D37" s="66">
        <v>8.6</v>
      </c>
      <c r="E37" s="47">
        <v>10</v>
      </c>
      <c r="F37" s="66">
        <v>0.86</v>
      </c>
      <c r="G37" s="66">
        <v>1.24</v>
      </c>
      <c r="H37" s="47">
        <v>2</v>
      </c>
      <c r="I37" s="47">
        <v>25</v>
      </c>
      <c r="J37" s="81">
        <v>3</v>
      </c>
      <c r="K37" s="47">
        <v>1</v>
      </c>
      <c r="L37" s="47">
        <v>7</v>
      </c>
      <c r="M37" s="47">
        <v>60</v>
      </c>
      <c r="N37" s="47">
        <v>20</v>
      </c>
      <c r="O37" s="47">
        <v>20</v>
      </c>
      <c r="P37" s="47">
        <v>0</v>
      </c>
      <c r="Q37" s="47">
        <v>0</v>
      </c>
    </row>
    <row r="38" spans="1:17" ht="14.1" customHeight="1" x14ac:dyDescent="0.3">
      <c r="A38" s="65" t="s">
        <v>509</v>
      </c>
      <c r="B38" s="65" t="s">
        <v>122</v>
      </c>
      <c r="C38" s="65" t="s">
        <v>123</v>
      </c>
      <c r="D38" s="66">
        <v>7.5</v>
      </c>
      <c r="E38" s="47">
        <v>11</v>
      </c>
      <c r="F38" s="66">
        <v>0.68</v>
      </c>
      <c r="G38" s="66">
        <v>0.96</v>
      </c>
      <c r="H38" s="47">
        <v>20</v>
      </c>
      <c r="I38" s="47">
        <v>28</v>
      </c>
      <c r="J38" s="81">
        <v>3</v>
      </c>
      <c r="K38" s="47">
        <v>5</v>
      </c>
      <c r="L38" s="47">
        <v>10</v>
      </c>
      <c r="M38" s="66">
        <v>9.09</v>
      </c>
      <c r="N38" s="66">
        <v>45.45</v>
      </c>
      <c r="O38" s="66">
        <v>45.45</v>
      </c>
      <c r="P38" s="47">
        <v>0</v>
      </c>
      <c r="Q38" s="47">
        <v>0</v>
      </c>
    </row>
    <row r="39" spans="1:17" ht="14.1" customHeight="1" x14ac:dyDescent="0.3">
      <c r="A39" s="65" t="s">
        <v>512</v>
      </c>
      <c r="B39" s="65" t="s">
        <v>129</v>
      </c>
      <c r="C39" s="65" t="s">
        <v>133</v>
      </c>
      <c r="D39" s="66">
        <v>6.4</v>
      </c>
      <c r="E39" s="47">
        <v>10</v>
      </c>
      <c r="F39" s="66">
        <v>0.64</v>
      </c>
      <c r="G39" s="66">
        <v>0.94</v>
      </c>
      <c r="H39" s="47">
        <v>8</v>
      </c>
      <c r="I39" s="47">
        <v>10</v>
      </c>
      <c r="J39" s="81">
        <v>4</v>
      </c>
      <c r="K39" s="47">
        <v>8</v>
      </c>
      <c r="L39" s="47">
        <v>10</v>
      </c>
      <c r="M39" s="47">
        <v>10</v>
      </c>
      <c r="N39" s="47">
        <v>30</v>
      </c>
      <c r="O39" s="47">
        <v>60</v>
      </c>
      <c r="P39" s="47">
        <v>0</v>
      </c>
      <c r="Q39" s="47">
        <v>0</v>
      </c>
    </row>
    <row r="40" spans="1:17" ht="14.1" customHeight="1" x14ac:dyDescent="0.3">
      <c r="A40" s="65" t="s">
        <v>505</v>
      </c>
      <c r="B40" s="65" t="s">
        <v>129</v>
      </c>
      <c r="C40" s="65" t="s">
        <v>135</v>
      </c>
      <c r="D40" s="66">
        <v>9.6</v>
      </c>
      <c r="E40" s="47">
        <v>14</v>
      </c>
      <c r="F40" s="66">
        <v>0.69</v>
      </c>
      <c r="G40" s="66">
        <v>0.97</v>
      </c>
      <c r="H40" s="47">
        <v>6</v>
      </c>
      <c r="I40" s="47">
        <v>6</v>
      </c>
      <c r="J40" s="81">
        <v>4</v>
      </c>
      <c r="K40" s="47">
        <v>6</v>
      </c>
      <c r="L40" s="47">
        <v>6</v>
      </c>
      <c r="M40" s="66">
        <v>7.14</v>
      </c>
      <c r="N40" s="66">
        <v>57.14</v>
      </c>
      <c r="O40" s="66">
        <v>28.57</v>
      </c>
      <c r="P40" s="66">
        <v>7.14</v>
      </c>
      <c r="Q40" s="47">
        <v>0</v>
      </c>
    </row>
    <row r="41" spans="1:17" ht="14.1" customHeight="1" x14ac:dyDescent="0.3">
      <c r="A41" s="65" t="s">
        <v>513</v>
      </c>
      <c r="B41" s="65" t="s">
        <v>129</v>
      </c>
      <c r="C41" s="65" t="s">
        <v>135</v>
      </c>
      <c r="D41" s="66">
        <v>5.5</v>
      </c>
      <c r="E41" s="47">
        <v>10</v>
      </c>
      <c r="F41" s="66">
        <v>0.55000000000000004</v>
      </c>
      <c r="G41" s="66">
        <v>0.91</v>
      </c>
      <c r="H41" s="47">
        <v>5</v>
      </c>
      <c r="I41" s="47">
        <v>6</v>
      </c>
      <c r="J41" s="81">
        <v>4</v>
      </c>
      <c r="K41" s="47">
        <v>5</v>
      </c>
      <c r="L41" s="47">
        <v>6</v>
      </c>
      <c r="M41" s="47">
        <v>10</v>
      </c>
      <c r="N41" s="47">
        <v>30</v>
      </c>
      <c r="O41" s="47">
        <v>30</v>
      </c>
      <c r="P41" s="47">
        <v>30</v>
      </c>
      <c r="Q41" s="47">
        <v>0</v>
      </c>
    </row>
    <row r="42" spans="1:17" ht="14.1" customHeight="1" x14ac:dyDescent="0.3">
      <c r="A42" s="65" t="s">
        <v>506</v>
      </c>
      <c r="B42" s="65" t="s">
        <v>129</v>
      </c>
      <c r="C42" s="65" t="s">
        <v>134</v>
      </c>
      <c r="D42" s="66">
        <v>13.6</v>
      </c>
      <c r="E42" s="47">
        <v>16</v>
      </c>
      <c r="F42" s="66">
        <v>0.85</v>
      </c>
      <c r="G42" s="66">
        <v>1.34</v>
      </c>
      <c r="H42" s="47">
        <v>1</v>
      </c>
      <c r="I42" s="47">
        <v>15</v>
      </c>
      <c r="J42" s="81">
        <v>3</v>
      </c>
      <c r="K42" s="47">
        <v>1</v>
      </c>
      <c r="L42" s="47">
        <v>15</v>
      </c>
      <c r="M42" s="66">
        <v>43.75</v>
      </c>
      <c r="N42" s="47">
        <v>50</v>
      </c>
      <c r="O42" s="47">
        <v>0</v>
      </c>
      <c r="P42" s="66">
        <v>6.25</v>
      </c>
      <c r="Q42" s="47">
        <v>0</v>
      </c>
    </row>
    <row r="43" spans="1:17" ht="14.1" customHeight="1" x14ac:dyDescent="0.3">
      <c r="A43" s="65" t="s">
        <v>506</v>
      </c>
      <c r="B43" s="65" t="s">
        <v>129</v>
      </c>
      <c r="C43" s="65" t="s">
        <v>135</v>
      </c>
      <c r="D43" s="66">
        <v>7.5</v>
      </c>
      <c r="E43" s="47">
        <v>10</v>
      </c>
      <c r="F43" s="66">
        <v>0.75</v>
      </c>
      <c r="G43" s="66">
        <v>1.18</v>
      </c>
      <c r="H43" s="47">
        <v>4</v>
      </c>
      <c r="I43" s="47">
        <v>15</v>
      </c>
      <c r="J43" s="81">
        <v>3</v>
      </c>
      <c r="K43" s="47">
        <v>4</v>
      </c>
      <c r="L43" s="47">
        <v>15</v>
      </c>
      <c r="M43" s="47">
        <v>20</v>
      </c>
      <c r="N43" s="47">
        <v>50</v>
      </c>
      <c r="O43" s="47">
        <v>30</v>
      </c>
      <c r="P43" s="47">
        <v>0</v>
      </c>
      <c r="Q43" s="47">
        <v>0</v>
      </c>
    </row>
    <row r="44" spans="1:17" ht="14.1" customHeight="1" x14ac:dyDescent="0.3">
      <c r="A44" s="65" t="s">
        <v>507</v>
      </c>
      <c r="B44" s="65" t="s">
        <v>129</v>
      </c>
      <c r="C44" s="65" t="s">
        <v>135</v>
      </c>
      <c r="D44" s="66">
        <v>10.4</v>
      </c>
      <c r="E44" s="47">
        <v>14</v>
      </c>
      <c r="F44" s="66">
        <v>0.74</v>
      </c>
      <c r="G44" s="66">
        <v>1.1299999999999999</v>
      </c>
      <c r="H44" s="47">
        <v>3</v>
      </c>
      <c r="I44" s="47">
        <v>11</v>
      </c>
      <c r="J44" s="81">
        <v>4</v>
      </c>
      <c r="K44" s="47">
        <v>3</v>
      </c>
      <c r="L44" s="47">
        <v>11</v>
      </c>
      <c r="M44" s="66">
        <v>14.29</v>
      </c>
      <c r="N44" s="66">
        <v>57.14</v>
      </c>
      <c r="O44" s="66">
        <v>28.57</v>
      </c>
      <c r="P44" s="47">
        <v>0</v>
      </c>
      <c r="Q44" s="47">
        <v>0</v>
      </c>
    </row>
    <row r="45" spans="1:17" ht="14.1" customHeight="1" x14ac:dyDescent="0.3">
      <c r="A45" s="65" t="s">
        <v>508</v>
      </c>
      <c r="B45" s="65" t="s">
        <v>129</v>
      </c>
      <c r="C45" s="65" t="s">
        <v>131</v>
      </c>
      <c r="D45" s="66">
        <v>23.2</v>
      </c>
      <c r="E45" s="47">
        <v>32</v>
      </c>
      <c r="F45" s="66">
        <v>0.73</v>
      </c>
      <c r="G45" s="66">
        <v>1.05</v>
      </c>
      <c r="H45" s="47">
        <v>12</v>
      </c>
      <c r="I45" s="47">
        <v>25</v>
      </c>
      <c r="J45" s="81">
        <v>4</v>
      </c>
      <c r="K45" s="47">
        <v>9</v>
      </c>
      <c r="L45" s="47">
        <v>18</v>
      </c>
      <c r="M45" s="66">
        <v>18.75</v>
      </c>
      <c r="N45" s="66">
        <v>43.75</v>
      </c>
      <c r="O45" s="66">
        <v>37.5</v>
      </c>
      <c r="P45" s="47">
        <v>0</v>
      </c>
      <c r="Q45" s="47">
        <v>0</v>
      </c>
    </row>
    <row r="46" spans="1:17" ht="14.1" customHeight="1" x14ac:dyDescent="0.3">
      <c r="A46" s="65" t="s">
        <v>509</v>
      </c>
      <c r="B46" s="65" t="s">
        <v>129</v>
      </c>
      <c r="C46" s="65" t="s">
        <v>131</v>
      </c>
      <c r="D46" s="66">
        <v>19.5</v>
      </c>
      <c r="E46" s="47">
        <v>26</v>
      </c>
      <c r="F46" s="66">
        <v>0.75</v>
      </c>
      <c r="G46" s="66">
        <v>1.05</v>
      </c>
      <c r="H46" s="47">
        <v>11</v>
      </c>
      <c r="I46" s="47">
        <v>28</v>
      </c>
      <c r="J46" s="81">
        <v>4</v>
      </c>
      <c r="K46" s="47">
        <v>8</v>
      </c>
      <c r="L46" s="47">
        <v>18</v>
      </c>
      <c r="M46" s="66">
        <v>15.38</v>
      </c>
      <c r="N46" s="66">
        <v>61.54</v>
      </c>
      <c r="O46" s="66">
        <v>19.23</v>
      </c>
      <c r="P46" s="66">
        <v>3.85</v>
      </c>
      <c r="Q46" s="47">
        <v>0</v>
      </c>
    </row>
    <row r="47" spans="1:17" ht="14.1" customHeight="1" x14ac:dyDescent="0.3">
      <c r="A47" s="65" t="s">
        <v>510</v>
      </c>
      <c r="B47" s="65" t="s">
        <v>129</v>
      </c>
      <c r="C47" s="65" t="s">
        <v>132</v>
      </c>
      <c r="D47" s="66">
        <v>6.7</v>
      </c>
      <c r="E47" s="47">
        <v>10</v>
      </c>
      <c r="F47" s="66">
        <v>0.67</v>
      </c>
      <c r="G47" s="66">
        <v>0.95</v>
      </c>
      <c r="H47" s="47">
        <v>8</v>
      </c>
      <c r="I47" s="47">
        <v>9</v>
      </c>
      <c r="J47" s="81">
        <v>4</v>
      </c>
      <c r="K47" s="47">
        <v>8</v>
      </c>
      <c r="L47" s="47">
        <v>9</v>
      </c>
      <c r="M47" s="47">
        <v>10</v>
      </c>
      <c r="N47" s="47">
        <v>40</v>
      </c>
      <c r="O47" s="47">
        <v>50</v>
      </c>
      <c r="P47" s="47">
        <v>0</v>
      </c>
      <c r="Q47" s="47">
        <v>0</v>
      </c>
    </row>
    <row r="48" spans="1:17" ht="14.1" customHeight="1" x14ac:dyDescent="0.3">
      <c r="A48" s="65" t="s">
        <v>504</v>
      </c>
      <c r="B48" s="65" t="s">
        <v>129</v>
      </c>
      <c r="C48" s="65" t="s">
        <v>132</v>
      </c>
      <c r="D48" s="66">
        <v>12.6</v>
      </c>
      <c r="E48" s="47">
        <v>17</v>
      </c>
      <c r="F48" s="66">
        <v>0.74</v>
      </c>
      <c r="G48" s="66">
        <v>1.06</v>
      </c>
      <c r="H48" s="47">
        <v>10</v>
      </c>
      <c r="I48" s="47">
        <v>15</v>
      </c>
      <c r="J48" s="81">
        <v>4</v>
      </c>
      <c r="K48" s="47">
        <v>10</v>
      </c>
      <c r="L48" s="47">
        <v>15</v>
      </c>
      <c r="M48" s="66">
        <v>5.88</v>
      </c>
      <c r="N48" s="66">
        <v>70.59</v>
      </c>
      <c r="O48" s="66">
        <v>23.53</v>
      </c>
      <c r="P48" s="47">
        <v>0</v>
      </c>
      <c r="Q48" s="47">
        <v>0</v>
      </c>
    </row>
    <row r="49" spans="1:17" ht="14.1" customHeight="1" x14ac:dyDescent="0.3">
      <c r="A49" s="65" t="s">
        <v>508</v>
      </c>
      <c r="B49" s="65" t="s">
        <v>138</v>
      </c>
      <c r="C49" s="65" t="s">
        <v>143</v>
      </c>
      <c r="D49" s="66">
        <v>12.7</v>
      </c>
      <c r="E49" s="47">
        <v>16</v>
      </c>
      <c r="F49" s="66">
        <v>0.79</v>
      </c>
      <c r="G49" s="66">
        <v>1.1399999999999999</v>
      </c>
      <c r="H49" s="47">
        <v>5</v>
      </c>
      <c r="I49" s="47">
        <v>25</v>
      </c>
      <c r="J49" s="81">
        <v>4</v>
      </c>
      <c r="K49" s="47">
        <v>4</v>
      </c>
      <c r="L49" s="47">
        <v>18</v>
      </c>
      <c r="M49" s="66">
        <v>43.75</v>
      </c>
      <c r="N49" s="47">
        <v>25</v>
      </c>
      <c r="O49" s="66">
        <v>31.25</v>
      </c>
      <c r="P49" s="47">
        <v>0</v>
      </c>
      <c r="Q49" s="47">
        <v>0</v>
      </c>
    </row>
    <row r="50" spans="1:17" ht="14.1" customHeight="1" x14ac:dyDescent="0.3">
      <c r="A50" s="65" t="s">
        <v>507</v>
      </c>
      <c r="B50" s="65" t="s">
        <v>145</v>
      </c>
      <c r="C50" s="65" t="s">
        <v>146</v>
      </c>
      <c r="D50" s="66">
        <v>5.9</v>
      </c>
      <c r="E50" s="47">
        <v>10</v>
      </c>
      <c r="F50" s="66">
        <v>0.59</v>
      </c>
      <c r="G50" s="66">
        <v>0.9</v>
      </c>
      <c r="H50" s="47">
        <v>8</v>
      </c>
      <c r="I50" s="47">
        <v>11</v>
      </c>
      <c r="J50" s="81">
        <v>4</v>
      </c>
      <c r="K50" s="47">
        <v>8</v>
      </c>
      <c r="L50" s="47">
        <v>11</v>
      </c>
      <c r="M50" s="47">
        <v>0</v>
      </c>
      <c r="N50" s="47">
        <v>40</v>
      </c>
      <c r="O50" s="47">
        <v>50</v>
      </c>
      <c r="P50" s="47">
        <v>10</v>
      </c>
      <c r="Q50" s="47">
        <v>0</v>
      </c>
    </row>
    <row r="51" spans="1:17" ht="14.1" customHeight="1" x14ac:dyDescent="0.3">
      <c r="A51" s="65" t="s">
        <v>508</v>
      </c>
      <c r="B51" s="65" t="s">
        <v>145</v>
      </c>
      <c r="C51" s="65" t="s">
        <v>147</v>
      </c>
      <c r="D51" s="66">
        <v>5.3</v>
      </c>
      <c r="E51" s="47">
        <v>10</v>
      </c>
      <c r="F51" s="66">
        <v>0.53</v>
      </c>
      <c r="G51" s="66">
        <v>0.76</v>
      </c>
      <c r="H51" s="47">
        <v>24</v>
      </c>
      <c r="I51" s="47">
        <v>25</v>
      </c>
      <c r="J51" s="81">
        <v>3</v>
      </c>
      <c r="K51" s="47">
        <v>6</v>
      </c>
      <c r="L51" s="47">
        <v>7</v>
      </c>
      <c r="M51" s="47">
        <v>10</v>
      </c>
      <c r="N51" s="47">
        <v>30</v>
      </c>
      <c r="O51" s="47">
        <v>30</v>
      </c>
      <c r="P51" s="47">
        <v>20</v>
      </c>
      <c r="Q51" s="47">
        <v>10</v>
      </c>
    </row>
    <row r="52" spans="1:17" ht="14.1" customHeight="1" x14ac:dyDescent="0.3">
      <c r="A52" s="65" t="s">
        <v>503</v>
      </c>
      <c r="B52" s="65" t="s">
        <v>145</v>
      </c>
      <c r="C52" s="65" t="s">
        <v>146</v>
      </c>
      <c r="D52" s="66">
        <v>8.1999999999999993</v>
      </c>
      <c r="E52" s="47">
        <v>11</v>
      </c>
      <c r="F52" s="66">
        <v>0.75</v>
      </c>
      <c r="G52" s="66">
        <v>1.19</v>
      </c>
      <c r="H52" s="47">
        <v>1</v>
      </c>
      <c r="I52" s="47">
        <v>9</v>
      </c>
      <c r="J52" s="81">
        <v>4</v>
      </c>
      <c r="K52" s="47">
        <v>1</v>
      </c>
      <c r="L52" s="47">
        <v>9</v>
      </c>
      <c r="M52" s="66">
        <v>27.27</v>
      </c>
      <c r="N52" s="66">
        <v>36.36</v>
      </c>
      <c r="O52" s="66">
        <v>36.36</v>
      </c>
      <c r="P52" s="47">
        <v>0</v>
      </c>
      <c r="Q52" s="47">
        <v>0</v>
      </c>
    </row>
    <row r="53" spans="1:17" ht="14.1" customHeight="1" x14ac:dyDescent="0.3">
      <c r="A53" s="65" t="s">
        <v>512</v>
      </c>
      <c r="B53" s="65" t="s">
        <v>149</v>
      </c>
      <c r="C53" s="65" t="s">
        <v>150</v>
      </c>
      <c r="D53" s="66">
        <v>9.1999999999999993</v>
      </c>
      <c r="E53" s="47">
        <v>10</v>
      </c>
      <c r="F53" s="66">
        <v>0.92</v>
      </c>
      <c r="G53" s="66">
        <v>1.35</v>
      </c>
      <c r="H53" s="47">
        <v>2</v>
      </c>
      <c r="I53" s="47">
        <v>10</v>
      </c>
      <c r="J53" s="81">
        <v>4</v>
      </c>
      <c r="K53" s="47">
        <v>2</v>
      </c>
      <c r="L53" s="47">
        <v>10</v>
      </c>
      <c r="M53" s="47">
        <v>60</v>
      </c>
      <c r="N53" s="47">
        <v>40</v>
      </c>
      <c r="O53" s="47">
        <v>0</v>
      </c>
      <c r="P53" s="47">
        <v>0</v>
      </c>
      <c r="Q53" s="47">
        <v>0</v>
      </c>
    </row>
    <row r="54" spans="1:17" ht="14.1" customHeight="1" x14ac:dyDescent="0.3">
      <c r="A54" s="65" t="s">
        <v>508</v>
      </c>
      <c r="B54" s="65" t="s">
        <v>168</v>
      </c>
      <c r="C54" s="65" t="s">
        <v>169</v>
      </c>
      <c r="D54" s="66">
        <v>11.1</v>
      </c>
      <c r="E54" s="47">
        <v>14</v>
      </c>
      <c r="F54" s="66">
        <v>0.79</v>
      </c>
      <c r="G54" s="66">
        <v>1.1399999999999999</v>
      </c>
      <c r="H54" s="47">
        <v>5</v>
      </c>
      <c r="I54" s="47">
        <v>25</v>
      </c>
      <c r="J54" s="81">
        <v>4</v>
      </c>
      <c r="K54" s="47">
        <v>4</v>
      </c>
      <c r="L54" s="47">
        <v>18</v>
      </c>
      <c r="M54" s="66">
        <v>28.57</v>
      </c>
      <c r="N54" s="47">
        <v>50</v>
      </c>
      <c r="O54" s="66">
        <v>21.43</v>
      </c>
      <c r="P54" s="47">
        <v>0</v>
      </c>
      <c r="Q54" s="47">
        <v>0</v>
      </c>
    </row>
    <row r="55" spans="1:17" ht="14.1" customHeight="1" x14ac:dyDescent="0.3">
      <c r="A55" s="65" t="s">
        <v>509</v>
      </c>
      <c r="B55" s="65" t="s">
        <v>168</v>
      </c>
      <c r="C55" s="65" t="s">
        <v>169</v>
      </c>
      <c r="D55" s="66">
        <v>18.399999999999999</v>
      </c>
      <c r="E55" s="47">
        <v>24</v>
      </c>
      <c r="F55" s="66">
        <v>0.77</v>
      </c>
      <c r="G55" s="66">
        <v>1.08</v>
      </c>
      <c r="H55" s="47">
        <v>7</v>
      </c>
      <c r="I55" s="47">
        <v>28</v>
      </c>
      <c r="J55" s="81">
        <v>4</v>
      </c>
      <c r="K55" s="47">
        <v>6</v>
      </c>
      <c r="L55" s="47">
        <v>18</v>
      </c>
      <c r="M55" s="66">
        <v>20.83</v>
      </c>
      <c r="N55" s="66">
        <v>54.17</v>
      </c>
      <c r="O55" s="47">
        <v>25</v>
      </c>
      <c r="P55" s="47">
        <v>0</v>
      </c>
      <c r="Q55" s="47">
        <v>0</v>
      </c>
    </row>
    <row r="56" spans="1:17" ht="14.1" customHeight="1" x14ac:dyDescent="0.3">
      <c r="A56" s="65" t="s">
        <v>508</v>
      </c>
      <c r="B56" s="65" t="s">
        <v>175</v>
      </c>
      <c r="C56" s="65" t="s">
        <v>178</v>
      </c>
      <c r="D56" s="66">
        <v>8.1</v>
      </c>
      <c r="E56" s="47">
        <v>12</v>
      </c>
      <c r="F56" s="66">
        <v>0.67</v>
      </c>
      <c r="G56" s="66">
        <v>0.97</v>
      </c>
      <c r="H56" s="47">
        <v>18</v>
      </c>
      <c r="I56" s="47">
        <v>25</v>
      </c>
      <c r="J56" s="81">
        <v>4</v>
      </c>
      <c r="K56" s="47">
        <v>14</v>
      </c>
      <c r="L56" s="47">
        <v>18</v>
      </c>
      <c r="M56" s="47">
        <v>25</v>
      </c>
      <c r="N56" s="47">
        <v>25</v>
      </c>
      <c r="O56" s="66">
        <v>41.67</v>
      </c>
      <c r="P56" s="66">
        <v>8.33</v>
      </c>
      <c r="Q56" s="47">
        <v>0</v>
      </c>
    </row>
    <row r="57" spans="1:17" ht="14.1" customHeight="1" x14ac:dyDescent="0.3">
      <c r="A57" s="65" t="s">
        <v>504</v>
      </c>
      <c r="B57" s="65" t="s">
        <v>175</v>
      </c>
      <c r="C57" s="65" t="s">
        <v>176</v>
      </c>
      <c r="D57" s="66">
        <v>8.6</v>
      </c>
      <c r="E57" s="47">
        <v>11</v>
      </c>
      <c r="F57" s="66">
        <v>0.78</v>
      </c>
      <c r="G57" s="66">
        <v>1.1200000000000001</v>
      </c>
      <c r="H57" s="47">
        <v>5</v>
      </c>
      <c r="I57" s="47">
        <v>15</v>
      </c>
      <c r="J57" s="81">
        <v>4</v>
      </c>
      <c r="K57" s="47">
        <v>5</v>
      </c>
      <c r="L57" s="47">
        <v>15</v>
      </c>
      <c r="M57" s="66">
        <v>18.18</v>
      </c>
      <c r="N57" s="66">
        <v>63.64</v>
      </c>
      <c r="O57" s="66">
        <v>18.18</v>
      </c>
      <c r="P57" s="47">
        <v>0</v>
      </c>
      <c r="Q57" s="47">
        <v>0</v>
      </c>
    </row>
    <row r="58" spans="1:17" ht="14.1" customHeight="1" x14ac:dyDescent="0.3">
      <c r="A58" s="65" t="s">
        <v>505</v>
      </c>
      <c r="B58" s="65" t="s">
        <v>180</v>
      </c>
      <c r="C58" s="65" t="s">
        <v>188</v>
      </c>
      <c r="D58" s="47">
        <v>8</v>
      </c>
      <c r="E58" s="47">
        <v>10</v>
      </c>
      <c r="F58" s="66">
        <v>0.8</v>
      </c>
      <c r="G58" s="66">
        <v>1.1399999999999999</v>
      </c>
      <c r="H58" s="47">
        <v>1</v>
      </c>
      <c r="I58" s="47">
        <v>6</v>
      </c>
      <c r="J58" s="81">
        <v>4</v>
      </c>
      <c r="K58" s="47">
        <v>1</v>
      </c>
      <c r="L58" s="47">
        <v>6</v>
      </c>
      <c r="M58" s="47">
        <v>30</v>
      </c>
      <c r="N58" s="47">
        <v>50</v>
      </c>
      <c r="O58" s="47">
        <v>20</v>
      </c>
      <c r="P58" s="47">
        <v>0</v>
      </c>
      <c r="Q58" s="47">
        <v>0</v>
      </c>
    </row>
    <row r="59" spans="1:17" ht="14.1" customHeight="1" x14ac:dyDescent="0.3">
      <c r="A59" s="65" t="s">
        <v>506</v>
      </c>
      <c r="B59" s="65" t="s">
        <v>180</v>
      </c>
      <c r="C59" s="65" t="s">
        <v>188</v>
      </c>
      <c r="D59" s="66">
        <v>6.6</v>
      </c>
      <c r="E59" s="47">
        <v>10</v>
      </c>
      <c r="F59" s="66">
        <v>0.66</v>
      </c>
      <c r="G59" s="66">
        <v>1.04</v>
      </c>
      <c r="H59" s="47">
        <v>9</v>
      </c>
      <c r="I59" s="47">
        <v>15</v>
      </c>
      <c r="J59" s="81">
        <v>3</v>
      </c>
      <c r="K59" s="47">
        <v>9</v>
      </c>
      <c r="L59" s="47">
        <v>15</v>
      </c>
      <c r="M59" s="47">
        <v>20</v>
      </c>
      <c r="N59" s="47">
        <v>30</v>
      </c>
      <c r="O59" s="47">
        <v>40</v>
      </c>
      <c r="P59" s="47">
        <v>10</v>
      </c>
      <c r="Q59" s="47">
        <v>0</v>
      </c>
    </row>
    <row r="60" spans="1:17" ht="14.1" customHeight="1" x14ac:dyDescent="0.3">
      <c r="A60" s="65" t="s">
        <v>507</v>
      </c>
      <c r="B60" s="65" t="s">
        <v>180</v>
      </c>
      <c r="C60" s="65" t="s">
        <v>188</v>
      </c>
      <c r="D60" s="66">
        <v>8.4</v>
      </c>
      <c r="E60" s="47">
        <v>13</v>
      </c>
      <c r="F60" s="66">
        <v>0.65</v>
      </c>
      <c r="G60" s="66">
        <v>0.98</v>
      </c>
      <c r="H60" s="47">
        <v>7</v>
      </c>
      <c r="I60" s="47">
        <v>11</v>
      </c>
      <c r="J60" s="81">
        <v>4</v>
      </c>
      <c r="K60" s="47">
        <v>7</v>
      </c>
      <c r="L60" s="47">
        <v>11</v>
      </c>
      <c r="M60" s="66">
        <v>23.08</v>
      </c>
      <c r="N60" s="66">
        <v>30.77</v>
      </c>
      <c r="O60" s="66">
        <v>30.77</v>
      </c>
      <c r="P60" s="66">
        <v>7.69</v>
      </c>
      <c r="Q60" s="66">
        <v>7.69</v>
      </c>
    </row>
    <row r="61" spans="1:17" ht="14.1" customHeight="1" x14ac:dyDescent="0.3">
      <c r="A61" s="65" t="s">
        <v>510</v>
      </c>
      <c r="B61" s="65" t="s">
        <v>180</v>
      </c>
      <c r="C61" s="65" t="s">
        <v>183</v>
      </c>
      <c r="D61" s="66">
        <v>15.7</v>
      </c>
      <c r="E61" s="47">
        <v>20</v>
      </c>
      <c r="F61" s="66">
        <v>0.79</v>
      </c>
      <c r="G61" s="66">
        <v>1.1100000000000001</v>
      </c>
      <c r="H61" s="47">
        <v>2</v>
      </c>
      <c r="I61" s="47">
        <v>9</v>
      </c>
      <c r="J61" s="81">
        <v>4</v>
      </c>
      <c r="K61" s="47">
        <v>2</v>
      </c>
      <c r="L61" s="47">
        <v>9</v>
      </c>
      <c r="M61" s="47">
        <v>30</v>
      </c>
      <c r="N61" s="47">
        <v>45</v>
      </c>
      <c r="O61" s="47">
        <v>25</v>
      </c>
      <c r="P61" s="47">
        <v>0</v>
      </c>
      <c r="Q61" s="47">
        <v>0</v>
      </c>
    </row>
    <row r="62" spans="1:17" ht="14.1" customHeight="1" x14ac:dyDescent="0.3">
      <c r="A62" s="65" t="s">
        <v>503</v>
      </c>
      <c r="B62" s="65" t="s">
        <v>180</v>
      </c>
      <c r="C62" s="65" t="s">
        <v>183</v>
      </c>
      <c r="D62" s="66">
        <v>11.2</v>
      </c>
      <c r="E62" s="47">
        <v>15</v>
      </c>
      <c r="F62" s="66">
        <v>0.75</v>
      </c>
      <c r="G62" s="66">
        <v>1.19</v>
      </c>
      <c r="H62" s="47">
        <v>1</v>
      </c>
      <c r="I62" s="47">
        <v>9</v>
      </c>
      <c r="J62" s="81">
        <v>4</v>
      </c>
      <c r="K62" s="47">
        <v>1</v>
      </c>
      <c r="L62" s="47">
        <v>9</v>
      </c>
      <c r="M62" s="66">
        <v>13.33</v>
      </c>
      <c r="N62" s="47">
        <v>60</v>
      </c>
      <c r="O62" s="66">
        <v>26.67</v>
      </c>
      <c r="P62" s="47">
        <v>0</v>
      </c>
      <c r="Q62" s="47">
        <v>0</v>
      </c>
    </row>
    <row r="63" spans="1:17" ht="14.1" customHeight="1" x14ac:dyDescent="0.3">
      <c r="A63" s="65" t="s">
        <v>504</v>
      </c>
      <c r="B63" s="65" t="s">
        <v>180</v>
      </c>
      <c r="C63" s="65" t="s">
        <v>183</v>
      </c>
      <c r="D63" s="66">
        <v>19.3</v>
      </c>
      <c r="E63" s="47">
        <v>24</v>
      </c>
      <c r="F63" s="66">
        <v>0.8</v>
      </c>
      <c r="G63" s="66">
        <v>1.1499999999999999</v>
      </c>
      <c r="H63" s="47">
        <v>3</v>
      </c>
      <c r="I63" s="47">
        <v>15</v>
      </c>
      <c r="J63" s="81">
        <v>4</v>
      </c>
      <c r="K63" s="47">
        <v>3</v>
      </c>
      <c r="L63" s="47">
        <v>15</v>
      </c>
      <c r="M63" s="66">
        <v>20.83</v>
      </c>
      <c r="N63" s="66">
        <v>66.67</v>
      </c>
      <c r="O63" s="66">
        <v>12.5</v>
      </c>
      <c r="P63" s="47">
        <v>0</v>
      </c>
      <c r="Q63" s="47">
        <v>0</v>
      </c>
    </row>
    <row r="64" spans="1:17" ht="14.1" customHeight="1" x14ac:dyDescent="0.3">
      <c r="A64" s="65" t="s">
        <v>508</v>
      </c>
      <c r="B64" s="65" t="s">
        <v>189</v>
      </c>
      <c r="C64" s="65" t="s">
        <v>192</v>
      </c>
      <c r="D64" s="66">
        <v>45.5</v>
      </c>
      <c r="E64" s="47">
        <v>58</v>
      </c>
      <c r="F64" s="66">
        <v>0.78</v>
      </c>
      <c r="G64" s="66">
        <v>1.1299999999999999</v>
      </c>
      <c r="H64" s="47">
        <v>8</v>
      </c>
      <c r="I64" s="47">
        <v>25</v>
      </c>
      <c r="J64" s="81">
        <v>4</v>
      </c>
      <c r="K64" s="47">
        <v>7</v>
      </c>
      <c r="L64" s="47">
        <v>18</v>
      </c>
      <c r="M64" s="66">
        <v>31.03</v>
      </c>
      <c r="N64" s="66">
        <v>43.1</v>
      </c>
      <c r="O64" s="66">
        <v>25.86</v>
      </c>
      <c r="P64" s="47">
        <v>0</v>
      </c>
      <c r="Q64" s="47">
        <v>0</v>
      </c>
    </row>
    <row r="65" spans="1:17" ht="14.1" customHeight="1" x14ac:dyDescent="0.3">
      <c r="A65" s="65" t="s">
        <v>509</v>
      </c>
      <c r="B65" s="65" t="s">
        <v>189</v>
      </c>
      <c r="C65" s="65" t="s">
        <v>192</v>
      </c>
      <c r="D65" s="66">
        <v>21.8</v>
      </c>
      <c r="E65" s="47">
        <v>30</v>
      </c>
      <c r="F65" s="66">
        <v>0.73</v>
      </c>
      <c r="G65" s="66">
        <v>1.02</v>
      </c>
      <c r="H65" s="47">
        <v>14</v>
      </c>
      <c r="I65" s="47">
        <v>28</v>
      </c>
      <c r="J65" s="81">
        <v>4</v>
      </c>
      <c r="K65" s="47">
        <v>11</v>
      </c>
      <c r="L65" s="47">
        <v>18</v>
      </c>
      <c r="M65" s="66">
        <v>13.33</v>
      </c>
      <c r="N65" s="47">
        <v>60</v>
      </c>
      <c r="O65" s="47">
        <v>20</v>
      </c>
      <c r="P65" s="66">
        <v>6.67</v>
      </c>
      <c r="Q65" s="47">
        <v>0</v>
      </c>
    </row>
    <row r="66" spans="1:17" ht="14.1" customHeight="1" x14ac:dyDescent="0.3">
      <c r="A66" s="65" t="s">
        <v>511</v>
      </c>
      <c r="B66" s="65" t="s">
        <v>189</v>
      </c>
      <c r="C66" s="65" t="s">
        <v>192</v>
      </c>
      <c r="D66" s="66">
        <v>12.6</v>
      </c>
      <c r="E66" s="47">
        <v>21</v>
      </c>
      <c r="F66" s="66">
        <v>0.6</v>
      </c>
      <c r="G66" s="66">
        <v>1.05</v>
      </c>
      <c r="H66" s="47">
        <v>3</v>
      </c>
      <c r="I66" s="47">
        <v>5</v>
      </c>
      <c r="J66" s="81">
        <v>4</v>
      </c>
      <c r="K66" s="47">
        <v>3</v>
      </c>
      <c r="L66" s="47">
        <v>5</v>
      </c>
      <c r="M66" s="47">
        <v>0</v>
      </c>
      <c r="N66" s="66">
        <v>42.86</v>
      </c>
      <c r="O66" s="66">
        <v>47.62</v>
      </c>
      <c r="P66" s="66">
        <v>9.52</v>
      </c>
      <c r="Q66" s="47">
        <v>0</v>
      </c>
    </row>
    <row r="67" spans="1:17" ht="14.1" customHeight="1" x14ac:dyDescent="0.3">
      <c r="A67" s="65" t="s">
        <v>507</v>
      </c>
      <c r="B67" s="65" t="s">
        <v>194</v>
      </c>
      <c r="C67" s="65" t="s">
        <v>196</v>
      </c>
      <c r="D67" s="47">
        <v>7</v>
      </c>
      <c r="E67" s="47">
        <v>10</v>
      </c>
      <c r="F67" s="66">
        <v>0.7</v>
      </c>
      <c r="G67" s="66">
        <v>1.07</v>
      </c>
      <c r="H67" s="47">
        <v>4</v>
      </c>
      <c r="I67" s="47">
        <v>11</v>
      </c>
      <c r="J67" s="81">
        <v>4</v>
      </c>
      <c r="K67" s="47">
        <v>4</v>
      </c>
      <c r="L67" s="47">
        <v>11</v>
      </c>
      <c r="M67" s="47">
        <v>10</v>
      </c>
      <c r="N67" s="47">
        <v>50</v>
      </c>
      <c r="O67" s="47">
        <v>40</v>
      </c>
      <c r="P67" s="47">
        <v>0</v>
      </c>
      <c r="Q67" s="47">
        <v>0</v>
      </c>
    </row>
    <row r="68" spans="1:17" ht="14.1" customHeight="1" x14ac:dyDescent="0.3">
      <c r="A68" s="65" t="s">
        <v>508</v>
      </c>
      <c r="B68" s="65" t="s">
        <v>194</v>
      </c>
      <c r="C68" s="65" t="s">
        <v>71</v>
      </c>
      <c r="D68" s="66">
        <v>23.5</v>
      </c>
      <c r="E68" s="47">
        <v>27</v>
      </c>
      <c r="F68" s="66">
        <v>0.87</v>
      </c>
      <c r="G68" s="66">
        <v>1.25</v>
      </c>
      <c r="H68" s="47">
        <v>1</v>
      </c>
      <c r="I68" s="47">
        <v>25</v>
      </c>
      <c r="J68" s="81">
        <v>4</v>
      </c>
      <c r="K68" s="47">
        <v>1</v>
      </c>
      <c r="L68" s="47">
        <v>18</v>
      </c>
      <c r="M68" s="66">
        <v>40.74</v>
      </c>
      <c r="N68" s="66">
        <v>55.56</v>
      </c>
      <c r="O68" s="66">
        <v>3.7</v>
      </c>
      <c r="P68" s="47">
        <v>0</v>
      </c>
      <c r="Q68" s="47">
        <v>0</v>
      </c>
    </row>
    <row r="69" spans="1:17" ht="14.1" customHeight="1" x14ac:dyDescent="0.3">
      <c r="A69" s="65" t="s">
        <v>509</v>
      </c>
      <c r="B69" s="65" t="s">
        <v>194</v>
      </c>
      <c r="C69" s="65" t="s">
        <v>71</v>
      </c>
      <c r="D69" s="66">
        <v>18.5</v>
      </c>
      <c r="E69" s="47">
        <v>21</v>
      </c>
      <c r="F69" s="66">
        <v>0.88</v>
      </c>
      <c r="G69" s="66">
        <v>1.24</v>
      </c>
      <c r="H69" s="47">
        <v>2</v>
      </c>
      <c r="I69" s="47">
        <v>28</v>
      </c>
      <c r="J69" s="81">
        <v>4</v>
      </c>
      <c r="K69" s="47">
        <v>2</v>
      </c>
      <c r="L69" s="47">
        <v>18</v>
      </c>
      <c r="M69" s="66">
        <v>47.62</v>
      </c>
      <c r="N69" s="66">
        <v>47.62</v>
      </c>
      <c r="O69" s="66">
        <v>4.76</v>
      </c>
      <c r="P69" s="47">
        <v>0</v>
      </c>
      <c r="Q69" s="47">
        <v>0</v>
      </c>
    </row>
    <row r="70" spans="1:17" ht="14.1" customHeight="1" x14ac:dyDescent="0.3">
      <c r="A70" s="65" t="s">
        <v>515</v>
      </c>
      <c r="B70" s="65" t="s">
        <v>210</v>
      </c>
      <c r="C70" s="65" t="s">
        <v>211</v>
      </c>
      <c r="D70" s="47">
        <v>8</v>
      </c>
      <c r="E70" s="47">
        <v>12</v>
      </c>
      <c r="F70" s="66">
        <v>0.67</v>
      </c>
      <c r="G70" s="66">
        <v>0.93</v>
      </c>
      <c r="H70" s="47">
        <v>2</v>
      </c>
      <c r="I70" s="47">
        <v>2</v>
      </c>
      <c r="J70" s="81">
        <v>4</v>
      </c>
      <c r="K70" s="47">
        <v>2</v>
      </c>
      <c r="L70" s="47">
        <v>2</v>
      </c>
      <c r="M70" s="66">
        <v>16.670000000000002</v>
      </c>
      <c r="N70" s="66">
        <v>41.67</v>
      </c>
      <c r="O70" s="66">
        <v>33.33</v>
      </c>
      <c r="P70" s="47">
        <v>0</v>
      </c>
      <c r="Q70" s="66">
        <v>8.33</v>
      </c>
    </row>
    <row r="71" spans="1:17" ht="14.1" customHeight="1" x14ac:dyDescent="0.3">
      <c r="A71" s="65" t="s">
        <v>514</v>
      </c>
      <c r="B71" s="65" t="s">
        <v>210</v>
      </c>
      <c r="C71" s="65" t="s">
        <v>211</v>
      </c>
      <c r="D71" s="47">
        <v>7</v>
      </c>
      <c r="E71" s="47">
        <v>11</v>
      </c>
      <c r="F71" s="66">
        <v>0.64</v>
      </c>
      <c r="G71" s="66">
        <v>0.91</v>
      </c>
      <c r="H71" s="47">
        <v>3</v>
      </c>
      <c r="I71" s="47">
        <v>4</v>
      </c>
      <c r="J71" s="81">
        <v>4</v>
      </c>
      <c r="K71" s="47">
        <v>3</v>
      </c>
      <c r="L71" s="47">
        <v>4</v>
      </c>
      <c r="M71" s="47">
        <v>0</v>
      </c>
      <c r="N71" s="66">
        <v>45.45</v>
      </c>
      <c r="O71" s="66">
        <v>54.55</v>
      </c>
      <c r="P71" s="47">
        <v>0</v>
      </c>
      <c r="Q71" s="47">
        <v>0</v>
      </c>
    </row>
    <row r="72" spans="1:17" ht="14.1" customHeight="1" x14ac:dyDescent="0.3">
      <c r="A72" s="65" t="s">
        <v>508</v>
      </c>
      <c r="B72" s="65" t="s">
        <v>212</v>
      </c>
      <c r="C72" s="65" t="s">
        <v>215</v>
      </c>
      <c r="D72" s="66">
        <v>8.1</v>
      </c>
      <c r="E72" s="47">
        <v>11</v>
      </c>
      <c r="F72" s="66">
        <v>0.74</v>
      </c>
      <c r="G72" s="66">
        <v>1.06</v>
      </c>
      <c r="H72" s="47">
        <v>11</v>
      </c>
      <c r="I72" s="47">
        <v>25</v>
      </c>
      <c r="J72" s="81">
        <v>3</v>
      </c>
      <c r="K72" s="47">
        <v>3</v>
      </c>
      <c r="L72" s="47">
        <v>7</v>
      </c>
      <c r="M72" s="66">
        <v>18.18</v>
      </c>
      <c r="N72" s="66">
        <v>63.64</v>
      </c>
      <c r="O72" s="66">
        <v>9.09</v>
      </c>
      <c r="P72" s="47">
        <v>0</v>
      </c>
      <c r="Q72" s="66">
        <v>9.09</v>
      </c>
    </row>
    <row r="73" spans="1:17" ht="14.1" customHeight="1" x14ac:dyDescent="0.3">
      <c r="A73" s="65" t="s">
        <v>509</v>
      </c>
      <c r="B73" s="65" t="s">
        <v>212</v>
      </c>
      <c r="C73" s="65" t="s">
        <v>215</v>
      </c>
      <c r="D73" s="66">
        <v>11.8</v>
      </c>
      <c r="E73" s="47">
        <v>15</v>
      </c>
      <c r="F73" s="66">
        <v>0.79</v>
      </c>
      <c r="G73" s="66">
        <v>1.1000000000000001</v>
      </c>
      <c r="H73" s="47">
        <v>6</v>
      </c>
      <c r="I73" s="47">
        <v>28</v>
      </c>
      <c r="J73" s="81">
        <v>4</v>
      </c>
      <c r="K73" s="47">
        <v>5</v>
      </c>
      <c r="L73" s="47">
        <v>18</v>
      </c>
      <c r="M73" s="66">
        <v>33.33</v>
      </c>
      <c r="N73" s="66">
        <v>46.67</v>
      </c>
      <c r="O73" s="66">
        <v>13.33</v>
      </c>
      <c r="P73" s="66">
        <v>6.67</v>
      </c>
      <c r="Q73" s="47">
        <v>0</v>
      </c>
    </row>
    <row r="74" spans="1:17" ht="14.1" customHeight="1" x14ac:dyDescent="0.3">
      <c r="A74" s="65" t="s">
        <v>509</v>
      </c>
      <c r="B74" s="65" t="s">
        <v>217</v>
      </c>
      <c r="C74" s="65" t="s">
        <v>221</v>
      </c>
      <c r="D74" s="66">
        <v>7.8</v>
      </c>
      <c r="E74" s="47">
        <v>12</v>
      </c>
      <c r="F74" s="66">
        <v>0.65</v>
      </c>
      <c r="G74" s="66">
        <v>0.91</v>
      </c>
      <c r="H74" s="47">
        <v>21</v>
      </c>
      <c r="I74" s="47">
        <v>28</v>
      </c>
      <c r="J74" s="81">
        <v>3</v>
      </c>
      <c r="K74" s="47">
        <v>6</v>
      </c>
      <c r="L74" s="47">
        <v>10</v>
      </c>
      <c r="M74" s="47">
        <v>0</v>
      </c>
      <c r="N74" s="47">
        <v>50</v>
      </c>
      <c r="O74" s="47">
        <v>50</v>
      </c>
      <c r="P74" s="47">
        <v>0</v>
      </c>
      <c r="Q74" s="47">
        <v>0</v>
      </c>
    </row>
    <row r="75" spans="1:17" ht="14.1" customHeight="1" x14ac:dyDescent="0.3">
      <c r="A75" s="65" t="s">
        <v>508</v>
      </c>
      <c r="B75" s="65" t="s">
        <v>222</v>
      </c>
      <c r="C75" s="65" t="s">
        <v>223</v>
      </c>
      <c r="D75" s="66">
        <v>7.6</v>
      </c>
      <c r="E75" s="47">
        <v>11</v>
      </c>
      <c r="F75" s="66">
        <v>0.69</v>
      </c>
      <c r="G75" s="47">
        <v>1</v>
      </c>
      <c r="H75" s="47">
        <v>15</v>
      </c>
      <c r="I75" s="47">
        <v>25</v>
      </c>
      <c r="J75" s="81">
        <v>3</v>
      </c>
      <c r="K75" s="47">
        <v>4</v>
      </c>
      <c r="L75" s="47">
        <v>7</v>
      </c>
      <c r="M75" s="66">
        <v>27.27</v>
      </c>
      <c r="N75" s="66">
        <v>27.27</v>
      </c>
      <c r="O75" s="66">
        <v>36.36</v>
      </c>
      <c r="P75" s="66">
        <v>9.09</v>
      </c>
      <c r="Q75" s="47">
        <v>0</v>
      </c>
    </row>
    <row r="76" spans="1:17" ht="14.1" customHeight="1" x14ac:dyDescent="0.3">
      <c r="A76" s="65" t="s">
        <v>513</v>
      </c>
      <c r="B76" s="65" t="s">
        <v>224</v>
      </c>
      <c r="C76" s="65" t="s">
        <v>227</v>
      </c>
      <c r="D76" s="66">
        <v>10</v>
      </c>
      <c r="E76" s="47">
        <v>13</v>
      </c>
      <c r="F76" s="66">
        <v>0.77</v>
      </c>
      <c r="G76" s="66">
        <v>1.27</v>
      </c>
      <c r="H76" s="47">
        <v>1</v>
      </c>
      <c r="I76" s="47">
        <v>6</v>
      </c>
      <c r="J76" s="81">
        <v>4</v>
      </c>
      <c r="K76" s="47">
        <v>1</v>
      </c>
      <c r="L76" s="47">
        <v>6</v>
      </c>
      <c r="M76" s="66">
        <v>7.69</v>
      </c>
      <c r="N76" s="66">
        <v>76.92</v>
      </c>
      <c r="O76" s="66">
        <v>15.38</v>
      </c>
      <c r="P76" s="47">
        <v>0</v>
      </c>
      <c r="Q76" s="47">
        <v>0</v>
      </c>
    </row>
    <row r="77" spans="1:17" ht="14.1" customHeight="1" x14ac:dyDescent="0.3">
      <c r="A77" s="65" t="s">
        <v>507</v>
      </c>
      <c r="B77" s="65" t="s">
        <v>224</v>
      </c>
      <c r="C77" s="65" t="s">
        <v>227</v>
      </c>
      <c r="D77" s="66">
        <v>5.7</v>
      </c>
      <c r="E77" s="47">
        <v>10</v>
      </c>
      <c r="F77" s="66">
        <v>0.56999999999999995</v>
      </c>
      <c r="G77" s="66">
        <v>0.87</v>
      </c>
      <c r="H77" s="47">
        <v>9</v>
      </c>
      <c r="I77" s="47">
        <v>11</v>
      </c>
      <c r="J77" s="81">
        <v>4</v>
      </c>
      <c r="K77" s="47">
        <v>9</v>
      </c>
      <c r="L77" s="47">
        <v>11</v>
      </c>
      <c r="M77" s="47">
        <v>0</v>
      </c>
      <c r="N77" s="47">
        <v>50</v>
      </c>
      <c r="O77" s="47">
        <v>30</v>
      </c>
      <c r="P77" s="47">
        <v>10</v>
      </c>
      <c r="Q77" s="47">
        <v>10</v>
      </c>
    </row>
    <row r="78" spans="1:17" ht="14.1" customHeight="1" x14ac:dyDescent="0.3">
      <c r="A78" s="65" t="s">
        <v>504</v>
      </c>
      <c r="B78" s="65" t="s">
        <v>224</v>
      </c>
      <c r="C78" s="65" t="s">
        <v>227</v>
      </c>
      <c r="D78" s="66">
        <v>10.3</v>
      </c>
      <c r="E78" s="47">
        <v>17</v>
      </c>
      <c r="F78" s="66">
        <v>0.61</v>
      </c>
      <c r="G78" s="66">
        <v>0.87</v>
      </c>
      <c r="H78" s="47">
        <v>13</v>
      </c>
      <c r="I78" s="47">
        <v>15</v>
      </c>
      <c r="J78" s="81">
        <v>4</v>
      </c>
      <c r="K78" s="47">
        <v>13</v>
      </c>
      <c r="L78" s="47">
        <v>15</v>
      </c>
      <c r="M78" s="47">
        <v>0</v>
      </c>
      <c r="N78" s="66">
        <v>41.18</v>
      </c>
      <c r="O78" s="66">
        <v>52.94</v>
      </c>
      <c r="P78" s="66">
        <v>5.88</v>
      </c>
      <c r="Q78" s="47">
        <v>0</v>
      </c>
    </row>
    <row r="79" spans="1:17" ht="14.1" customHeight="1" x14ac:dyDescent="0.3">
      <c r="A79" s="65" t="s">
        <v>512</v>
      </c>
      <c r="B79" s="65" t="s">
        <v>228</v>
      </c>
      <c r="C79" s="65" t="s">
        <v>230</v>
      </c>
      <c r="D79" s="66">
        <v>8.1</v>
      </c>
      <c r="E79" s="47">
        <v>13</v>
      </c>
      <c r="F79" s="66">
        <v>0.62</v>
      </c>
      <c r="G79" s="66">
        <v>0.92</v>
      </c>
      <c r="H79" s="47">
        <v>9</v>
      </c>
      <c r="I79" s="47">
        <v>10</v>
      </c>
      <c r="J79" s="81">
        <v>4</v>
      </c>
      <c r="K79" s="47">
        <v>9</v>
      </c>
      <c r="L79" s="47">
        <v>10</v>
      </c>
      <c r="M79" s="66">
        <v>15.38</v>
      </c>
      <c r="N79" s="66">
        <v>15.38</v>
      </c>
      <c r="O79" s="66">
        <v>69.23</v>
      </c>
      <c r="P79" s="47">
        <v>0</v>
      </c>
      <c r="Q79" s="47">
        <v>0</v>
      </c>
    </row>
    <row r="80" spans="1:17" ht="14.1" customHeight="1" x14ac:dyDescent="0.3">
      <c r="A80" s="65" t="s">
        <v>508</v>
      </c>
      <c r="B80" s="65" t="s">
        <v>234</v>
      </c>
      <c r="C80" s="65" t="s">
        <v>237</v>
      </c>
      <c r="D80" s="66">
        <v>9.6</v>
      </c>
      <c r="E80" s="47">
        <v>18</v>
      </c>
      <c r="F80" s="66">
        <v>0.53</v>
      </c>
      <c r="G80" s="66">
        <v>0.77</v>
      </c>
      <c r="H80" s="47">
        <v>23</v>
      </c>
      <c r="I80" s="47">
        <v>25</v>
      </c>
      <c r="J80" s="81">
        <v>4</v>
      </c>
      <c r="K80" s="47">
        <v>18</v>
      </c>
      <c r="L80" s="47">
        <v>18</v>
      </c>
      <c r="M80" s="66">
        <v>5.56</v>
      </c>
      <c r="N80" s="66">
        <v>22.22</v>
      </c>
      <c r="O80" s="66">
        <v>55.56</v>
      </c>
      <c r="P80" s="66">
        <v>11.11</v>
      </c>
      <c r="Q80" s="66">
        <v>5.56</v>
      </c>
    </row>
    <row r="81" spans="1:17" ht="14.1" customHeight="1" x14ac:dyDescent="0.3">
      <c r="A81" s="65" t="s">
        <v>509</v>
      </c>
      <c r="B81" s="65" t="s">
        <v>234</v>
      </c>
      <c r="C81" s="65" t="s">
        <v>237</v>
      </c>
      <c r="D81" s="66">
        <v>32.9</v>
      </c>
      <c r="E81" s="47">
        <v>60</v>
      </c>
      <c r="F81" s="66">
        <v>0.55000000000000004</v>
      </c>
      <c r="G81" s="66">
        <v>0.77</v>
      </c>
      <c r="H81" s="47">
        <v>24</v>
      </c>
      <c r="I81" s="47">
        <v>28</v>
      </c>
      <c r="J81" s="81">
        <v>4</v>
      </c>
      <c r="K81" s="47">
        <v>17</v>
      </c>
      <c r="L81" s="47">
        <v>18</v>
      </c>
      <c r="M81" s="66">
        <v>8.33</v>
      </c>
      <c r="N81" s="66">
        <v>26.67</v>
      </c>
      <c r="O81" s="66">
        <v>41.67</v>
      </c>
      <c r="P81" s="66">
        <v>21.67</v>
      </c>
      <c r="Q81" s="66">
        <v>1.67</v>
      </c>
    </row>
    <row r="82" spans="1:17" ht="14.1" customHeight="1" x14ac:dyDescent="0.3">
      <c r="A82" s="65" t="s">
        <v>509</v>
      </c>
      <c r="B82" s="65" t="s">
        <v>234</v>
      </c>
      <c r="C82" s="65" t="s">
        <v>239</v>
      </c>
      <c r="D82" s="66">
        <v>4</v>
      </c>
      <c r="E82" s="47">
        <v>10</v>
      </c>
      <c r="F82" s="66">
        <v>0.4</v>
      </c>
      <c r="G82" s="66">
        <v>0.56000000000000005</v>
      </c>
      <c r="H82" s="47">
        <v>26</v>
      </c>
      <c r="I82" s="47">
        <v>28</v>
      </c>
      <c r="J82" s="81">
        <v>3</v>
      </c>
      <c r="K82" s="47">
        <v>9</v>
      </c>
      <c r="L82" s="47">
        <v>10</v>
      </c>
      <c r="M82" s="47">
        <v>0</v>
      </c>
      <c r="N82" s="47">
        <v>30</v>
      </c>
      <c r="O82" s="47">
        <v>20</v>
      </c>
      <c r="P82" s="47">
        <v>30</v>
      </c>
      <c r="Q82" s="47">
        <v>20</v>
      </c>
    </row>
    <row r="83" spans="1:17" ht="14.1" customHeight="1" x14ac:dyDescent="0.3">
      <c r="A83" s="65" t="s">
        <v>509</v>
      </c>
      <c r="B83" s="65" t="s">
        <v>242</v>
      </c>
      <c r="C83" s="65" t="s">
        <v>197</v>
      </c>
      <c r="D83" s="66">
        <v>6.5</v>
      </c>
      <c r="E83" s="47">
        <v>12</v>
      </c>
      <c r="F83" s="66">
        <v>0.54</v>
      </c>
      <c r="G83" s="66">
        <v>0.76</v>
      </c>
      <c r="H83" s="47">
        <v>25</v>
      </c>
      <c r="I83" s="47">
        <v>28</v>
      </c>
      <c r="J83" s="81">
        <v>3</v>
      </c>
      <c r="K83" s="47">
        <v>8</v>
      </c>
      <c r="L83" s="47">
        <v>10</v>
      </c>
      <c r="M83" s="66">
        <v>8.33</v>
      </c>
      <c r="N83" s="66">
        <v>16.670000000000002</v>
      </c>
      <c r="O83" s="66">
        <v>58.33</v>
      </c>
      <c r="P83" s="66">
        <v>16.670000000000002</v>
      </c>
      <c r="Q83" s="47">
        <v>0</v>
      </c>
    </row>
    <row r="84" spans="1:17" ht="14.1" customHeight="1" x14ac:dyDescent="0.3">
      <c r="A84" s="65" t="s">
        <v>512</v>
      </c>
      <c r="B84" s="65" t="s">
        <v>243</v>
      </c>
      <c r="C84" s="65" t="s">
        <v>252</v>
      </c>
      <c r="D84" s="66">
        <v>25.4</v>
      </c>
      <c r="E84" s="47">
        <v>32</v>
      </c>
      <c r="F84" s="66">
        <v>0.79</v>
      </c>
      <c r="G84" s="66">
        <v>1.17</v>
      </c>
      <c r="H84" s="47">
        <v>5</v>
      </c>
      <c r="I84" s="47">
        <v>10</v>
      </c>
      <c r="J84" s="81">
        <v>4</v>
      </c>
      <c r="K84" s="47">
        <v>5</v>
      </c>
      <c r="L84" s="47">
        <v>10</v>
      </c>
      <c r="M84" s="66">
        <v>43.75</v>
      </c>
      <c r="N84" s="47">
        <v>25</v>
      </c>
      <c r="O84" s="66">
        <v>31.25</v>
      </c>
      <c r="P84" s="47">
        <v>0</v>
      </c>
      <c r="Q84" s="47">
        <v>0</v>
      </c>
    </row>
    <row r="85" spans="1:17" ht="14.1" customHeight="1" x14ac:dyDescent="0.3">
      <c r="A85" s="65" t="s">
        <v>505</v>
      </c>
      <c r="B85" s="65" t="s">
        <v>243</v>
      </c>
      <c r="C85" s="65" t="s">
        <v>252</v>
      </c>
      <c r="D85" s="66">
        <v>8.6</v>
      </c>
      <c r="E85" s="47">
        <v>11</v>
      </c>
      <c r="F85" s="66">
        <v>0.78</v>
      </c>
      <c r="G85" s="66">
        <v>1.1100000000000001</v>
      </c>
      <c r="H85" s="47">
        <v>4</v>
      </c>
      <c r="I85" s="47">
        <v>6</v>
      </c>
      <c r="J85" s="81">
        <v>4</v>
      </c>
      <c r="K85" s="47">
        <v>4</v>
      </c>
      <c r="L85" s="47">
        <v>6</v>
      </c>
      <c r="M85" s="66">
        <v>18.18</v>
      </c>
      <c r="N85" s="66">
        <v>63.64</v>
      </c>
      <c r="O85" s="66">
        <v>18.18</v>
      </c>
      <c r="P85" s="47">
        <v>0</v>
      </c>
      <c r="Q85" s="47">
        <v>0</v>
      </c>
    </row>
    <row r="86" spans="1:17" ht="14.1" customHeight="1" x14ac:dyDescent="0.3">
      <c r="A86" s="65" t="s">
        <v>513</v>
      </c>
      <c r="B86" s="65" t="s">
        <v>243</v>
      </c>
      <c r="C86" s="65" t="s">
        <v>252</v>
      </c>
      <c r="D86" s="47">
        <v>5</v>
      </c>
      <c r="E86" s="47">
        <v>11</v>
      </c>
      <c r="F86" s="66">
        <v>0.45</v>
      </c>
      <c r="G86" s="66">
        <v>0.75</v>
      </c>
      <c r="H86" s="47">
        <v>6</v>
      </c>
      <c r="I86" s="47">
        <v>6</v>
      </c>
      <c r="J86" s="81">
        <v>4</v>
      </c>
      <c r="K86" s="47">
        <v>6</v>
      </c>
      <c r="L86" s="47">
        <v>6</v>
      </c>
      <c r="M86" s="47">
        <v>0</v>
      </c>
      <c r="N86" s="66">
        <v>9.09</v>
      </c>
      <c r="O86" s="66">
        <v>72.73</v>
      </c>
      <c r="P86" s="66">
        <v>9.09</v>
      </c>
      <c r="Q86" s="66">
        <v>9.09</v>
      </c>
    </row>
    <row r="87" spans="1:17" ht="14.1" customHeight="1" x14ac:dyDescent="0.3">
      <c r="A87" s="65" t="s">
        <v>506</v>
      </c>
      <c r="B87" s="65" t="s">
        <v>243</v>
      </c>
      <c r="C87" s="65" t="s">
        <v>251</v>
      </c>
      <c r="D87" s="66">
        <v>10.7</v>
      </c>
      <c r="E87" s="47">
        <v>16</v>
      </c>
      <c r="F87" s="66">
        <v>0.67</v>
      </c>
      <c r="G87" s="66">
        <v>1.06</v>
      </c>
      <c r="H87" s="47">
        <v>7</v>
      </c>
      <c r="I87" s="47">
        <v>15</v>
      </c>
      <c r="J87" s="81">
        <v>3</v>
      </c>
      <c r="K87" s="47">
        <v>7</v>
      </c>
      <c r="L87" s="47">
        <v>15</v>
      </c>
      <c r="M87" s="47">
        <v>0</v>
      </c>
      <c r="N87" s="66">
        <v>56.25</v>
      </c>
      <c r="O87" s="66">
        <v>43.75</v>
      </c>
      <c r="P87" s="47">
        <v>0</v>
      </c>
      <c r="Q87" s="47">
        <v>0</v>
      </c>
    </row>
    <row r="88" spans="1:17" ht="14.1" customHeight="1" x14ac:dyDescent="0.3">
      <c r="A88" s="65" t="s">
        <v>506</v>
      </c>
      <c r="B88" s="65" t="s">
        <v>243</v>
      </c>
      <c r="C88" s="65" t="s">
        <v>252</v>
      </c>
      <c r="D88" s="66">
        <v>13.8</v>
      </c>
      <c r="E88" s="47">
        <v>17</v>
      </c>
      <c r="F88" s="66">
        <v>0.81</v>
      </c>
      <c r="G88" s="66">
        <v>1.28</v>
      </c>
      <c r="H88" s="47">
        <v>2</v>
      </c>
      <c r="I88" s="47">
        <v>15</v>
      </c>
      <c r="J88" s="81">
        <v>3</v>
      </c>
      <c r="K88" s="47">
        <v>2</v>
      </c>
      <c r="L88" s="47">
        <v>15</v>
      </c>
      <c r="M88" s="66">
        <v>23.53</v>
      </c>
      <c r="N88" s="66">
        <v>64.709999999999994</v>
      </c>
      <c r="O88" s="66">
        <v>11.76</v>
      </c>
      <c r="P88" s="47">
        <v>0</v>
      </c>
      <c r="Q88" s="47">
        <v>0</v>
      </c>
    </row>
    <row r="89" spans="1:17" ht="14.1" customHeight="1" x14ac:dyDescent="0.3">
      <c r="A89" s="65" t="s">
        <v>508</v>
      </c>
      <c r="B89" s="65" t="s">
        <v>243</v>
      </c>
      <c r="C89" s="65" t="s">
        <v>247</v>
      </c>
      <c r="D89" s="66">
        <v>17.899999999999999</v>
      </c>
      <c r="E89" s="47">
        <v>27</v>
      </c>
      <c r="F89" s="66">
        <v>0.66</v>
      </c>
      <c r="G89" s="66">
        <v>0.96</v>
      </c>
      <c r="H89" s="47">
        <v>19</v>
      </c>
      <c r="I89" s="47">
        <v>25</v>
      </c>
      <c r="J89" s="81">
        <v>4</v>
      </c>
      <c r="K89" s="47">
        <v>15</v>
      </c>
      <c r="L89" s="47">
        <v>18</v>
      </c>
      <c r="M89" s="66">
        <v>18.52</v>
      </c>
      <c r="N89" s="66">
        <v>37.04</v>
      </c>
      <c r="O89" s="66">
        <v>33.33</v>
      </c>
      <c r="P89" s="66">
        <v>7.41</v>
      </c>
      <c r="Q89" s="66">
        <v>3.7</v>
      </c>
    </row>
    <row r="90" spans="1:17" ht="14.1" customHeight="1" x14ac:dyDescent="0.3">
      <c r="A90" s="65" t="s">
        <v>509</v>
      </c>
      <c r="B90" s="65" t="s">
        <v>243</v>
      </c>
      <c r="C90" s="65" t="s">
        <v>247</v>
      </c>
      <c r="D90" s="66">
        <v>29</v>
      </c>
      <c r="E90" s="47">
        <v>39</v>
      </c>
      <c r="F90" s="66">
        <v>0.74</v>
      </c>
      <c r="G90" s="66">
        <v>1.04</v>
      </c>
      <c r="H90" s="47">
        <v>12</v>
      </c>
      <c r="I90" s="47">
        <v>28</v>
      </c>
      <c r="J90" s="81">
        <v>4</v>
      </c>
      <c r="K90" s="47">
        <v>9</v>
      </c>
      <c r="L90" s="47">
        <v>18</v>
      </c>
      <c r="M90" s="66">
        <v>20.51</v>
      </c>
      <c r="N90" s="66">
        <v>53.85</v>
      </c>
      <c r="O90" s="66">
        <v>20.51</v>
      </c>
      <c r="P90" s="66">
        <v>2.56</v>
      </c>
      <c r="Q90" s="66">
        <v>2.56</v>
      </c>
    </row>
    <row r="91" spans="1:17" ht="14.1" customHeight="1" x14ac:dyDescent="0.3">
      <c r="A91" s="65" t="s">
        <v>510</v>
      </c>
      <c r="B91" s="65" t="s">
        <v>243</v>
      </c>
      <c r="C91" s="65" t="s">
        <v>247</v>
      </c>
      <c r="D91" s="66">
        <v>11.5</v>
      </c>
      <c r="E91" s="47">
        <v>15</v>
      </c>
      <c r="F91" s="66">
        <v>0.77</v>
      </c>
      <c r="G91" s="66">
        <v>1.0900000000000001</v>
      </c>
      <c r="H91" s="47">
        <v>4</v>
      </c>
      <c r="I91" s="47">
        <v>9</v>
      </c>
      <c r="J91" s="81">
        <v>4</v>
      </c>
      <c r="K91" s="47">
        <v>4</v>
      </c>
      <c r="L91" s="47">
        <v>9</v>
      </c>
      <c r="M91" s="66">
        <v>13.33</v>
      </c>
      <c r="N91" s="66">
        <v>66.67</v>
      </c>
      <c r="O91" s="47">
        <v>20</v>
      </c>
      <c r="P91" s="47">
        <v>0</v>
      </c>
      <c r="Q91" s="47">
        <v>0</v>
      </c>
    </row>
    <row r="92" spans="1:17" ht="14.1" customHeight="1" x14ac:dyDescent="0.3">
      <c r="A92" s="65" t="s">
        <v>510</v>
      </c>
      <c r="B92" s="65" t="s">
        <v>243</v>
      </c>
      <c r="C92" s="65" t="s">
        <v>252</v>
      </c>
      <c r="D92" s="66">
        <v>7.2</v>
      </c>
      <c r="E92" s="47">
        <v>10</v>
      </c>
      <c r="F92" s="66">
        <v>0.72</v>
      </c>
      <c r="G92" s="66">
        <v>1.02</v>
      </c>
      <c r="H92" s="47">
        <v>6</v>
      </c>
      <c r="I92" s="47">
        <v>9</v>
      </c>
      <c r="J92" s="81">
        <v>4</v>
      </c>
      <c r="K92" s="47">
        <v>6</v>
      </c>
      <c r="L92" s="47">
        <v>9</v>
      </c>
      <c r="M92" s="47">
        <v>20</v>
      </c>
      <c r="N92" s="47">
        <v>40</v>
      </c>
      <c r="O92" s="47">
        <v>40</v>
      </c>
      <c r="P92" s="47">
        <v>0</v>
      </c>
      <c r="Q92" s="47">
        <v>0</v>
      </c>
    </row>
    <row r="93" spans="1:17" ht="14.1" customHeight="1" x14ac:dyDescent="0.3">
      <c r="A93" s="65" t="s">
        <v>514</v>
      </c>
      <c r="B93" s="65" t="s">
        <v>243</v>
      </c>
      <c r="C93" s="65" t="s">
        <v>247</v>
      </c>
      <c r="D93" s="66">
        <v>8.4</v>
      </c>
      <c r="E93" s="47">
        <v>11</v>
      </c>
      <c r="F93" s="66">
        <v>0.76</v>
      </c>
      <c r="G93" s="66">
        <v>1.1000000000000001</v>
      </c>
      <c r="H93" s="47">
        <v>1</v>
      </c>
      <c r="I93" s="47">
        <v>4</v>
      </c>
      <c r="J93" s="81">
        <v>4</v>
      </c>
      <c r="K93" s="47">
        <v>1</v>
      </c>
      <c r="L93" s="47">
        <v>4</v>
      </c>
      <c r="M93" s="66">
        <v>9.09</v>
      </c>
      <c r="N93" s="66">
        <v>72.73</v>
      </c>
      <c r="O93" s="66">
        <v>18.18</v>
      </c>
      <c r="P93" s="47">
        <v>0</v>
      </c>
      <c r="Q93" s="47">
        <v>0</v>
      </c>
    </row>
    <row r="94" spans="1:17" ht="14.1" customHeight="1" x14ac:dyDescent="0.3">
      <c r="A94" s="65" t="s">
        <v>504</v>
      </c>
      <c r="B94" s="65" t="s">
        <v>243</v>
      </c>
      <c r="C94" s="65" t="s">
        <v>247</v>
      </c>
      <c r="D94" s="66">
        <v>11.5</v>
      </c>
      <c r="E94" s="47">
        <v>18</v>
      </c>
      <c r="F94" s="66">
        <v>0.64</v>
      </c>
      <c r="G94" s="66">
        <v>0.91</v>
      </c>
      <c r="H94" s="47">
        <v>12</v>
      </c>
      <c r="I94" s="47">
        <v>15</v>
      </c>
      <c r="J94" s="81">
        <v>4</v>
      </c>
      <c r="K94" s="47">
        <v>12</v>
      </c>
      <c r="L94" s="47">
        <v>15</v>
      </c>
      <c r="M94" s="66">
        <v>11.11</v>
      </c>
      <c r="N94" s="66">
        <v>33.33</v>
      </c>
      <c r="O94" s="47">
        <v>50</v>
      </c>
      <c r="P94" s="66">
        <v>5.56</v>
      </c>
      <c r="Q94" s="47">
        <v>0</v>
      </c>
    </row>
    <row r="95" spans="1:17" ht="14.1" customHeight="1" x14ac:dyDescent="0.3">
      <c r="A95" s="65" t="s">
        <v>507</v>
      </c>
      <c r="B95" s="65" t="s">
        <v>253</v>
      </c>
      <c r="C95" s="65" t="s">
        <v>255</v>
      </c>
      <c r="D95" s="66">
        <v>6.6</v>
      </c>
      <c r="E95" s="47">
        <v>15</v>
      </c>
      <c r="F95" s="66">
        <v>0.44</v>
      </c>
      <c r="G95" s="66">
        <v>0.67</v>
      </c>
      <c r="H95" s="47">
        <v>11</v>
      </c>
      <c r="I95" s="47">
        <v>11</v>
      </c>
      <c r="J95" s="81">
        <v>4</v>
      </c>
      <c r="K95" s="47">
        <v>11</v>
      </c>
      <c r="L95" s="47">
        <v>11</v>
      </c>
      <c r="M95" s="47">
        <v>0</v>
      </c>
      <c r="N95" s="47">
        <v>20</v>
      </c>
      <c r="O95" s="66">
        <v>53.33</v>
      </c>
      <c r="P95" s="66">
        <v>6.67</v>
      </c>
      <c r="Q95" s="47">
        <v>20</v>
      </c>
    </row>
    <row r="96" spans="1:17" ht="14.1" customHeight="1" x14ac:dyDescent="0.3">
      <c r="A96" s="65" t="s">
        <v>508</v>
      </c>
      <c r="B96" s="65" t="s">
        <v>253</v>
      </c>
      <c r="C96" s="65" t="s">
        <v>257</v>
      </c>
      <c r="D96" s="66">
        <v>8.1</v>
      </c>
      <c r="E96" s="47">
        <v>13</v>
      </c>
      <c r="F96" s="66">
        <v>0.62</v>
      </c>
      <c r="G96" s="66">
        <v>0.9</v>
      </c>
      <c r="H96" s="47">
        <v>21</v>
      </c>
      <c r="I96" s="47">
        <v>25</v>
      </c>
      <c r="J96" s="81">
        <v>4</v>
      </c>
      <c r="K96" s="47">
        <v>17</v>
      </c>
      <c r="L96" s="47">
        <v>18</v>
      </c>
      <c r="M96" s="66">
        <v>15.38</v>
      </c>
      <c r="N96" s="66">
        <v>23.08</v>
      </c>
      <c r="O96" s="66">
        <v>53.85</v>
      </c>
      <c r="P96" s="66">
        <v>7.69</v>
      </c>
      <c r="Q96" s="47">
        <v>0</v>
      </c>
    </row>
    <row r="97" spans="1:17" ht="14.1" customHeight="1" x14ac:dyDescent="0.3">
      <c r="A97" s="65" t="s">
        <v>509</v>
      </c>
      <c r="B97" s="65" t="s">
        <v>253</v>
      </c>
      <c r="C97" s="65" t="s">
        <v>257</v>
      </c>
      <c r="D97" s="66">
        <v>13.2</v>
      </c>
      <c r="E97" s="47">
        <v>18</v>
      </c>
      <c r="F97" s="66">
        <v>0.73</v>
      </c>
      <c r="G97" s="66">
        <v>1.03</v>
      </c>
      <c r="H97" s="47">
        <v>13</v>
      </c>
      <c r="I97" s="47">
        <v>28</v>
      </c>
      <c r="J97" s="81">
        <v>4</v>
      </c>
      <c r="K97" s="47">
        <v>10</v>
      </c>
      <c r="L97" s="47">
        <v>18</v>
      </c>
      <c r="M97" s="66">
        <v>16.670000000000002</v>
      </c>
      <c r="N97" s="66">
        <v>55.56</v>
      </c>
      <c r="O97" s="66">
        <v>22.22</v>
      </c>
      <c r="P97" s="66">
        <v>5.56</v>
      </c>
      <c r="Q97" s="47">
        <v>0</v>
      </c>
    </row>
    <row r="98" spans="1:17" ht="14.1" customHeight="1" x14ac:dyDescent="0.3">
      <c r="A98" s="65" t="s">
        <v>503</v>
      </c>
      <c r="B98" s="65" t="s">
        <v>253</v>
      </c>
      <c r="C98" s="65" t="s">
        <v>255</v>
      </c>
      <c r="D98" s="66">
        <v>4.7</v>
      </c>
      <c r="E98" s="47">
        <v>10</v>
      </c>
      <c r="F98" s="66">
        <v>0.47</v>
      </c>
      <c r="G98" s="66">
        <v>0.75</v>
      </c>
      <c r="H98" s="47">
        <v>8</v>
      </c>
      <c r="I98" s="47">
        <v>9</v>
      </c>
      <c r="J98" s="81">
        <v>4</v>
      </c>
      <c r="K98" s="47">
        <v>8</v>
      </c>
      <c r="L98" s="47">
        <v>9</v>
      </c>
      <c r="M98" s="47">
        <v>0</v>
      </c>
      <c r="N98" s="47">
        <v>20</v>
      </c>
      <c r="O98" s="47">
        <v>50</v>
      </c>
      <c r="P98" s="47">
        <v>30</v>
      </c>
      <c r="Q98" s="47">
        <v>0</v>
      </c>
    </row>
    <row r="99" spans="1:17" ht="14.1" customHeight="1" x14ac:dyDescent="0.3">
      <c r="A99" s="65" t="s">
        <v>504</v>
      </c>
      <c r="B99" s="65" t="s">
        <v>253</v>
      </c>
      <c r="C99" s="65" t="s">
        <v>98</v>
      </c>
      <c r="D99" s="66">
        <v>7.3</v>
      </c>
      <c r="E99" s="47">
        <v>13</v>
      </c>
      <c r="F99" s="66">
        <v>0.56000000000000005</v>
      </c>
      <c r="G99" s="66">
        <v>0.8</v>
      </c>
      <c r="H99" s="47">
        <v>15</v>
      </c>
      <c r="I99" s="47">
        <v>15</v>
      </c>
      <c r="J99" s="81">
        <v>4</v>
      </c>
      <c r="K99" s="47">
        <v>15</v>
      </c>
      <c r="L99" s="47">
        <v>15</v>
      </c>
      <c r="M99" s="66">
        <v>7.69</v>
      </c>
      <c r="N99" s="66">
        <v>15.38</v>
      </c>
      <c r="O99" s="66">
        <v>69.23</v>
      </c>
      <c r="P99" s="66">
        <v>7.69</v>
      </c>
      <c r="Q99" s="47">
        <v>0</v>
      </c>
    </row>
    <row r="100" spans="1:17" ht="14.1" customHeight="1" x14ac:dyDescent="0.3">
      <c r="A100" s="65" t="s">
        <v>509</v>
      </c>
      <c r="B100" s="65" t="s">
        <v>258</v>
      </c>
      <c r="C100" s="65" t="s">
        <v>259</v>
      </c>
      <c r="D100" s="66">
        <v>8.5</v>
      </c>
      <c r="E100" s="47">
        <v>11</v>
      </c>
      <c r="F100" s="66">
        <v>0.77</v>
      </c>
      <c r="G100" s="66">
        <v>1.08</v>
      </c>
      <c r="H100" s="47">
        <v>7</v>
      </c>
      <c r="I100" s="47">
        <v>28</v>
      </c>
      <c r="J100" s="81">
        <v>3</v>
      </c>
      <c r="K100" s="47">
        <v>2</v>
      </c>
      <c r="L100" s="47">
        <v>10</v>
      </c>
      <c r="M100" s="66">
        <v>27.27</v>
      </c>
      <c r="N100" s="66">
        <v>45.45</v>
      </c>
      <c r="O100" s="66">
        <v>27.27</v>
      </c>
      <c r="P100" s="47">
        <v>0</v>
      </c>
      <c r="Q100" s="47">
        <v>0</v>
      </c>
    </row>
    <row r="101" spans="1:17" ht="14.1" customHeight="1" x14ac:dyDescent="0.3">
      <c r="A101" s="65" t="s">
        <v>504</v>
      </c>
      <c r="B101" s="65" t="s">
        <v>258</v>
      </c>
      <c r="C101" s="65" t="s">
        <v>259</v>
      </c>
      <c r="D101" s="66">
        <v>8.9</v>
      </c>
      <c r="E101" s="47">
        <v>11</v>
      </c>
      <c r="F101" s="66">
        <v>0.81</v>
      </c>
      <c r="G101" s="66">
        <v>1.1599999999999999</v>
      </c>
      <c r="H101" s="47">
        <v>2</v>
      </c>
      <c r="I101" s="47">
        <v>15</v>
      </c>
      <c r="J101" s="81">
        <v>4</v>
      </c>
      <c r="K101" s="47">
        <v>2</v>
      </c>
      <c r="L101" s="47">
        <v>15</v>
      </c>
      <c r="M101" s="66">
        <v>18.18</v>
      </c>
      <c r="N101" s="66">
        <v>72.73</v>
      </c>
      <c r="O101" s="66">
        <v>9.09</v>
      </c>
      <c r="P101" s="47">
        <v>0</v>
      </c>
      <c r="Q101" s="47">
        <v>0</v>
      </c>
    </row>
    <row r="102" spans="1:17" ht="14.1" customHeight="1" x14ac:dyDescent="0.3">
      <c r="A102" s="65" t="s">
        <v>504</v>
      </c>
      <c r="B102" s="65" t="s">
        <v>260</v>
      </c>
      <c r="C102" s="65" t="s">
        <v>203</v>
      </c>
      <c r="D102" s="66">
        <v>9.6</v>
      </c>
      <c r="E102" s="47">
        <v>12</v>
      </c>
      <c r="F102" s="66">
        <v>0.8</v>
      </c>
      <c r="G102" s="66">
        <v>1.1499999999999999</v>
      </c>
      <c r="H102" s="47">
        <v>3</v>
      </c>
      <c r="I102" s="47">
        <v>15</v>
      </c>
      <c r="J102" s="81">
        <v>4</v>
      </c>
      <c r="K102" s="47">
        <v>3</v>
      </c>
      <c r="L102" s="47">
        <v>15</v>
      </c>
      <c r="M102" s="47">
        <v>25</v>
      </c>
      <c r="N102" s="66">
        <v>58.33</v>
      </c>
      <c r="O102" s="66">
        <v>16.670000000000002</v>
      </c>
      <c r="P102" s="47">
        <v>0</v>
      </c>
      <c r="Q102" s="47">
        <v>0</v>
      </c>
    </row>
    <row r="103" spans="1:17" ht="14.1" customHeight="1" x14ac:dyDescent="0.3">
      <c r="A103" s="65" t="s">
        <v>512</v>
      </c>
      <c r="B103" s="65" t="s">
        <v>276</v>
      </c>
      <c r="C103" s="65" t="s">
        <v>277</v>
      </c>
      <c r="D103" s="66">
        <v>8.1</v>
      </c>
      <c r="E103" s="47">
        <v>11</v>
      </c>
      <c r="F103" s="66">
        <v>0.74</v>
      </c>
      <c r="G103" s="66">
        <v>1.08</v>
      </c>
      <c r="H103" s="47">
        <v>7</v>
      </c>
      <c r="I103" s="47">
        <v>10</v>
      </c>
      <c r="J103" s="81">
        <v>4</v>
      </c>
      <c r="K103" s="47">
        <v>7</v>
      </c>
      <c r="L103" s="47">
        <v>10</v>
      </c>
      <c r="M103" s="66">
        <v>36.36</v>
      </c>
      <c r="N103" s="66">
        <v>18.18</v>
      </c>
      <c r="O103" s="66">
        <v>45.45</v>
      </c>
      <c r="P103" s="47">
        <v>0</v>
      </c>
      <c r="Q103" s="47">
        <v>0</v>
      </c>
    </row>
    <row r="104" spans="1:17" ht="14.1" customHeight="1" x14ac:dyDescent="0.3">
      <c r="A104" s="65" t="s">
        <v>505</v>
      </c>
      <c r="B104" s="65" t="s">
        <v>276</v>
      </c>
      <c r="C104" s="65" t="s">
        <v>277</v>
      </c>
      <c r="D104" s="66">
        <v>10.199999999999999</v>
      </c>
      <c r="E104" s="47">
        <v>14</v>
      </c>
      <c r="F104" s="66">
        <v>0.73</v>
      </c>
      <c r="G104" s="66">
        <v>1.03</v>
      </c>
      <c r="H104" s="47">
        <v>5</v>
      </c>
      <c r="I104" s="47">
        <v>6</v>
      </c>
      <c r="J104" s="81">
        <v>4</v>
      </c>
      <c r="K104" s="47">
        <v>5</v>
      </c>
      <c r="L104" s="47">
        <v>6</v>
      </c>
      <c r="M104" s="66">
        <v>28.57</v>
      </c>
      <c r="N104" s="66">
        <v>42.86</v>
      </c>
      <c r="O104" s="66">
        <v>14.29</v>
      </c>
      <c r="P104" s="66">
        <v>14.29</v>
      </c>
      <c r="Q104" s="47">
        <v>0</v>
      </c>
    </row>
    <row r="105" spans="1:17" ht="14.1" customHeight="1" x14ac:dyDescent="0.3">
      <c r="A105" s="65" t="s">
        <v>506</v>
      </c>
      <c r="B105" s="65" t="s">
        <v>276</v>
      </c>
      <c r="C105" s="65" t="s">
        <v>277</v>
      </c>
      <c r="D105" s="66">
        <v>8.5</v>
      </c>
      <c r="E105" s="47">
        <v>13</v>
      </c>
      <c r="F105" s="66">
        <v>0.65</v>
      </c>
      <c r="G105" s="66">
        <v>1.03</v>
      </c>
      <c r="H105" s="47">
        <v>10</v>
      </c>
      <c r="I105" s="47">
        <v>15</v>
      </c>
      <c r="J105" s="81">
        <v>3</v>
      </c>
      <c r="K105" s="47">
        <v>10</v>
      </c>
      <c r="L105" s="47">
        <v>15</v>
      </c>
      <c r="M105" s="66">
        <v>15.38</v>
      </c>
      <c r="N105" s="66">
        <v>38.46</v>
      </c>
      <c r="O105" s="66">
        <v>38.46</v>
      </c>
      <c r="P105" s="47">
        <v>0</v>
      </c>
      <c r="Q105" s="66">
        <v>7.69</v>
      </c>
    </row>
    <row r="106" spans="1:17" ht="14.1" customHeight="1" x14ac:dyDescent="0.3">
      <c r="A106" s="65" t="s">
        <v>504</v>
      </c>
      <c r="B106" s="65" t="s">
        <v>276</v>
      </c>
      <c r="C106" s="65" t="s">
        <v>277</v>
      </c>
      <c r="D106" s="66">
        <v>13.3</v>
      </c>
      <c r="E106" s="47">
        <v>18</v>
      </c>
      <c r="F106" s="66">
        <v>0.74</v>
      </c>
      <c r="G106" s="66">
        <v>1.06</v>
      </c>
      <c r="H106" s="47">
        <v>10</v>
      </c>
      <c r="I106" s="47">
        <v>15</v>
      </c>
      <c r="J106" s="81">
        <v>4</v>
      </c>
      <c r="K106" s="47">
        <v>10</v>
      </c>
      <c r="L106" s="47">
        <v>15</v>
      </c>
      <c r="M106" s="66">
        <v>11.11</v>
      </c>
      <c r="N106" s="66">
        <v>61.11</v>
      </c>
      <c r="O106" s="66">
        <v>27.78</v>
      </c>
      <c r="P106" s="47">
        <v>0</v>
      </c>
      <c r="Q106" s="47">
        <v>0</v>
      </c>
    </row>
    <row r="107" spans="1:17" ht="14.1" customHeight="1" x14ac:dyDescent="0.3">
      <c r="A107" s="65" t="s">
        <v>508</v>
      </c>
      <c r="B107" s="65" t="s">
        <v>282</v>
      </c>
      <c r="C107" s="65" t="s">
        <v>283</v>
      </c>
      <c r="D107" s="66">
        <v>4.5</v>
      </c>
      <c r="E107" s="47">
        <v>11</v>
      </c>
      <c r="F107" s="66">
        <v>0.41</v>
      </c>
      <c r="G107" s="66">
        <v>0.59</v>
      </c>
      <c r="H107" s="47">
        <v>25</v>
      </c>
      <c r="I107" s="47">
        <v>25</v>
      </c>
      <c r="J107" s="81">
        <v>3</v>
      </c>
      <c r="K107" s="47">
        <v>7</v>
      </c>
      <c r="L107" s="47">
        <v>7</v>
      </c>
      <c r="M107" s="66">
        <v>9.09</v>
      </c>
      <c r="N107" s="66">
        <v>9.09</v>
      </c>
      <c r="O107" s="66">
        <v>45.45</v>
      </c>
      <c r="P107" s="66">
        <v>9.09</v>
      </c>
      <c r="Q107" s="66">
        <v>27.27</v>
      </c>
    </row>
    <row r="108" spans="1:17" ht="14.1" customHeight="1" x14ac:dyDescent="0.3">
      <c r="A108" s="65" t="s">
        <v>512</v>
      </c>
      <c r="B108" s="65" t="s">
        <v>292</v>
      </c>
      <c r="C108" s="65" t="s">
        <v>297</v>
      </c>
      <c r="D108" s="66">
        <v>14.1</v>
      </c>
      <c r="E108" s="47">
        <v>17</v>
      </c>
      <c r="F108" s="66">
        <v>0.83</v>
      </c>
      <c r="G108" s="66">
        <v>1.22</v>
      </c>
      <c r="H108" s="47">
        <v>4</v>
      </c>
      <c r="I108" s="47">
        <v>10</v>
      </c>
      <c r="J108" s="81">
        <v>4</v>
      </c>
      <c r="K108" s="47">
        <v>4</v>
      </c>
      <c r="L108" s="47">
        <v>10</v>
      </c>
      <c r="M108" s="66">
        <v>41.18</v>
      </c>
      <c r="N108" s="66">
        <v>41.18</v>
      </c>
      <c r="O108" s="66">
        <v>17.649999999999999</v>
      </c>
      <c r="P108" s="47">
        <v>0</v>
      </c>
      <c r="Q108" s="47">
        <v>0</v>
      </c>
    </row>
    <row r="109" spans="1:17" ht="14.1" customHeight="1" x14ac:dyDescent="0.3">
      <c r="A109" s="65" t="s">
        <v>506</v>
      </c>
      <c r="B109" s="65" t="s">
        <v>292</v>
      </c>
      <c r="C109" s="65" t="s">
        <v>300</v>
      </c>
      <c r="D109" s="66">
        <v>7.2</v>
      </c>
      <c r="E109" s="47">
        <v>11</v>
      </c>
      <c r="F109" s="66">
        <v>0.65</v>
      </c>
      <c r="G109" s="66">
        <v>1.03</v>
      </c>
      <c r="H109" s="47">
        <v>10</v>
      </c>
      <c r="I109" s="47">
        <v>15</v>
      </c>
      <c r="J109" s="81">
        <v>3</v>
      </c>
      <c r="K109" s="47">
        <v>10</v>
      </c>
      <c r="L109" s="47">
        <v>15</v>
      </c>
      <c r="M109" s="66">
        <v>9.09</v>
      </c>
      <c r="N109" s="66">
        <v>36.36</v>
      </c>
      <c r="O109" s="66">
        <v>54.55</v>
      </c>
      <c r="P109" s="47">
        <v>0</v>
      </c>
      <c r="Q109" s="47">
        <v>0</v>
      </c>
    </row>
    <row r="110" spans="1:17" ht="14.1" customHeight="1" x14ac:dyDescent="0.3">
      <c r="A110" s="65" t="s">
        <v>506</v>
      </c>
      <c r="B110" s="65" t="s">
        <v>292</v>
      </c>
      <c r="C110" s="65" t="s">
        <v>302</v>
      </c>
      <c r="D110" s="66">
        <v>7.7</v>
      </c>
      <c r="E110" s="47">
        <v>13</v>
      </c>
      <c r="F110" s="66">
        <v>0.59</v>
      </c>
      <c r="G110" s="66">
        <v>0.93</v>
      </c>
      <c r="H110" s="47">
        <v>13</v>
      </c>
      <c r="I110" s="47">
        <v>15</v>
      </c>
      <c r="J110" s="81">
        <v>3</v>
      </c>
      <c r="K110" s="47">
        <v>13</v>
      </c>
      <c r="L110" s="47">
        <v>15</v>
      </c>
      <c r="M110" s="47">
        <v>0</v>
      </c>
      <c r="N110" s="66">
        <v>46.15</v>
      </c>
      <c r="O110" s="66">
        <v>38.46</v>
      </c>
      <c r="P110" s="66">
        <v>15.38</v>
      </c>
      <c r="Q110" s="47">
        <v>0</v>
      </c>
    </row>
    <row r="111" spans="1:17" ht="14.1" customHeight="1" x14ac:dyDescent="0.3">
      <c r="A111" s="65" t="s">
        <v>507</v>
      </c>
      <c r="B111" s="65" t="s">
        <v>292</v>
      </c>
      <c r="C111" s="65" t="s">
        <v>302</v>
      </c>
      <c r="D111" s="66">
        <v>24.6</v>
      </c>
      <c r="E111" s="47">
        <v>32</v>
      </c>
      <c r="F111" s="66">
        <v>0.77</v>
      </c>
      <c r="G111" s="66">
        <v>1.17</v>
      </c>
      <c r="H111" s="47">
        <v>1</v>
      </c>
      <c r="I111" s="47">
        <v>11</v>
      </c>
      <c r="J111" s="81">
        <v>4</v>
      </c>
      <c r="K111" s="47">
        <v>1</v>
      </c>
      <c r="L111" s="47">
        <v>11</v>
      </c>
      <c r="M111" s="66">
        <v>12.5</v>
      </c>
      <c r="N111" s="66">
        <v>68.75</v>
      </c>
      <c r="O111" s="66">
        <v>18.75</v>
      </c>
      <c r="P111" s="47">
        <v>0</v>
      </c>
      <c r="Q111" s="47">
        <v>0</v>
      </c>
    </row>
    <row r="112" spans="1:17" ht="14.1" customHeight="1" x14ac:dyDescent="0.3">
      <c r="A112" s="65" t="s">
        <v>510</v>
      </c>
      <c r="B112" s="65" t="s">
        <v>292</v>
      </c>
      <c r="C112" s="65" t="s">
        <v>60</v>
      </c>
      <c r="D112" s="66">
        <v>7.7</v>
      </c>
      <c r="E112" s="47">
        <v>14</v>
      </c>
      <c r="F112" s="66">
        <v>0.55000000000000004</v>
      </c>
      <c r="G112" s="66">
        <v>0.78</v>
      </c>
      <c r="H112" s="47">
        <v>9</v>
      </c>
      <c r="I112" s="47">
        <v>9</v>
      </c>
      <c r="J112" s="81">
        <v>4</v>
      </c>
      <c r="K112" s="47">
        <v>9</v>
      </c>
      <c r="L112" s="47">
        <v>9</v>
      </c>
      <c r="M112" s="47">
        <v>0</v>
      </c>
      <c r="N112" s="66">
        <v>28.57</v>
      </c>
      <c r="O112" s="66">
        <v>64.290000000000006</v>
      </c>
      <c r="P112" s="47">
        <v>0</v>
      </c>
      <c r="Q112" s="66">
        <v>7.14</v>
      </c>
    </row>
    <row r="113" spans="1:17" ht="14.1" customHeight="1" x14ac:dyDescent="0.3">
      <c r="A113" s="65" t="s">
        <v>514</v>
      </c>
      <c r="B113" s="65" t="s">
        <v>292</v>
      </c>
      <c r="C113" s="65" t="s">
        <v>60</v>
      </c>
      <c r="D113" s="66">
        <v>8.1999999999999993</v>
      </c>
      <c r="E113" s="47">
        <v>14</v>
      </c>
      <c r="F113" s="66">
        <v>0.59</v>
      </c>
      <c r="G113" s="66">
        <v>0.84</v>
      </c>
      <c r="H113" s="47">
        <v>4</v>
      </c>
      <c r="I113" s="47">
        <v>4</v>
      </c>
      <c r="J113" s="81">
        <v>4</v>
      </c>
      <c r="K113" s="47">
        <v>4</v>
      </c>
      <c r="L113" s="47">
        <v>4</v>
      </c>
      <c r="M113" s="47">
        <v>0</v>
      </c>
      <c r="N113" s="66">
        <v>42.86</v>
      </c>
      <c r="O113" s="66">
        <v>42.86</v>
      </c>
      <c r="P113" s="66">
        <v>14.29</v>
      </c>
      <c r="Q113" s="47">
        <v>0</v>
      </c>
    </row>
    <row r="114" spans="1:17" ht="14.1" customHeight="1" x14ac:dyDescent="0.3">
      <c r="A114" s="65" t="s">
        <v>503</v>
      </c>
      <c r="B114" s="65" t="s">
        <v>292</v>
      </c>
      <c r="C114" s="65" t="s">
        <v>60</v>
      </c>
      <c r="D114" s="66">
        <v>5.8</v>
      </c>
      <c r="E114" s="47">
        <v>11</v>
      </c>
      <c r="F114" s="66">
        <v>0.53</v>
      </c>
      <c r="G114" s="66">
        <v>0.84</v>
      </c>
      <c r="H114" s="47">
        <v>7</v>
      </c>
      <c r="I114" s="47">
        <v>9</v>
      </c>
      <c r="J114" s="81">
        <v>4</v>
      </c>
      <c r="K114" s="47">
        <v>7</v>
      </c>
      <c r="L114" s="47">
        <v>9</v>
      </c>
      <c r="M114" s="47">
        <v>0</v>
      </c>
      <c r="N114" s="66">
        <v>18.18</v>
      </c>
      <c r="O114" s="66">
        <v>72.73</v>
      </c>
      <c r="P114" s="66">
        <v>9.09</v>
      </c>
      <c r="Q114" s="47">
        <v>0</v>
      </c>
    </row>
    <row r="115" spans="1:17" ht="14.1" customHeight="1" x14ac:dyDescent="0.3">
      <c r="A115" s="65" t="s">
        <v>504</v>
      </c>
      <c r="B115" s="65" t="s">
        <v>292</v>
      </c>
      <c r="C115" s="65" t="s">
        <v>60</v>
      </c>
      <c r="D115" s="66">
        <v>15.2</v>
      </c>
      <c r="E115" s="47">
        <v>18</v>
      </c>
      <c r="F115" s="66">
        <v>0.84</v>
      </c>
      <c r="G115" s="66">
        <v>1.21</v>
      </c>
      <c r="H115" s="47">
        <v>1</v>
      </c>
      <c r="I115" s="47">
        <v>15</v>
      </c>
      <c r="J115" s="81">
        <v>4</v>
      </c>
      <c r="K115" s="47">
        <v>1</v>
      </c>
      <c r="L115" s="47">
        <v>15</v>
      </c>
      <c r="M115" s="66">
        <v>38.89</v>
      </c>
      <c r="N115" s="47">
        <v>50</v>
      </c>
      <c r="O115" s="66">
        <v>11.11</v>
      </c>
      <c r="P115" s="47">
        <v>0</v>
      </c>
      <c r="Q115" s="47">
        <v>0</v>
      </c>
    </row>
    <row r="116" spans="1:17" ht="14.1" customHeight="1" x14ac:dyDescent="0.3">
      <c r="A116" s="65" t="s">
        <v>509</v>
      </c>
      <c r="B116" s="65" t="s">
        <v>304</v>
      </c>
      <c r="C116" s="65" t="s">
        <v>137</v>
      </c>
      <c r="D116" s="66">
        <v>4.8</v>
      </c>
      <c r="E116" s="47">
        <v>12</v>
      </c>
      <c r="F116" s="66">
        <v>0.4</v>
      </c>
      <c r="G116" s="66">
        <v>0.56000000000000005</v>
      </c>
      <c r="H116" s="47">
        <v>26</v>
      </c>
      <c r="I116" s="47">
        <v>28</v>
      </c>
      <c r="J116" s="81">
        <v>3</v>
      </c>
      <c r="K116" s="47">
        <v>9</v>
      </c>
      <c r="L116" s="47">
        <v>10</v>
      </c>
      <c r="M116" s="47">
        <v>0</v>
      </c>
      <c r="N116" s="66">
        <v>8.33</v>
      </c>
      <c r="O116" s="47">
        <v>50</v>
      </c>
      <c r="P116" s="66">
        <v>41.67</v>
      </c>
      <c r="Q116" s="47">
        <v>0</v>
      </c>
    </row>
    <row r="117" spans="1:17" ht="14.1" customHeight="1" x14ac:dyDescent="0.3">
      <c r="A117" s="65" t="s">
        <v>506</v>
      </c>
      <c r="B117" s="65" t="s">
        <v>316</v>
      </c>
      <c r="C117" s="65" t="s">
        <v>318</v>
      </c>
      <c r="D117" s="66">
        <v>7.8</v>
      </c>
      <c r="E117" s="47">
        <v>11</v>
      </c>
      <c r="F117" s="66">
        <v>0.71</v>
      </c>
      <c r="G117" s="66">
        <v>1.1200000000000001</v>
      </c>
      <c r="H117" s="47">
        <v>5</v>
      </c>
      <c r="I117" s="47">
        <v>15</v>
      </c>
      <c r="J117" s="81">
        <v>3</v>
      </c>
      <c r="K117" s="47">
        <v>5</v>
      </c>
      <c r="L117" s="47">
        <v>15</v>
      </c>
      <c r="M117" s="66">
        <v>9.09</v>
      </c>
      <c r="N117" s="66">
        <v>54.55</v>
      </c>
      <c r="O117" s="66">
        <v>36.36</v>
      </c>
      <c r="P117" s="47">
        <v>0</v>
      </c>
      <c r="Q117" s="47">
        <v>0</v>
      </c>
    </row>
    <row r="118" spans="1:17" ht="14.1" customHeight="1" x14ac:dyDescent="0.3">
      <c r="A118" s="65" t="s">
        <v>509</v>
      </c>
      <c r="B118" s="65" t="s">
        <v>316</v>
      </c>
      <c r="C118" s="65" t="s">
        <v>318</v>
      </c>
      <c r="D118" s="66">
        <v>8.4</v>
      </c>
      <c r="E118" s="47">
        <v>11</v>
      </c>
      <c r="F118" s="66">
        <v>0.76</v>
      </c>
      <c r="G118" s="66">
        <v>1.07</v>
      </c>
      <c r="H118" s="47">
        <v>9</v>
      </c>
      <c r="I118" s="47">
        <v>28</v>
      </c>
      <c r="J118" s="81">
        <v>3</v>
      </c>
      <c r="K118" s="47">
        <v>3</v>
      </c>
      <c r="L118" s="47">
        <v>10</v>
      </c>
      <c r="M118" s="66">
        <v>36.36</v>
      </c>
      <c r="N118" s="66">
        <v>27.27</v>
      </c>
      <c r="O118" s="66">
        <v>36.36</v>
      </c>
      <c r="P118" s="47">
        <v>0</v>
      </c>
      <c r="Q118" s="47">
        <v>0</v>
      </c>
    </row>
    <row r="119" spans="1:17" ht="14.1" customHeight="1" x14ac:dyDescent="0.3">
      <c r="A119" s="65" t="s">
        <v>506</v>
      </c>
      <c r="B119" s="65" t="s">
        <v>320</v>
      </c>
      <c r="C119" s="65" t="s">
        <v>45</v>
      </c>
      <c r="D119" s="66">
        <v>9.8000000000000007</v>
      </c>
      <c r="E119" s="47">
        <v>13</v>
      </c>
      <c r="F119" s="66">
        <v>0.75</v>
      </c>
      <c r="G119" s="66">
        <v>1.19</v>
      </c>
      <c r="H119" s="47">
        <v>3</v>
      </c>
      <c r="I119" s="47">
        <v>15</v>
      </c>
      <c r="J119" s="81">
        <v>3</v>
      </c>
      <c r="K119" s="47">
        <v>3</v>
      </c>
      <c r="L119" s="47">
        <v>15</v>
      </c>
      <c r="M119" s="66">
        <v>23.08</v>
      </c>
      <c r="N119" s="66">
        <v>46.15</v>
      </c>
      <c r="O119" s="66">
        <v>30.77</v>
      </c>
      <c r="P119" s="47">
        <v>0</v>
      </c>
      <c r="Q119" s="47">
        <v>0</v>
      </c>
    </row>
    <row r="120" spans="1:17" ht="14.1" customHeight="1" x14ac:dyDescent="0.3">
      <c r="A120" s="65" t="s">
        <v>507</v>
      </c>
      <c r="B120" s="65" t="s">
        <v>320</v>
      </c>
      <c r="C120" s="65" t="s">
        <v>227</v>
      </c>
      <c r="D120" s="66">
        <v>6.7</v>
      </c>
      <c r="E120" s="47">
        <v>10</v>
      </c>
      <c r="F120" s="66">
        <v>0.67</v>
      </c>
      <c r="G120" s="66">
        <v>1.02</v>
      </c>
      <c r="H120" s="47">
        <v>5</v>
      </c>
      <c r="I120" s="47">
        <v>11</v>
      </c>
      <c r="J120" s="81">
        <v>4</v>
      </c>
      <c r="K120" s="47">
        <v>5</v>
      </c>
      <c r="L120" s="47">
        <v>11</v>
      </c>
      <c r="M120" s="47">
        <v>10</v>
      </c>
      <c r="N120" s="47">
        <v>40</v>
      </c>
      <c r="O120" s="47">
        <v>50</v>
      </c>
      <c r="P120" s="47">
        <v>0</v>
      </c>
      <c r="Q120" s="47">
        <v>0</v>
      </c>
    </row>
    <row r="121" spans="1:17" ht="14.1" customHeight="1" x14ac:dyDescent="0.3">
      <c r="A121" s="65" t="s">
        <v>508</v>
      </c>
      <c r="B121" s="65" t="s">
        <v>320</v>
      </c>
      <c r="C121" s="65" t="s">
        <v>97</v>
      </c>
      <c r="D121" s="66">
        <v>41.2</v>
      </c>
      <c r="E121" s="47">
        <v>59</v>
      </c>
      <c r="F121" s="66">
        <v>0.7</v>
      </c>
      <c r="G121" s="66">
        <v>1.01</v>
      </c>
      <c r="H121" s="47">
        <v>13</v>
      </c>
      <c r="I121" s="47">
        <v>25</v>
      </c>
      <c r="J121" s="81">
        <v>4</v>
      </c>
      <c r="K121" s="47">
        <v>10</v>
      </c>
      <c r="L121" s="47">
        <v>18</v>
      </c>
      <c r="M121" s="66">
        <v>10.17</v>
      </c>
      <c r="N121" s="66">
        <v>50.85</v>
      </c>
      <c r="O121" s="66">
        <v>37.29</v>
      </c>
      <c r="P121" s="66">
        <v>1.69</v>
      </c>
      <c r="Q121" s="47">
        <v>0</v>
      </c>
    </row>
    <row r="122" spans="1:17" ht="14.1" customHeight="1" x14ac:dyDescent="0.3">
      <c r="A122" s="65" t="s">
        <v>509</v>
      </c>
      <c r="B122" s="65" t="s">
        <v>320</v>
      </c>
      <c r="C122" s="65" t="s">
        <v>97</v>
      </c>
      <c r="D122" s="66">
        <v>28.6</v>
      </c>
      <c r="E122" s="47">
        <v>38</v>
      </c>
      <c r="F122" s="66">
        <v>0.75</v>
      </c>
      <c r="G122" s="66">
        <v>1.06</v>
      </c>
      <c r="H122" s="47">
        <v>10</v>
      </c>
      <c r="I122" s="47">
        <v>28</v>
      </c>
      <c r="J122" s="81">
        <v>4</v>
      </c>
      <c r="K122" s="47">
        <v>7</v>
      </c>
      <c r="L122" s="47">
        <v>18</v>
      </c>
      <c r="M122" s="66">
        <v>23.68</v>
      </c>
      <c r="N122" s="66">
        <v>44.74</v>
      </c>
      <c r="O122" s="66">
        <v>31.58</v>
      </c>
      <c r="P122" s="47">
        <v>0</v>
      </c>
      <c r="Q122" s="47">
        <v>0</v>
      </c>
    </row>
    <row r="123" spans="1:17" ht="14.1" customHeight="1" x14ac:dyDescent="0.3">
      <c r="A123" s="65" t="s">
        <v>503</v>
      </c>
      <c r="B123" s="65" t="s">
        <v>320</v>
      </c>
      <c r="C123" s="65" t="s">
        <v>321</v>
      </c>
      <c r="D123" s="66">
        <v>9.5</v>
      </c>
      <c r="E123" s="47">
        <v>14</v>
      </c>
      <c r="F123" s="66">
        <v>0.68</v>
      </c>
      <c r="G123" s="66">
        <v>1.08</v>
      </c>
      <c r="H123" s="47">
        <v>5</v>
      </c>
      <c r="I123" s="47">
        <v>9</v>
      </c>
      <c r="J123" s="81">
        <v>4</v>
      </c>
      <c r="K123" s="47">
        <v>5</v>
      </c>
      <c r="L123" s="47">
        <v>9</v>
      </c>
      <c r="M123" s="66">
        <v>14.29</v>
      </c>
      <c r="N123" s="66">
        <v>35.71</v>
      </c>
      <c r="O123" s="47">
        <v>50</v>
      </c>
      <c r="P123" s="47">
        <v>0</v>
      </c>
      <c r="Q123" s="47">
        <v>0</v>
      </c>
    </row>
    <row r="124" spans="1:17" ht="14.1" customHeight="1" x14ac:dyDescent="0.3">
      <c r="A124" s="65" t="s">
        <v>508</v>
      </c>
      <c r="B124" s="65" t="s">
        <v>336</v>
      </c>
      <c r="C124" s="65" t="s">
        <v>338</v>
      </c>
      <c r="D124" s="66">
        <v>8.4</v>
      </c>
      <c r="E124" s="47">
        <v>12</v>
      </c>
      <c r="F124" s="66">
        <v>0.7</v>
      </c>
      <c r="G124" s="66">
        <v>1.01</v>
      </c>
      <c r="H124" s="47">
        <v>13</v>
      </c>
      <c r="I124" s="47">
        <v>25</v>
      </c>
      <c r="J124" s="81">
        <v>4</v>
      </c>
      <c r="K124" s="47">
        <v>10</v>
      </c>
      <c r="L124" s="47">
        <v>18</v>
      </c>
      <c r="M124" s="47">
        <v>25</v>
      </c>
      <c r="N124" s="66">
        <v>33.33</v>
      </c>
      <c r="O124" s="66">
        <v>33.33</v>
      </c>
      <c r="P124" s="66">
        <v>8.33</v>
      </c>
      <c r="Q124" s="47">
        <v>0</v>
      </c>
    </row>
    <row r="125" spans="1:17" ht="14.1" customHeight="1" x14ac:dyDescent="0.3">
      <c r="A125" s="65" t="s">
        <v>509</v>
      </c>
      <c r="B125" s="65" t="s">
        <v>336</v>
      </c>
      <c r="C125" s="65" t="s">
        <v>338</v>
      </c>
      <c r="D125" s="66">
        <v>8.5</v>
      </c>
      <c r="E125" s="47">
        <v>14</v>
      </c>
      <c r="F125" s="66">
        <v>0.61</v>
      </c>
      <c r="G125" s="66">
        <v>0.85</v>
      </c>
      <c r="H125" s="47">
        <v>23</v>
      </c>
      <c r="I125" s="47">
        <v>28</v>
      </c>
      <c r="J125" s="81">
        <v>4</v>
      </c>
      <c r="K125" s="47">
        <v>16</v>
      </c>
      <c r="L125" s="47">
        <v>18</v>
      </c>
      <c r="M125" s="66">
        <v>7.14</v>
      </c>
      <c r="N125" s="47">
        <v>50</v>
      </c>
      <c r="O125" s="66">
        <v>21.43</v>
      </c>
      <c r="P125" s="66">
        <v>14.29</v>
      </c>
      <c r="Q125" s="66">
        <v>7.14</v>
      </c>
    </row>
    <row r="126" spans="1:17" ht="14.1" customHeight="1" x14ac:dyDescent="0.3">
      <c r="A126" s="65" t="s">
        <v>508</v>
      </c>
      <c r="B126" s="65" t="s">
        <v>339</v>
      </c>
      <c r="C126" s="65" t="s">
        <v>344</v>
      </c>
      <c r="D126" s="66">
        <v>11</v>
      </c>
      <c r="E126" s="47">
        <v>17</v>
      </c>
      <c r="F126" s="66">
        <v>0.65</v>
      </c>
      <c r="G126" s="66">
        <v>0.93</v>
      </c>
      <c r="H126" s="47">
        <v>20</v>
      </c>
      <c r="I126" s="47">
        <v>25</v>
      </c>
      <c r="J126" s="81">
        <v>4</v>
      </c>
      <c r="K126" s="47">
        <v>16</v>
      </c>
      <c r="L126" s="47">
        <v>18</v>
      </c>
      <c r="M126" s="66">
        <v>11.76</v>
      </c>
      <c r="N126" s="66">
        <v>58.82</v>
      </c>
      <c r="O126" s="66">
        <v>11.76</v>
      </c>
      <c r="P126" s="47">
        <v>0</v>
      </c>
      <c r="Q126" s="66">
        <v>17.649999999999999</v>
      </c>
    </row>
    <row r="127" spans="1:17" ht="14.1" customHeight="1" x14ac:dyDescent="0.3">
      <c r="A127" s="65" t="s">
        <v>509</v>
      </c>
      <c r="B127" s="65" t="s">
        <v>339</v>
      </c>
      <c r="C127" s="65" t="s">
        <v>344</v>
      </c>
      <c r="D127" s="66">
        <v>47.6</v>
      </c>
      <c r="E127" s="47">
        <v>53</v>
      </c>
      <c r="F127" s="66">
        <v>0.9</v>
      </c>
      <c r="G127" s="66">
        <v>1.26</v>
      </c>
      <c r="H127" s="47">
        <v>1</v>
      </c>
      <c r="I127" s="47">
        <v>28</v>
      </c>
      <c r="J127" s="81">
        <v>4</v>
      </c>
      <c r="K127" s="47">
        <v>1</v>
      </c>
      <c r="L127" s="47">
        <v>18</v>
      </c>
      <c r="M127" s="66">
        <v>49.06</v>
      </c>
      <c r="N127" s="66">
        <v>50.94</v>
      </c>
      <c r="O127" s="47">
        <v>0</v>
      </c>
      <c r="P127" s="47">
        <v>0</v>
      </c>
      <c r="Q127" s="47">
        <v>0</v>
      </c>
    </row>
    <row r="128" spans="1:17" ht="14.1" customHeight="1" x14ac:dyDescent="0.3">
      <c r="A128" s="65" t="s">
        <v>504</v>
      </c>
      <c r="B128" s="65" t="s">
        <v>339</v>
      </c>
      <c r="C128" s="65" t="s">
        <v>342</v>
      </c>
      <c r="D128" s="66">
        <v>5.9</v>
      </c>
      <c r="E128" s="47">
        <v>10</v>
      </c>
      <c r="F128" s="66">
        <v>0.59</v>
      </c>
      <c r="G128" s="66">
        <v>0.84</v>
      </c>
      <c r="H128" s="47">
        <v>14</v>
      </c>
      <c r="I128" s="47">
        <v>15</v>
      </c>
      <c r="J128" s="81">
        <v>4</v>
      </c>
      <c r="K128" s="47">
        <v>14</v>
      </c>
      <c r="L128" s="47">
        <v>15</v>
      </c>
      <c r="M128" s="47">
        <v>0</v>
      </c>
      <c r="N128" s="47">
        <v>30</v>
      </c>
      <c r="O128" s="47">
        <v>70</v>
      </c>
      <c r="P128" s="47">
        <v>0</v>
      </c>
      <c r="Q128" s="47">
        <v>0</v>
      </c>
    </row>
    <row r="129" spans="1:17" ht="14.1" customHeight="1" x14ac:dyDescent="0.3">
      <c r="A129" s="65" t="s">
        <v>512</v>
      </c>
      <c r="B129" s="65" t="s">
        <v>349</v>
      </c>
      <c r="C129" s="65" t="s">
        <v>353</v>
      </c>
      <c r="D129" s="66">
        <v>8.1999999999999993</v>
      </c>
      <c r="E129" s="47">
        <v>17</v>
      </c>
      <c r="F129" s="66">
        <v>0.48</v>
      </c>
      <c r="G129" s="66">
        <v>0.71</v>
      </c>
      <c r="H129" s="47">
        <v>10</v>
      </c>
      <c r="I129" s="47">
        <v>10</v>
      </c>
      <c r="J129" s="81">
        <v>4</v>
      </c>
      <c r="K129" s="47">
        <v>10</v>
      </c>
      <c r="L129" s="47">
        <v>10</v>
      </c>
      <c r="M129" s="47">
        <v>0</v>
      </c>
      <c r="N129" s="66">
        <v>11.76</v>
      </c>
      <c r="O129" s="66">
        <v>70.59</v>
      </c>
      <c r="P129" s="66">
        <v>17.649999999999999</v>
      </c>
      <c r="Q129" s="47">
        <v>0</v>
      </c>
    </row>
    <row r="130" spans="1:17" ht="14.1" customHeight="1" x14ac:dyDescent="0.3">
      <c r="A130" s="65" t="s">
        <v>508</v>
      </c>
      <c r="B130" s="65" t="s">
        <v>349</v>
      </c>
      <c r="C130" s="65" t="s">
        <v>354</v>
      </c>
      <c r="D130" s="66">
        <v>7.8</v>
      </c>
      <c r="E130" s="47">
        <v>10</v>
      </c>
      <c r="F130" s="66">
        <v>0.78</v>
      </c>
      <c r="G130" s="66">
        <v>1.1200000000000001</v>
      </c>
      <c r="H130" s="47">
        <v>9</v>
      </c>
      <c r="I130" s="47">
        <v>25</v>
      </c>
      <c r="J130" s="81">
        <v>3</v>
      </c>
      <c r="K130" s="47">
        <v>2</v>
      </c>
      <c r="L130" s="47">
        <v>7</v>
      </c>
      <c r="M130" s="47">
        <v>20</v>
      </c>
      <c r="N130" s="47">
        <v>60</v>
      </c>
      <c r="O130" s="47">
        <v>20</v>
      </c>
      <c r="P130" s="47">
        <v>0</v>
      </c>
      <c r="Q130" s="47">
        <v>0</v>
      </c>
    </row>
    <row r="131" spans="1:17" ht="14.1" customHeight="1" x14ac:dyDescent="0.3">
      <c r="A131" s="65" t="s">
        <v>506</v>
      </c>
      <c r="B131" s="65" t="s">
        <v>355</v>
      </c>
      <c r="C131" s="65" t="s">
        <v>358</v>
      </c>
      <c r="D131" s="66">
        <v>6.1</v>
      </c>
      <c r="E131" s="47">
        <v>11</v>
      </c>
      <c r="F131" s="66">
        <v>0.55000000000000004</v>
      </c>
      <c r="G131" s="66">
        <v>0.88</v>
      </c>
      <c r="H131" s="47">
        <v>15</v>
      </c>
      <c r="I131" s="47">
        <v>15</v>
      </c>
      <c r="J131" s="81">
        <v>3</v>
      </c>
      <c r="K131" s="47">
        <v>15</v>
      </c>
      <c r="L131" s="47">
        <v>15</v>
      </c>
      <c r="M131" s="47">
        <v>0</v>
      </c>
      <c r="N131" s="66">
        <v>27.27</v>
      </c>
      <c r="O131" s="66">
        <v>63.64</v>
      </c>
      <c r="P131" s="66">
        <v>9.09</v>
      </c>
      <c r="Q131" s="47">
        <v>0</v>
      </c>
    </row>
    <row r="132" spans="1:17" ht="14.1" customHeight="1" x14ac:dyDescent="0.3">
      <c r="A132" s="65" t="s">
        <v>509</v>
      </c>
      <c r="B132" s="65" t="s">
        <v>355</v>
      </c>
      <c r="C132" s="65" t="s">
        <v>359</v>
      </c>
      <c r="D132" s="66">
        <v>6.5</v>
      </c>
      <c r="E132" s="47">
        <v>10</v>
      </c>
      <c r="F132" s="66">
        <v>0.65</v>
      </c>
      <c r="G132" s="66">
        <v>0.91</v>
      </c>
      <c r="H132" s="47">
        <v>21</v>
      </c>
      <c r="I132" s="47">
        <v>28</v>
      </c>
      <c r="J132" s="81">
        <v>3</v>
      </c>
      <c r="K132" s="47">
        <v>6</v>
      </c>
      <c r="L132" s="47">
        <v>10</v>
      </c>
      <c r="M132" s="47">
        <v>0</v>
      </c>
      <c r="N132" s="47">
        <v>60</v>
      </c>
      <c r="O132" s="47">
        <v>30</v>
      </c>
      <c r="P132" s="47">
        <v>10</v>
      </c>
      <c r="Q132" s="47">
        <v>0</v>
      </c>
    </row>
    <row r="133" spans="1:17" ht="14.1" customHeight="1" x14ac:dyDescent="0.3">
      <c r="A133" s="65" t="s">
        <v>505</v>
      </c>
      <c r="B133" s="65" t="s">
        <v>369</v>
      </c>
      <c r="C133" s="65" t="s">
        <v>188</v>
      </c>
      <c r="D133" s="66">
        <v>12.6</v>
      </c>
      <c r="E133" s="47">
        <v>16</v>
      </c>
      <c r="F133" s="66">
        <v>0.79</v>
      </c>
      <c r="G133" s="66">
        <v>1.1200000000000001</v>
      </c>
      <c r="H133" s="47">
        <v>3</v>
      </c>
      <c r="I133" s="47">
        <v>6</v>
      </c>
      <c r="J133" s="81">
        <v>4</v>
      </c>
      <c r="K133" s="47">
        <v>3</v>
      </c>
      <c r="L133" s="47">
        <v>6</v>
      </c>
      <c r="M133" s="66">
        <v>37.5</v>
      </c>
      <c r="N133" s="66">
        <v>43.75</v>
      </c>
      <c r="O133" s="66">
        <v>12.5</v>
      </c>
      <c r="P133" s="47">
        <v>0</v>
      </c>
      <c r="Q133" s="66">
        <v>6.25</v>
      </c>
    </row>
    <row r="134" spans="1:17" ht="14.1" customHeight="1" x14ac:dyDescent="0.3">
      <c r="A134" s="65" t="s">
        <v>513</v>
      </c>
      <c r="B134" s="65" t="s">
        <v>369</v>
      </c>
      <c r="C134" s="65" t="s">
        <v>188</v>
      </c>
      <c r="D134" s="66">
        <v>9.9</v>
      </c>
      <c r="E134" s="47">
        <v>15</v>
      </c>
      <c r="F134" s="66">
        <v>0.66</v>
      </c>
      <c r="G134" s="66">
        <v>1.0900000000000001</v>
      </c>
      <c r="H134" s="47">
        <v>3</v>
      </c>
      <c r="I134" s="47">
        <v>6</v>
      </c>
      <c r="J134" s="81">
        <v>4</v>
      </c>
      <c r="K134" s="47">
        <v>3</v>
      </c>
      <c r="L134" s="47">
        <v>6</v>
      </c>
      <c r="M134" s="47">
        <v>0</v>
      </c>
      <c r="N134" s="66">
        <v>53.33</v>
      </c>
      <c r="O134" s="66">
        <v>46.67</v>
      </c>
      <c r="P134" s="47">
        <v>0</v>
      </c>
      <c r="Q134" s="47">
        <v>0</v>
      </c>
    </row>
    <row r="135" spans="1:17" ht="14.1" customHeight="1" x14ac:dyDescent="0.3">
      <c r="A135" s="65" t="s">
        <v>506</v>
      </c>
      <c r="B135" s="65" t="s">
        <v>369</v>
      </c>
      <c r="C135" s="65" t="s">
        <v>188</v>
      </c>
      <c r="D135" s="66">
        <v>13.9</v>
      </c>
      <c r="E135" s="47">
        <v>22</v>
      </c>
      <c r="F135" s="66">
        <v>0.63</v>
      </c>
      <c r="G135" s="47">
        <v>1</v>
      </c>
      <c r="H135" s="47">
        <v>12</v>
      </c>
      <c r="I135" s="47">
        <v>15</v>
      </c>
      <c r="J135" s="81">
        <v>3</v>
      </c>
      <c r="K135" s="47">
        <v>12</v>
      </c>
      <c r="L135" s="47">
        <v>15</v>
      </c>
      <c r="M135" s="66">
        <v>4.55</v>
      </c>
      <c r="N135" s="66">
        <v>36.36</v>
      </c>
      <c r="O135" s="66">
        <v>59.09</v>
      </c>
      <c r="P135" s="47">
        <v>0</v>
      </c>
      <c r="Q135" s="47">
        <v>0</v>
      </c>
    </row>
    <row r="136" spans="1:17" ht="14.1" customHeight="1" x14ac:dyDescent="0.3">
      <c r="A136" s="65" t="s">
        <v>507</v>
      </c>
      <c r="B136" s="65" t="s">
        <v>369</v>
      </c>
      <c r="C136" s="65" t="s">
        <v>188</v>
      </c>
      <c r="D136" s="66">
        <v>17.7</v>
      </c>
      <c r="E136" s="47">
        <v>27</v>
      </c>
      <c r="F136" s="66">
        <v>0.66</v>
      </c>
      <c r="G136" s="47">
        <v>1</v>
      </c>
      <c r="H136" s="47">
        <v>6</v>
      </c>
      <c r="I136" s="47">
        <v>11</v>
      </c>
      <c r="J136" s="81">
        <v>4</v>
      </c>
      <c r="K136" s="47">
        <v>6</v>
      </c>
      <c r="L136" s="47">
        <v>11</v>
      </c>
      <c r="M136" s="47">
        <v>0</v>
      </c>
      <c r="N136" s="66">
        <v>62.96</v>
      </c>
      <c r="O136" s="66">
        <v>25.93</v>
      </c>
      <c r="P136" s="66">
        <v>11.11</v>
      </c>
      <c r="Q136" s="47">
        <v>0</v>
      </c>
    </row>
    <row r="137" spans="1:17" ht="14.1" customHeight="1" x14ac:dyDescent="0.3">
      <c r="A137" s="65" t="s">
        <v>508</v>
      </c>
      <c r="B137" s="65" t="s">
        <v>369</v>
      </c>
      <c r="C137" s="65" t="s">
        <v>372</v>
      </c>
      <c r="D137" s="66">
        <v>13.8</v>
      </c>
      <c r="E137" s="47">
        <v>20</v>
      </c>
      <c r="F137" s="66">
        <v>0.69</v>
      </c>
      <c r="G137" s="66">
        <v>0.99</v>
      </c>
      <c r="H137" s="47">
        <v>17</v>
      </c>
      <c r="I137" s="47">
        <v>25</v>
      </c>
      <c r="J137" s="81">
        <v>4</v>
      </c>
      <c r="K137" s="47">
        <v>13</v>
      </c>
      <c r="L137" s="47">
        <v>18</v>
      </c>
      <c r="M137" s="47">
        <v>20</v>
      </c>
      <c r="N137" s="47">
        <v>35</v>
      </c>
      <c r="O137" s="47">
        <v>40</v>
      </c>
      <c r="P137" s="47">
        <v>5</v>
      </c>
      <c r="Q137" s="47">
        <v>0</v>
      </c>
    </row>
    <row r="138" spans="1:17" ht="14.1" customHeight="1" x14ac:dyDescent="0.3">
      <c r="A138" s="65" t="s">
        <v>509</v>
      </c>
      <c r="B138" s="65" t="s">
        <v>369</v>
      </c>
      <c r="C138" s="65" t="s">
        <v>372</v>
      </c>
      <c r="D138" s="66">
        <v>12.5</v>
      </c>
      <c r="E138" s="47">
        <v>18</v>
      </c>
      <c r="F138" s="66">
        <v>0.69</v>
      </c>
      <c r="G138" s="66">
        <v>0.97</v>
      </c>
      <c r="H138" s="47">
        <v>19</v>
      </c>
      <c r="I138" s="47">
        <v>28</v>
      </c>
      <c r="J138" s="81">
        <v>4</v>
      </c>
      <c r="K138" s="47">
        <v>15</v>
      </c>
      <c r="L138" s="47">
        <v>18</v>
      </c>
      <c r="M138" s="66">
        <v>5.56</v>
      </c>
      <c r="N138" s="66">
        <v>55.56</v>
      </c>
      <c r="O138" s="66">
        <v>38.89</v>
      </c>
      <c r="P138" s="47">
        <v>0</v>
      </c>
      <c r="Q138" s="47">
        <v>0</v>
      </c>
    </row>
    <row r="139" spans="1:17" ht="14.1" customHeight="1" x14ac:dyDescent="0.3">
      <c r="A139" s="65" t="s">
        <v>510</v>
      </c>
      <c r="B139" s="65" t="s">
        <v>369</v>
      </c>
      <c r="C139" s="65" t="s">
        <v>372</v>
      </c>
      <c r="D139" s="66">
        <v>9.4</v>
      </c>
      <c r="E139" s="47">
        <v>12</v>
      </c>
      <c r="F139" s="66">
        <v>0.78</v>
      </c>
      <c r="G139" s="66">
        <v>1.1100000000000001</v>
      </c>
      <c r="H139" s="47">
        <v>2</v>
      </c>
      <c r="I139" s="47">
        <v>9</v>
      </c>
      <c r="J139" s="81">
        <v>4</v>
      </c>
      <c r="K139" s="47">
        <v>2</v>
      </c>
      <c r="L139" s="47">
        <v>9</v>
      </c>
      <c r="M139" s="66">
        <v>16.670000000000002</v>
      </c>
      <c r="N139" s="66">
        <v>66.67</v>
      </c>
      <c r="O139" s="66">
        <v>16.670000000000002</v>
      </c>
      <c r="P139" s="47">
        <v>0</v>
      </c>
      <c r="Q139" s="47">
        <v>0</v>
      </c>
    </row>
    <row r="140" spans="1:17" ht="14.1" customHeight="1" x14ac:dyDescent="0.3">
      <c r="A140" s="65" t="s">
        <v>514</v>
      </c>
      <c r="B140" s="65" t="s">
        <v>369</v>
      </c>
      <c r="C140" s="65" t="s">
        <v>372</v>
      </c>
      <c r="D140" s="66">
        <v>11.5</v>
      </c>
      <c r="E140" s="47">
        <v>17</v>
      </c>
      <c r="F140" s="66">
        <v>0.68</v>
      </c>
      <c r="G140" s="66">
        <v>0.97</v>
      </c>
      <c r="H140" s="47">
        <v>2</v>
      </c>
      <c r="I140" s="47">
        <v>4</v>
      </c>
      <c r="J140" s="81">
        <v>4</v>
      </c>
      <c r="K140" s="47">
        <v>2</v>
      </c>
      <c r="L140" s="47">
        <v>4</v>
      </c>
      <c r="M140" s="47">
        <v>0</v>
      </c>
      <c r="N140" s="66">
        <v>58.82</v>
      </c>
      <c r="O140" s="66">
        <v>41.18</v>
      </c>
      <c r="P140" s="47">
        <v>0</v>
      </c>
      <c r="Q140" s="47">
        <v>0</v>
      </c>
    </row>
    <row r="141" spans="1:17" ht="14.1" customHeight="1" x14ac:dyDescent="0.3">
      <c r="A141" s="65" t="s">
        <v>503</v>
      </c>
      <c r="B141" s="65" t="s">
        <v>369</v>
      </c>
      <c r="C141" s="65" t="s">
        <v>372</v>
      </c>
      <c r="D141" s="66">
        <v>21.6</v>
      </c>
      <c r="E141" s="47">
        <v>31</v>
      </c>
      <c r="F141" s="66">
        <v>0.7</v>
      </c>
      <c r="G141" s="66">
        <v>1.1100000000000001</v>
      </c>
      <c r="H141" s="47">
        <v>4</v>
      </c>
      <c r="I141" s="47">
        <v>9</v>
      </c>
      <c r="J141" s="81">
        <v>4</v>
      </c>
      <c r="K141" s="47">
        <v>4</v>
      </c>
      <c r="L141" s="47">
        <v>9</v>
      </c>
      <c r="M141" s="66">
        <v>6.45</v>
      </c>
      <c r="N141" s="66">
        <v>54.84</v>
      </c>
      <c r="O141" s="66">
        <v>38.71</v>
      </c>
      <c r="P141" s="47">
        <v>0</v>
      </c>
      <c r="Q141" s="47">
        <v>0</v>
      </c>
    </row>
    <row r="142" spans="1:17" ht="14.1" customHeight="1" x14ac:dyDescent="0.3">
      <c r="A142" s="65" t="s">
        <v>504</v>
      </c>
      <c r="B142" s="65" t="s">
        <v>369</v>
      </c>
      <c r="C142" s="65" t="s">
        <v>372</v>
      </c>
      <c r="D142" s="66">
        <v>15.6</v>
      </c>
      <c r="E142" s="47">
        <v>20</v>
      </c>
      <c r="F142" s="66">
        <v>0.78</v>
      </c>
      <c r="G142" s="66">
        <v>1.1200000000000001</v>
      </c>
      <c r="H142" s="47">
        <v>5</v>
      </c>
      <c r="I142" s="47">
        <v>15</v>
      </c>
      <c r="J142" s="81">
        <v>4</v>
      </c>
      <c r="K142" s="47">
        <v>5</v>
      </c>
      <c r="L142" s="47">
        <v>15</v>
      </c>
      <c r="M142" s="47">
        <v>20</v>
      </c>
      <c r="N142" s="47">
        <v>60</v>
      </c>
      <c r="O142" s="47">
        <v>20</v>
      </c>
      <c r="P142" s="47">
        <v>0</v>
      </c>
      <c r="Q142" s="47">
        <v>0</v>
      </c>
    </row>
    <row r="143" spans="1:17" ht="14.1" customHeight="1" x14ac:dyDescent="0.3">
      <c r="A143" s="65" t="s">
        <v>511</v>
      </c>
      <c r="B143" s="65" t="s">
        <v>369</v>
      </c>
      <c r="C143" s="65" t="s">
        <v>370</v>
      </c>
      <c r="D143" s="66">
        <v>7.5</v>
      </c>
      <c r="E143" s="47">
        <v>15</v>
      </c>
      <c r="F143" s="66">
        <v>0.5</v>
      </c>
      <c r="G143" s="66">
        <v>0.87</v>
      </c>
      <c r="H143" s="47">
        <v>4</v>
      </c>
      <c r="I143" s="47">
        <v>5</v>
      </c>
      <c r="J143" s="81">
        <v>4</v>
      </c>
      <c r="K143" s="47">
        <v>4</v>
      </c>
      <c r="L143" s="47">
        <v>5</v>
      </c>
      <c r="M143" s="47">
        <v>0</v>
      </c>
      <c r="N143" s="47">
        <v>20</v>
      </c>
      <c r="O143" s="47">
        <v>60</v>
      </c>
      <c r="P143" s="47">
        <v>20</v>
      </c>
      <c r="Q143" s="47">
        <v>0</v>
      </c>
    </row>
    <row r="144" spans="1:17" ht="14.1" customHeight="1" x14ac:dyDescent="0.3">
      <c r="A144" s="65" t="s">
        <v>512</v>
      </c>
      <c r="B144" s="65" t="s">
        <v>376</v>
      </c>
      <c r="C144" s="65" t="s">
        <v>379</v>
      </c>
      <c r="D144" s="66">
        <v>12.8</v>
      </c>
      <c r="E144" s="47">
        <v>13</v>
      </c>
      <c r="F144" s="66">
        <v>0.98</v>
      </c>
      <c r="G144" s="66">
        <v>1.45</v>
      </c>
      <c r="H144" s="47">
        <v>1</v>
      </c>
      <c r="I144" s="47">
        <v>10</v>
      </c>
      <c r="J144" s="81">
        <v>4</v>
      </c>
      <c r="K144" s="47">
        <v>1</v>
      </c>
      <c r="L144" s="47">
        <v>10</v>
      </c>
      <c r="M144" s="66">
        <v>92.31</v>
      </c>
      <c r="N144" s="66">
        <v>7.69</v>
      </c>
      <c r="O144" s="47">
        <v>0</v>
      </c>
      <c r="P144" s="47">
        <v>0</v>
      </c>
      <c r="Q144" s="47">
        <v>0</v>
      </c>
    </row>
    <row r="145" spans="1:17" ht="14.1" customHeight="1" x14ac:dyDescent="0.3">
      <c r="A145" s="65" t="s">
        <v>512</v>
      </c>
      <c r="B145" s="65" t="s">
        <v>386</v>
      </c>
      <c r="C145" s="65" t="s">
        <v>227</v>
      </c>
      <c r="D145" s="66">
        <v>7.8</v>
      </c>
      <c r="E145" s="47">
        <v>10</v>
      </c>
      <c r="F145" s="66">
        <v>0.78</v>
      </c>
      <c r="G145" s="66">
        <v>1.1499999999999999</v>
      </c>
      <c r="H145" s="47">
        <v>6</v>
      </c>
      <c r="I145" s="47">
        <v>10</v>
      </c>
      <c r="J145" s="81">
        <v>4</v>
      </c>
      <c r="K145" s="47">
        <v>6</v>
      </c>
      <c r="L145" s="47">
        <v>10</v>
      </c>
      <c r="M145" s="47">
        <v>20</v>
      </c>
      <c r="N145" s="47">
        <v>60</v>
      </c>
      <c r="O145" s="47">
        <v>20</v>
      </c>
      <c r="P145" s="47">
        <v>0</v>
      </c>
      <c r="Q145" s="47">
        <v>0</v>
      </c>
    </row>
    <row r="146" spans="1:17" ht="14.1" customHeight="1" x14ac:dyDescent="0.3">
      <c r="A146" s="65" t="s">
        <v>508</v>
      </c>
      <c r="B146" s="65" t="s">
        <v>386</v>
      </c>
      <c r="C146" s="65" t="s">
        <v>227</v>
      </c>
      <c r="D146" s="66">
        <v>8.3000000000000007</v>
      </c>
      <c r="E146" s="47">
        <v>12</v>
      </c>
      <c r="F146" s="66">
        <v>0.69</v>
      </c>
      <c r="G146" s="47">
        <v>1</v>
      </c>
      <c r="H146" s="47">
        <v>15</v>
      </c>
      <c r="I146" s="47">
        <v>25</v>
      </c>
      <c r="J146" s="81">
        <v>4</v>
      </c>
      <c r="K146" s="47">
        <v>12</v>
      </c>
      <c r="L146" s="47">
        <v>18</v>
      </c>
      <c r="M146" s="66">
        <v>8.33</v>
      </c>
      <c r="N146" s="47">
        <v>50</v>
      </c>
      <c r="O146" s="66">
        <v>41.67</v>
      </c>
      <c r="P146" s="47">
        <v>0</v>
      </c>
      <c r="Q146" s="47">
        <v>0</v>
      </c>
    </row>
    <row r="147" spans="1:17" ht="14.1" customHeight="1" x14ac:dyDescent="0.3">
      <c r="A147" s="65" t="s">
        <v>509</v>
      </c>
      <c r="B147" s="65" t="s">
        <v>386</v>
      </c>
      <c r="C147" s="65" t="s">
        <v>227</v>
      </c>
      <c r="D147" s="66">
        <v>8.4</v>
      </c>
      <c r="E147" s="47">
        <v>12</v>
      </c>
      <c r="F147" s="66">
        <v>0.7</v>
      </c>
      <c r="G147" s="66">
        <v>0.98</v>
      </c>
      <c r="H147" s="47">
        <v>18</v>
      </c>
      <c r="I147" s="47">
        <v>28</v>
      </c>
      <c r="J147" s="81">
        <v>3</v>
      </c>
      <c r="K147" s="47">
        <v>4</v>
      </c>
      <c r="L147" s="47">
        <v>10</v>
      </c>
      <c r="M147" s="47">
        <v>25</v>
      </c>
      <c r="N147" s="47">
        <v>25</v>
      </c>
      <c r="O147" s="47">
        <v>50</v>
      </c>
      <c r="P147" s="47">
        <v>0</v>
      </c>
      <c r="Q147" s="47">
        <v>0</v>
      </c>
    </row>
    <row r="148" spans="1:17" ht="14.1" customHeight="1" x14ac:dyDescent="0.3">
      <c r="A148" s="65" t="s">
        <v>509</v>
      </c>
      <c r="B148" s="65" t="s">
        <v>397</v>
      </c>
      <c r="C148" s="65" t="s">
        <v>401</v>
      </c>
      <c r="D148" s="66">
        <v>5.3</v>
      </c>
      <c r="E148" s="47">
        <v>15</v>
      </c>
      <c r="F148" s="66">
        <v>0.35</v>
      </c>
      <c r="G148" s="66">
        <v>0.5</v>
      </c>
      <c r="H148" s="47">
        <v>28</v>
      </c>
      <c r="I148" s="47">
        <v>28</v>
      </c>
      <c r="J148" s="81">
        <v>4</v>
      </c>
      <c r="K148" s="47">
        <v>18</v>
      </c>
      <c r="L148" s="47">
        <v>18</v>
      </c>
      <c r="M148" s="47">
        <v>0</v>
      </c>
      <c r="N148" s="66">
        <v>13.33</v>
      </c>
      <c r="O148" s="66">
        <v>33.33</v>
      </c>
      <c r="P148" s="47">
        <v>40</v>
      </c>
      <c r="Q148" s="66">
        <v>13.33</v>
      </c>
    </row>
    <row r="149" spans="1:17" ht="14.1" customHeight="1" x14ac:dyDescent="0.3">
      <c r="A149" s="65" t="s">
        <v>513</v>
      </c>
      <c r="B149" s="65" t="s">
        <v>402</v>
      </c>
      <c r="C149" s="65" t="s">
        <v>227</v>
      </c>
      <c r="D149" s="66">
        <v>10.1</v>
      </c>
      <c r="E149" s="47">
        <v>16</v>
      </c>
      <c r="F149" s="66">
        <v>0.63</v>
      </c>
      <c r="G149" s="66">
        <v>1.04</v>
      </c>
      <c r="H149" s="47">
        <v>4</v>
      </c>
      <c r="I149" s="47">
        <v>6</v>
      </c>
      <c r="J149" s="81">
        <v>4</v>
      </c>
      <c r="K149" s="47">
        <v>4</v>
      </c>
      <c r="L149" s="47">
        <v>6</v>
      </c>
      <c r="M149" s="47">
        <v>0</v>
      </c>
      <c r="N149" s="47">
        <v>50</v>
      </c>
      <c r="O149" s="66">
        <v>43.75</v>
      </c>
      <c r="P149" s="66">
        <v>6.25</v>
      </c>
      <c r="Q149" s="47">
        <v>0</v>
      </c>
    </row>
    <row r="150" spans="1:17" ht="14.1" customHeight="1" x14ac:dyDescent="0.3">
      <c r="A150" s="65" t="s">
        <v>510</v>
      </c>
      <c r="B150" s="65" t="s">
        <v>402</v>
      </c>
      <c r="C150" s="65" t="s">
        <v>403</v>
      </c>
      <c r="D150" s="66">
        <v>13.3</v>
      </c>
      <c r="E150" s="47">
        <v>18</v>
      </c>
      <c r="F150" s="66">
        <v>0.74</v>
      </c>
      <c r="G150" s="66">
        <v>1.05</v>
      </c>
      <c r="H150" s="47">
        <v>5</v>
      </c>
      <c r="I150" s="47">
        <v>9</v>
      </c>
      <c r="J150" s="81">
        <v>4</v>
      </c>
      <c r="K150" s="47">
        <v>5</v>
      </c>
      <c r="L150" s="47">
        <v>9</v>
      </c>
      <c r="M150" s="66">
        <v>11.11</v>
      </c>
      <c r="N150" s="66">
        <v>61.11</v>
      </c>
      <c r="O150" s="66">
        <v>27.78</v>
      </c>
      <c r="P150" s="47">
        <v>0</v>
      </c>
      <c r="Q150" s="47">
        <v>0</v>
      </c>
    </row>
    <row r="151" spans="1:17" ht="14.1" customHeight="1" x14ac:dyDescent="0.3">
      <c r="A151" s="65" t="s">
        <v>504</v>
      </c>
      <c r="B151" s="65" t="s">
        <v>402</v>
      </c>
      <c r="C151" s="65" t="s">
        <v>403</v>
      </c>
      <c r="D151" s="66">
        <v>13.7</v>
      </c>
      <c r="E151" s="47">
        <v>18</v>
      </c>
      <c r="F151" s="66">
        <v>0.76</v>
      </c>
      <c r="G151" s="66">
        <v>1.0900000000000001</v>
      </c>
      <c r="H151" s="47">
        <v>8</v>
      </c>
      <c r="I151" s="47">
        <v>15</v>
      </c>
      <c r="J151" s="81">
        <v>4</v>
      </c>
      <c r="K151" s="47">
        <v>8</v>
      </c>
      <c r="L151" s="47">
        <v>15</v>
      </c>
      <c r="M151" s="66">
        <v>11.11</v>
      </c>
      <c r="N151" s="66">
        <v>77.78</v>
      </c>
      <c r="O151" s="66">
        <v>5.56</v>
      </c>
      <c r="P151" s="47">
        <v>0</v>
      </c>
      <c r="Q151" s="66">
        <v>5.56</v>
      </c>
    </row>
    <row r="152" spans="1:17" ht="14.1" customHeight="1" x14ac:dyDescent="0.3">
      <c r="A152" s="65" t="s">
        <v>511</v>
      </c>
      <c r="B152" s="65" t="s">
        <v>402</v>
      </c>
      <c r="C152" s="65" t="s">
        <v>227</v>
      </c>
      <c r="D152" s="66">
        <v>11.1</v>
      </c>
      <c r="E152" s="47">
        <v>17</v>
      </c>
      <c r="F152" s="66">
        <v>0.65</v>
      </c>
      <c r="G152" s="66">
        <v>1.1399999999999999</v>
      </c>
      <c r="H152" s="47">
        <v>2</v>
      </c>
      <c r="I152" s="47">
        <v>5</v>
      </c>
      <c r="J152" s="81">
        <v>4</v>
      </c>
      <c r="K152" s="47">
        <v>2</v>
      </c>
      <c r="L152" s="47">
        <v>5</v>
      </c>
      <c r="M152" s="66">
        <v>5.88</v>
      </c>
      <c r="N152" s="66">
        <v>52.94</v>
      </c>
      <c r="O152" s="66">
        <v>29.41</v>
      </c>
      <c r="P152" s="66">
        <v>11.76</v>
      </c>
      <c r="Q152" s="47">
        <v>0</v>
      </c>
    </row>
    <row r="153" spans="1:17" ht="14.1" customHeight="1" x14ac:dyDescent="0.3">
      <c r="A153" s="65" t="s">
        <v>508</v>
      </c>
      <c r="B153" s="65" t="s">
        <v>408</v>
      </c>
      <c r="C153" s="65" t="s">
        <v>411</v>
      </c>
      <c r="D153" s="66">
        <v>12.3</v>
      </c>
      <c r="E153" s="47">
        <v>15</v>
      </c>
      <c r="F153" s="66">
        <v>0.82</v>
      </c>
      <c r="G153" s="66">
        <v>1.18</v>
      </c>
      <c r="H153" s="47">
        <v>3</v>
      </c>
      <c r="I153" s="47">
        <v>25</v>
      </c>
      <c r="J153" s="81">
        <v>4</v>
      </c>
      <c r="K153" s="47">
        <v>2</v>
      </c>
      <c r="L153" s="47">
        <v>18</v>
      </c>
      <c r="M153" s="47">
        <v>40</v>
      </c>
      <c r="N153" s="66">
        <v>46.67</v>
      </c>
      <c r="O153" s="66">
        <v>6.67</v>
      </c>
      <c r="P153" s="66">
        <v>6.67</v>
      </c>
      <c r="Q153" s="47">
        <v>0</v>
      </c>
    </row>
    <row r="154" spans="1:17" ht="14.1" customHeight="1" x14ac:dyDescent="0.3"/>
    <row r="155" spans="1:17" ht="14.1" customHeight="1" x14ac:dyDescent="0.3"/>
    <row r="156" spans="1:17" ht="14.1" customHeight="1" x14ac:dyDescent="0.3"/>
    <row r="157" spans="1:17" ht="14.1" customHeight="1" x14ac:dyDescent="0.3"/>
    <row r="158" spans="1:17" ht="14.1" customHeight="1" x14ac:dyDescent="0.3"/>
    <row r="159" spans="1:17" ht="14.1" customHeight="1" x14ac:dyDescent="0.3"/>
    <row r="160" spans="1:17"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Q299"/>
  <sheetViews>
    <sheetView topLeftCell="A8" zoomScaleNormal="100" zoomScalePageLayoutView="125" workbookViewId="0">
      <selection activeCell="A8" sqref="A8"/>
    </sheetView>
  </sheetViews>
  <sheetFormatPr defaultColWidth="8.88671875" defaultRowHeight="13.8" x14ac:dyDescent="0.3"/>
  <cols>
    <col min="1" max="1" width="12.6640625" style="10" customWidth="1"/>
    <col min="2" max="2" width="19.44140625" style="10" bestFit="1" customWidth="1"/>
    <col min="3" max="3" width="59.88671875" style="10" bestFit="1" customWidth="1"/>
    <col min="4" max="4" width="9.88671875" style="14" bestFit="1" customWidth="1"/>
    <col min="5" max="5" width="8.5546875" style="14" bestFit="1" customWidth="1"/>
    <col min="6" max="6" width="11.109375" style="14" bestFit="1" customWidth="1"/>
    <col min="7" max="7" width="11.5546875" style="14" bestFit="1" customWidth="1"/>
    <col min="8" max="8" width="8.21875" style="14" bestFit="1" customWidth="1"/>
    <col min="9" max="9" width="10.6640625" style="14" bestFit="1" customWidth="1"/>
    <col min="10" max="10" width="7.44140625" style="14" bestFit="1" customWidth="1"/>
    <col min="11" max="11" width="8.21875" style="14" bestFit="1" customWidth="1"/>
    <col min="12" max="12" width="10.6640625" style="14" bestFit="1" customWidth="1"/>
    <col min="13" max="13" width="10.44140625" style="14" bestFit="1" customWidth="1"/>
    <col min="14" max="14" width="10.33203125" style="14" bestFit="1" customWidth="1"/>
    <col min="15" max="17" width="8.77734375" style="10" bestFit="1" customWidth="1"/>
    <col min="18" max="16384" width="8.88671875" style="10"/>
  </cols>
  <sheetData>
    <row r="1" spans="1:17" ht="12.75" customHeight="1" x14ac:dyDescent="0.3">
      <c r="A1" s="141" t="s">
        <v>718</v>
      </c>
      <c r="B1" s="127"/>
      <c r="C1" s="127"/>
      <c r="D1" s="147"/>
      <c r="E1" s="147"/>
      <c r="F1" s="147"/>
      <c r="G1" s="147"/>
      <c r="H1" s="147"/>
      <c r="I1" s="147"/>
      <c r="J1" s="147"/>
      <c r="K1" s="147"/>
      <c r="L1" s="147"/>
      <c r="M1" s="147"/>
      <c r="N1" s="147"/>
      <c r="O1" s="127"/>
      <c r="P1" s="127"/>
      <c r="Q1" s="127"/>
    </row>
    <row r="2" spans="1:17" ht="12.75" customHeight="1" x14ac:dyDescent="0.3">
      <c r="A2" s="114"/>
      <c r="B2" s="127"/>
      <c r="C2" s="127"/>
      <c r="D2" s="147"/>
      <c r="E2" s="147"/>
      <c r="F2" s="147"/>
      <c r="G2" s="147"/>
      <c r="H2" s="147"/>
      <c r="I2" s="147"/>
      <c r="J2" s="147"/>
      <c r="K2" s="147"/>
      <c r="L2" s="147"/>
      <c r="M2" s="147"/>
      <c r="N2" s="147"/>
      <c r="O2" s="127"/>
      <c r="P2" s="127"/>
      <c r="Q2" s="127"/>
    </row>
    <row r="3" spans="1:17" ht="12.75" customHeight="1" x14ac:dyDescent="0.3">
      <c r="A3" s="114"/>
      <c r="B3" s="127"/>
      <c r="C3" s="127"/>
      <c r="D3" s="147"/>
      <c r="E3" s="147"/>
      <c r="F3" s="147"/>
      <c r="G3" s="147"/>
      <c r="H3" s="147"/>
      <c r="I3" s="147"/>
      <c r="J3" s="147"/>
      <c r="K3" s="147"/>
      <c r="L3" s="147"/>
      <c r="M3" s="147"/>
      <c r="N3" s="147"/>
      <c r="O3" s="127"/>
      <c r="P3" s="127"/>
      <c r="Q3" s="127"/>
    </row>
    <row r="4" spans="1:17" ht="12.75" customHeight="1" x14ac:dyDescent="0.3">
      <c r="A4" s="114"/>
      <c r="B4" s="127"/>
      <c r="C4" s="127"/>
      <c r="D4" s="147"/>
      <c r="E4" s="147"/>
      <c r="F4" s="147"/>
      <c r="G4" s="147"/>
      <c r="H4" s="147"/>
      <c r="I4" s="147"/>
      <c r="J4" s="147"/>
      <c r="K4" s="147"/>
      <c r="L4" s="147"/>
      <c r="M4" s="147"/>
      <c r="N4" s="147"/>
      <c r="O4" s="127"/>
      <c r="P4" s="127"/>
      <c r="Q4" s="127"/>
    </row>
    <row r="5" spans="1:17" ht="12.75" customHeight="1" x14ac:dyDescent="0.3">
      <c r="A5" s="114"/>
      <c r="B5" s="127"/>
      <c r="C5" s="127"/>
      <c r="D5" s="147"/>
      <c r="E5" s="147"/>
      <c r="F5" s="147"/>
      <c r="G5" s="147"/>
      <c r="H5" s="147"/>
      <c r="I5" s="147"/>
      <c r="J5" s="147"/>
      <c r="K5" s="147"/>
      <c r="L5" s="147"/>
      <c r="M5" s="147"/>
      <c r="N5" s="147"/>
      <c r="O5" s="127"/>
      <c r="P5" s="127"/>
      <c r="Q5" s="127"/>
    </row>
    <row r="6" spans="1:17" ht="12.75" customHeight="1" x14ac:dyDescent="0.3">
      <c r="A6" s="114"/>
      <c r="B6" s="127"/>
      <c r="C6" s="127"/>
      <c r="D6" s="147"/>
      <c r="E6" s="147"/>
      <c r="F6" s="147"/>
      <c r="G6" s="147"/>
      <c r="H6" s="147"/>
      <c r="I6" s="147"/>
      <c r="J6" s="147"/>
      <c r="K6" s="147"/>
      <c r="L6" s="147"/>
      <c r="M6" s="147"/>
      <c r="N6" s="147"/>
      <c r="O6" s="127"/>
      <c r="P6" s="127"/>
      <c r="Q6" s="127"/>
    </row>
    <row r="7" spans="1:17" ht="12.75" customHeight="1" x14ac:dyDescent="0.3">
      <c r="A7" s="118"/>
      <c r="B7" s="108"/>
      <c r="C7" s="108"/>
      <c r="D7" s="108"/>
      <c r="E7" s="108"/>
      <c r="F7" s="108"/>
      <c r="G7" s="108"/>
      <c r="H7" s="108"/>
      <c r="I7" s="108"/>
      <c r="J7" s="108"/>
      <c r="K7" s="108"/>
      <c r="L7" s="108"/>
      <c r="M7" s="108"/>
      <c r="N7" s="108"/>
      <c r="O7" s="108"/>
      <c r="P7" s="108"/>
      <c r="Q7" s="108"/>
    </row>
    <row r="8" spans="1:17" ht="42.9" customHeight="1" x14ac:dyDescent="0.3">
      <c r="A8" s="79" t="s">
        <v>502</v>
      </c>
      <c r="B8" s="63" t="s">
        <v>486</v>
      </c>
      <c r="C8" s="79" t="s">
        <v>10</v>
      </c>
      <c r="D8" s="79" t="s">
        <v>487</v>
      </c>
      <c r="E8" s="79" t="s">
        <v>488</v>
      </c>
      <c r="F8" s="79" t="s">
        <v>489</v>
      </c>
      <c r="G8" s="79" t="s">
        <v>500</v>
      </c>
      <c r="H8" s="79" t="s">
        <v>492</v>
      </c>
      <c r="I8" s="79" t="s">
        <v>517</v>
      </c>
      <c r="J8" s="79" t="s">
        <v>494</v>
      </c>
      <c r="K8" s="79" t="s">
        <v>495</v>
      </c>
      <c r="L8" s="79" t="s">
        <v>518</v>
      </c>
      <c r="M8" s="79" t="s">
        <v>480</v>
      </c>
      <c r="N8" s="79" t="s">
        <v>481</v>
      </c>
      <c r="O8" s="79" t="s">
        <v>482</v>
      </c>
      <c r="P8" s="79" t="s">
        <v>483</v>
      </c>
      <c r="Q8" s="79" t="s">
        <v>484</v>
      </c>
    </row>
    <row r="9" spans="1:17" ht="14.1" customHeight="1" x14ac:dyDescent="0.3">
      <c r="A9" s="65" t="s">
        <v>507</v>
      </c>
      <c r="B9" s="65" t="s">
        <v>39</v>
      </c>
      <c r="C9" s="65" t="s">
        <v>43</v>
      </c>
      <c r="D9" s="66">
        <v>13.5</v>
      </c>
      <c r="E9" s="47">
        <v>23</v>
      </c>
      <c r="F9" s="66">
        <v>0.59</v>
      </c>
      <c r="G9" s="66">
        <v>0.88</v>
      </c>
      <c r="H9" s="47">
        <v>20</v>
      </c>
      <c r="I9" s="47">
        <v>23</v>
      </c>
      <c r="J9" s="81">
        <v>4</v>
      </c>
      <c r="K9" s="47">
        <v>15</v>
      </c>
      <c r="L9" s="47">
        <v>16</v>
      </c>
      <c r="M9" s="66">
        <v>4.3499999999999996</v>
      </c>
      <c r="N9" s="66">
        <v>39.130000000000003</v>
      </c>
      <c r="O9" s="66">
        <v>39.130000000000003</v>
      </c>
      <c r="P9" s="66">
        <v>17.39</v>
      </c>
      <c r="Q9" s="47">
        <v>0</v>
      </c>
    </row>
    <row r="10" spans="1:17" ht="14.1" customHeight="1" x14ac:dyDescent="0.3">
      <c r="A10" s="65" t="s">
        <v>508</v>
      </c>
      <c r="B10" s="65" t="s">
        <v>39</v>
      </c>
      <c r="C10" s="65" t="s">
        <v>44</v>
      </c>
      <c r="D10" s="66">
        <v>9.8000000000000007</v>
      </c>
      <c r="E10" s="47">
        <v>18</v>
      </c>
      <c r="F10" s="66">
        <v>0.54</v>
      </c>
      <c r="G10" s="66">
        <v>0.77</v>
      </c>
      <c r="H10" s="47">
        <v>28</v>
      </c>
      <c r="I10" s="47">
        <v>32</v>
      </c>
      <c r="J10" s="81">
        <v>4</v>
      </c>
      <c r="K10" s="47">
        <v>20</v>
      </c>
      <c r="L10" s="47">
        <v>21</v>
      </c>
      <c r="M10" s="47">
        <v>0</v>
      </c>
      <c r="N10" s="66">
        <v>38.89</v>
      </c>
      <c r="O10" s="66">
        <v>44.44</v>
      </c>
      <c r="P10" s="66">
        <v>5.56</v>
      </c>
      <c r="Q10" s="66">
        <v>11.11</v>
      </c>
    </row>
    <row r="11" spans="1:17" ht="14.1" customHeight="1" x14ac:dyDescent="0.3">
      <c r="A11" s="65" t="s">
        <v>509</v>
      </c>
      <c r="B11" s="65" t="s">
        <v>39</v>
      </c>
      <c r="C11" s="65" t="s">
        <v>44</v>
      </c>
      <c r="D11" s="66">
        <v>17.5</v>
      </c>
      <c r="E11" s="47">
        <v>23</v>
      </c>
      <c r="F11" s="66">
        <v>0.76</v>
      </c>
      <c r="G11" s="66">
        <v>1.06</v>
      </c>
      <c r="H11" s="47">
        <v>16</v>
      </c>
      <c r="I11" s="47">
        <v>39</v>
      </c>
      <c r="J11" s="81">
        <v>4</v>
      </c>
      <c r="K11" s="47">
        <v>9</v>
      </c>
      <c r="L11" s="47">
        <v>23</v>
      </c>
      <c r="M11" s="66">
        <v>26.09</v>
      </c>
      <c r="N11" s="66">
        <v>47.83</v>
      </c>
      <c r="O11" s="66">
        <v>21.74</v>
      </c>
      <c r="P11" s="66">
        <v>4.3499999999999996</v>
      </c>
      <c r="Q11" s="47">
        <v>0</v>
      </c>
    </row>
    <row r="12" spans="1:17" ht="14.1" customHeight="1" x14ac:dyDescent="0.3">
      <c r="A12" s="65" t="s">
        <v>510</v>
      </c>
      <c r="B12" s="65" t="s">
        <v>39</v>
      </c>
      <c r="C12" s="65" t="s">
        <v>43</v>
      </c>
      <c r="D12" s="66">
        <v>7.5</v>
      </c>
      <c r="E12" s="47">
        <v>11</v>
      </c>
      <c r="F12" s="66">
        <v>0.68</v>
      </c>
      <c r="G12" s="66">
        <v>0.97</v>
      </c>
      <c r="H12" s="47">
        <v>8</v>
      </c>
      <c r="I12" s="47">
        <v>13</v>
      </c>
      <c r="J12" s="81">
        <v>4</v>
      </c>
      <c r="K12" s="47">
        <v>8</v>
      </c>
      <c r="L12" s="47">
        <v>13</v>
      </c>
      <c r="M12" s="66">
        <v>18.18</v>
      </c>
      <c r="N12" s="66">
        <v>45.45</v>
      </c>
      <c r="O12" s="66">
        <v>27.27</v>
      </c>
      <c r="P12" s="47">
        <v>0</v>
      </c>
      <c r="Q12" s="66">
        <v>9.09</v>
      </c>
    </row>
    <row r="13" spans="1:17" ht="14.1" customHeight="1" x14ac:dyDescent="0.3">
      <c r="A13" s="65" t="s">
        <v>503</v>
      </c>
      <c r="B13" s="65" t="s">
        <v>39</v>
      </c>
      <c r="C13" s="65" t="s">
        <v>43</v>
      </c>
      <c r="D13" s="66">
        <v>5.9</v>
      </c>
      <c r="E13" s="47">
        <v>12</v>
      </c>
      <c r="F13" s="66">
        <v>0.49</v>
      </c>
      <c r="G13" s="66">
        <v>0.75</v>
      </c>
      <c r="H13" s="47">
        <v>20</v>
      </c>
      <c r="I13" s="47">
        <v>22</v>
      </c>
      <c r="J13" s="81">
        <v>4</v>
      </c>
      <c r="K13" s="47">
        <v>20</v>
      </c>
      <c r="L13" s="47">
        <v>22</v>
      </c>
      <c r="M13" s="47">
        <v>0</v>
      </c>
      <c r="N13" s="66">
        <v>33.33</v>
      </c>
      <c r="O13" s="66">
        <v>41.67</v>
      </c>
      <c r="P13" s="66">
        <v>8.33</v>
      </c>
      <c r="Q13" s="66">
        <v>16.670000000000002</v>
      </c>
    </row>
    <row r="14" spans="1:17" ht="14.1" customHeight="1" x14ac:dyDescent="0.3">
      <c r="A14" s="65" t="s">
        <v>504</v>
      </c>
      <c r="B14" s="65" t="s">
        <v>39</v>
      </c>
      <c r="C14" s="65" t="s">
        <v>43</v>
      </c>
      <c r="D14" s="66">
        <v>15.1</v>
      </c>
      <c r="E14" s="47">
        <v>20</v>
      </c>
      <c r="F14" s="66">
        <v>0.76</v>
      </c>
      <c r="G14" s="66">
        <v>1.08</v>
      </c>
      <c r="H14" s="47">
        <v>10</v>
      </c>
      <c r="I14" s="47">
        <v>27</v>
      </c>
      <c r="J14" s="81">
        <v>4</v>
      </c>
      <c r="K14" s="47">
        <v>10</v>
      </c>
      <c r="L14" s="47">
        <v>19</v>
      </c>
      <c r="M14" s="47">
        <v>15</v>
      </c>
      <c r="N14" s="47">
        <v>65</v>
      </c>
      <c r="O14" s="47">
        <v>15</v>
      </c>
      <c r="P14" s="47">
        <v>5</v>
      </c>
      <c r="Q14" s="47">
        <v>0</v>
      </c>
    </row>
    <row r="15" spans="1:17" ht="14.1" customHeight="1" x14ac:dyDescent="0.3">
      <c r="A15" s="65" t="s">
        <v>508</v>
      </c>
      <c r="B15" s="65" t="s">
        <v>51</v>
      </c>
      <c r="C15" s="65" t="s">
        <v>38</v>
      </c>
      <c r="D15" s="66">
        <v>16.399999999999999</v>
      </c>
      <c r="E15" s="47">
        <v>21</v>
      </c>
      <c r="F15" s="66">
        <v>0.78</v>
      </c>
      <c r="G15" s="66">
        <v>1.1000000000000001</v>
      </c>
      <c r="H15" s="47">
        <v>8</v>
      </c>
      <c r="I15" s="47">
        <v>32</v>
      </c>
      <c r="J15" s="81">
        <v>4</v>
      </c>
      <c r="K15" s="47">
        <v>7</v>
      </c>
      <c r="L15" s="47">
        <v>21</v>
      </c>
      <c r="M15" s="66">
        <v>33.33</v>
      </c>
      <c r="N15" s="66">
        <v>38.1</v>
      </c>
      <c r="O15" s="66">
        <v>28.57</v>
      </c>
      <c r="P15" s="47">
        <v>0</v>
      </c>
      <c r="Q15" s="47">
        <v>0</v>
      </c>
    </row>
    <row r="16" spans="1:17" ht="14.1" customHeight="1" x14ac:dyDescent="0.3">
      <c r="A16" s="65" t="s">
        <v>509</v>
      </c>
      <c r="B16" s="65" t="s">
        <v>51</v>
      </c>
      <c r="C16" s="65" t="s">
        <v>38</v>
      </c>
      <c r="D16" s="47">
        <v>10</v>
      </c>
      <c r="E16" s="47">
        <v>12</v>
      </c>
      <c r="F16" s="66">
        <v>0.83</v>
      </c>
      <c r="G16" s="66">
        <v>1.1599999999999999</v>
      </c>
      <c r="H16" s="47">
        <v>5</v>
      </c>
      <c r="I16" s="47">
        <v>39</v>
      </c>
      <c r="J16" s="81">
        <v>3</v>
      </c>
      <c r="K16" s="47">
        <v>2</v>
      </c>
      <c r="L16" s="47">
        <v>16</v>
      </c>
      <c r="M16" s="66">
        <v>41.67</v>
      </c>
      <c r="N16" s="66">
        <v>41.67</v>
      </c>
      <c r="O16" s="66">
        <v>16.670000000000002</v>
      </c>
      <c r="P16" s="47">
        <v>0</v>
      </c>
      <c r="Q16" s="47">
        <v>0</v>
      </c>
    </row>
    <row r="17" spans="1:17" ht="14.1" customHeight="1" x14ac:dyDescent="0.3">
      <c r="A17" s="65" t="s">
        <v>503</v>
      </c>
      <c r="B17" s="65" t="s">
        <v>51</v>
      </c>
      <c r="C17" s="65" t="s">
        <v>52</v>
      </c>
      <c r="D17" s="66">
        <v>4.4000000000000004</v>
      </c>
      <c r="E17" s="47">
        <v>11</v>
      </c>
      <c r="F17" s="66">
        <v>0.4</v>
      </c>
      <c r="G17" s="66">
        <v>0.61</v>
      </c>
      <c r="H17" s="47">
        <v>22</v>
      </c>
      <c r="I17" s="47">
        <v>22</v>
      </c>
      <c r="J17" s="81">
        <v>4</v>
      </c>
      <c r="K17" s="47">
        <v>22</v>
      </c>
      <c r="L17" s="47">
        <v>22</v>
      </c>
      <c r="M17" s="47">
        <v>0</v>
      </c>
      <c r="N17" s="47">
        <v>0</v>
      </c>
      <c r="O17" s="66">
        <v>72.73</v>
      </c>
      <c r="P17" s="66">
        <v>18.18</v>
      </c>
      <c r="Q17" s="66">
        <v>9.09</v>
      </c>
    </row>
    <row r="18" spans="1:17" ht="14.1" customHeight="1" x14ac:dyDescent="0.3">
      <c r="A18" s="65" t="s">
        <v>504</v>
      </c>
      <c r="B18" s="65" t="s">
        <v>51</v>
      </c>
      <c r="C18" s="65" t="s">
        <v>52</v>
      </c>
      <c r="D18" s="66">
        <v>10.1</v>
      </c>
      <c r="E18" s="47">
        <v>15</v>
      </c>
      <c r="F18" s="66">
        <v>0.67</v>
      </c>
      <c r="G18" s="66">
        <v>0.96</v>
      </c>
      <c r="H18" s="47">
        <v>17</v>
      </c>
      <c r="I18" s="47">
        <v>27</v>
      </c>
      <c r="J18" s="81">
        <v>4</v>
      </c>
      <c r="K18" s="47">
        <v>15</v>
      </c>
      <c r="L18" s="47">
        <v>19</v>
      </c>
      <c r="M18" s="47">
        <v>20</v>
      </c>
      <c r="N18" s="66">
        <v>46.67</v>
      </c>
      <c r="O18" s="47">
        <v>20</v>
      </c>
      <c r="P18" s="47">
        <v>0</v>
      </c>
      <c r="Q18" s="66">
        <v>13.33</v>
      </c>
    </row>
    <row r="19" spans="1:17" ht="14.1" customHeight="1" x14ac:dyDescent="0.3">
      <c r="A19" s="65" t="s">
        <v>512</v>
      </c>
      <c r="B19" s="65" t="s">
        <v>54</v>
      </c>
      <c r="C19" s="65" t="s">
        <v>67</v>
      </c>
      <c r="D19" s="66">
        <v>23</v>
      </c>
      <c r="E19" s="47">
        <v>27</v>
      </c>
      <c r="F19" s="66">
        <v>0.85</v>
      </c>
      <c r="G19" s="66">
        <v>1.29</v>
      </c>
      <c r="H19" s="47">
        <v>3</v>
      </c>
      <c r="I19" s="47">
        <v>24</v>
      </c>
      <c r="J19" s="81">
        <v>4</v>
      </c>
      <c r="K19" s="47">
        <v>3</v>
      </c>
      <c r="L19" s="47">
        <v>24</v>
      </c>
      <c r="M19" s="66">
        <v>59.26</v>
      </c>
      <c r="N19" s="66">
        <v>22.22</v>
      </c>
      <c r="O19" s="66">
        <v>14.81</v>
      </c>
      <c r="P19" s="66">
        <v>3.7</v>
      </c>
      <c r="Q19" s="47">
        <v>0</v>
      </c>
    </row>
    <row r="20" spans="1:17" ht="14.1" customHeight="1" x14ac:dyDescent="0.3">
      <c r="A20" s="65" t="s">
        <v>505</v>
      </c>
      <c r="B20" s="65" t="s">
        <v>54</v>
      </c>
      <c r="C20" s="65" t="s">
        <v>67</v>
      </c>
      <c r="D20" s="66">
        <v>18.3</v>
      </c>
      <c r="E20" s="47">
        <v>25</v>
      </c>
      <c r="F20" s="66">
        <v>0.73</v>
      </c>
      <c r="G20" s="66">
        <v>1.0900000000000001</v>
      </c>
      <c r="H20" s="47">
        <v>5</v>
      </c>
      <c r="I20" s="47">
        <v>9</v>
      </c>
      <c r="J20" s="81">
        <v>4</v>
      </c>
      <c r="K20" s="47">
        <v>5</v>
      </c>
      <c r="L20" s="47">
        <v>9</v>
      </c>
      <c r="M20" s="47">
        <v>20</v>
      </c>
      <c r="N20" s="47">
        <v>48</v>
      </c>
      <c r="O20" s="66">
        <v>28</v>
      </c>
      <c r="P20" s="47">
        <v>4</v>
      </c>
      <c r="Q20" s="47">
        <v>0</v>
      </c>
    </row>
    <row r="21" spans="1:17" ht="14.1" customHeight="1" x14ac:dyDescent="0.3">
      <c r="A21" s="65" t="s">
        <v>513</v>
      </c>
      <c r="B21" s="65" t="s">
        <v>54</v>
      </c>
      <c r="C21" s="65" t="s">
        <v>67</v>
      </c>
      <c r="D21" s="66">
        <v>17.100000000000001</v>
      </c>
      <c r="E21" s="47">
        <v>23</v>
      </c>
      <c r="F21" s="66">
        <v>0.74</v>
      </c>
      <c r="G21" s="66">
        <v>1.25</v>
      </c>
      <c r="H21" s="47">
        <v>2</v>
      </c>
      <c r="I21" s="47">
        <v>12</v>
      </c>
      <c r="J21" s="81">
        <v>4</v>
      </c>
      <c r="K21" s="47">
        <v>2</v>
      </c>
      <c r="L21" s="47">
        <v>12</v>
      </c>
      <c r="M21" s="66">
        <v>34.78</v>
      </c>
      <c r="N21" s="66">
        <v>34.78</v>
      </c>
      <c r="O21" s="66">
        <v>21.74</v>
      </c>
      <c r="P21" s="66">
        <v>4.3499999999999996</v>
      </c>
      <c r="Q21" s="66">
        <v>4.3499999999999996</v>
      </c>
    </row>
    <row r="22" spans="1:17" ht="14.1" customHeight="1" x14ac:dyDescent="0.3">
      <c r="A22" s="65" t="s">
        <v>506</v>
      </c>
      <c r="B22" s="65" t="s">
        <v>54</v>
      </c>
      <c r="C22" s="65" t="s">
        <v>58</v>
      </c>
      <c r="D22" s="66">
        <v>12</v>
      </c>
      <c r="E22" s="47">
        <v>18</v>
      </c>
      <c r="F22" s="66">
        <v>0.67</v>
      </c>
      <c r="G22" s="66">
        <v>1.1200000000000001</v>
      </c>
      <c r="H22" s="47">
        <v>10</v>
      </c>
      <c r="I22" s="47">
        <v>28</v>
      </c>
      <c r="J22" s="81">
        <v>4</v>
      </c>
      <c r="K22" s="47">
        <v>10</v>
      </c>
      <c r="L22" s="47">
        <v>28</v>
      </c>
      <c r="M22" s="47">
        <v>0</v>
      </c>
      <c r="N22" s="66">
        <v>61.11</v>
      </c>
      <c r="O22" s="66">
        <v>33.33</v>
      </c>
      <c r="P22" s="66">
        <v>5.56</v>
      </c>
      <c r="Q22" s="47">
        <v>0</v>
      </c>
    </row>
    <row r="23" spans="1:17" ht="14.1" customHeight="1" x14ac:dyDescent="0.3">
      <c r="A23" s="65" t="s">
        <v>506</v>
      </c>
      <c r="B23" s="65" t="s">
        <v>54</v>
      </c>
      <c r="C23" s="65" t="s">
        <v>67</v>
      </c>
      <c r="D23" s="66">
        <v>21.5</v>
      </c>
      <c r="E23" s="47">
        <v>33</v>
      </c>
      <c r="F23" s="66">
        <v>0.65</v>
      </c>
      <c r="G23" s="66">
        <v>1.0900000000000001</v>
      </c>
      <c r="H23" s="47">
        <v>12</v>
      </c>
      <c r="I23" s="47">
        <v>28</v>
      </c>
      <c r="J23" s="81">
        <v>4</v>
      </c>
      <c r="K23" s="47">
        <v>12</v>
      </c>
      <c r="L23" s="47">
        <v>28</v>
      </c>
      <c r="M23" s="66">
        <v>15.15</v>
      </c>
      <c r="N23" s="66">
        <v>39.39</v>
      </c>
      <c r="O23" s="66">
        <v>33.33</v>
      </c>
      <c r="P23" s="66">
        <v>9.09</v>
      </c>
      <c r="Q23" s="66">
        <v>3.03</v>
      </c>
    </row>
    <row r="24" spans="1:17" ht="14.1" customHeight="1" x14ac:dyDescent="0.3">
      <c r="A24" s="65" t="s">
        <v>507</v>
      </c>
      <c r="B24" s="65" t="s">
        <v>54</v>
      </c>
      <c r="C24" s="65" t="s">
        <v>56</v>
      </c>
      <c r="D24" s="66">
        <v>10.4</v>
      </c>
      <c r="E24" s="47">
        <v>15</v>
      </c>
      <c r="F24" s="66">
        <v>0.69</v>
      </c>
      <c r="G24" s="66">
        <v>1.04</v>
      </c>
      <c r="H24" s="47">
        <v>8</v>
      </c>
      <c r="I24" s="47">
        <v>23</v>
      </c>
      <c r="J24" s="81">
        <v>4</v>
      </c>
      <c r="K24" s="47">
        <v>7</v>
      </c>
      <c r="L24" s="47">
        <v>16</v>
      </c>
      <c r="M24" s="66">
        <v>6.67</v>
      </c>
      <c r="N24" s="66">
        <v>53.33</v>
      </c>
      <c r="O24" s="47">
        <v>40</v>
      </c>
      <c r="P24" s="47">
        <v>0</v>
      </c>
      <c r="Q24" s="47">
        <v>0</v>
      </c>
    </row>
    <row r="25" spans="1:17" ht="14.1" customHeight="1" x14ac:dyDescent="0.3">
      <c r="A25" s="65" t="s">
        <v>507</v>
      </c>
      <c r="B25" s="65" t="s">
        <v>54</v>
      </c>
      <c r="C25" s="65" t="s">
        <v>59</v>
      </c>
      <c r="D25" s="66">
        <v>8.3000000000000007</v>
      </c>
      <c r="E25" s="47">
        <v>13</v>
      </c>
      <c r="F25" s="66">
        <v>0.64</v>
      </c>
      <c r="G25" s="66">
        <v>0.96</v>
      </c>
      <c r="H25" s="47">
        <v>12</v>
      </c>
      <c r="I25" s="47">
        <v>23</v>
      </c>
      <c r="J25" s="81">
        <v>4</v>
      </c>
      <c r="K25" s="47">
        <v>11</v>
      </c>
      <c r="L25" s="47">
        <v>16</v>
      </c>
      <c r="M25" s="66">
        <v>7.69</v>
      </c>
      <c r="N25" s="66">
        <v>46.15</v>
      </c>
      <c r="O25" s="66">
        <v>38.46</v>
      </c>
      <c r="P25" s="47">
        <v>0</v>
      </c>
      <c r="Q25" s="66">
        <v>7.69</v>
      </c>
    </row>
    <row r="26" spans="1:17" ht="14.1" customHeight="1" x14ac:dyDescent="0.3">
      <c r="A26" s="65" t="s">
        <v>507</v>
      </c>
      <c r="B26" s="65" t="s">
        <v>54</v>
      </c>
      <c r="C26" s="65" t="s">
        <v>67</v>
      </c>
      <c r="D26" s="47">
        <v>11</v>
      </c>
      <c r="E26" s="47">
        <v>15</v>
      </c>
      <c r="F26" s="66">
        <v>0.73</v>
      </c>
      <c r="G26" s="66">
        <v>1.1000000000000001</v>
      </c>
      <c r="H26" s="47">
        <v>5</v>
      </c>
      <c r="I26" s="47">
        <v>23</v>
      </c>
      <c r="J26" s="81">
        <v>4</v>
      </c>
      <c r="K26" s="47">
        <v>4</v>
      </c>
      <c r="L26" s="47">
        <v>16</v>
      </c>
      <c r="M26" s="66">
        <v>6.67</v>
      </c>
      <c r="N26" s="66">
        <v>66.67</v>
      </c>
      <c r="O26" s="66">
        <v>26.67</v>
      </c>
      <c r="P26" s="47">
        <v>0</v>
      </c>
      <c r="Q26" s="47">
        <v>0</v>
      </c>
    </row>
    <row r="27" spans="1:17" ht="14.1" customHeight="1" x14ac:dyDescent="0.3">
      <c r="A27" s="65" t="s">
        <v>508</v>
      </c>
      <c r="B27" s="65" t="s">
        <v>54</v>
      </c>
      <c r="C27" s="65" t="s">
        <v>63</v>
      </c>
      <c r="D27" s="66">
        <v>50</v>
      </c>
      <c r="E27" s="47">
        <v>63</v>
      </c>
      <c r="F27" s="66">
        <v>0.79</v>
      </c>
      <c r="G27" s="66">
        <v>1.1200000000000001</v>
      </c>
      <c r="H27" s="47">
        <v>7</v>
      </c>
      <c r="I27" s="47">
        <v>32</v>
      </c>
      <c r="J27" s="81">
        <v>4</v>
      </c>
      <c r="K27" s="47">
        <v>6</v>
      </c>
      <c r="L27" s="47">
        <v>21</v>
      </c>
      <c r="M27" s="66">
        <v>34.92</v>
      </c>
      <c r="N27" s="66">
        <v>39.68</v>
      </c>
      <c r="O27" s="66">
        <v>25.4</v>
      </c>
      <c r="P27" s="47">
        <v>0</v>
      </c>
      <c r="Q27" s="47">
        <v>0</v>
      </c>
    </row>
    <row r="28" spans="1:17" ht="14.1" customHeight="1" x14ac:dyDescent="0.3">
      <c r="A28" s="65" t="s">
        <v>509</v>
      </c>
      <c r="B28" s="65" t="s">
        <v>54</v>
      </c>
      <c r="C28" s="65" t="s">
        <v>63</v>
      </c>
      <c r="D28" s="66">
        <v>65.5</v>
      </c>
      <c r="E28" s="47">
        <v>75</v>
      </c>
      <c r="F28" s="66">
        <v>0.87</v>
      </c>
      <c r="G28" s="66">
        <v>1.21</v>
      </c>
      <c r="H28" s="47">
        <v>3</v>
      </c>
      <c r="I28" s="47">
        <v>39</v>
      </c>
      <c r="J28" s="81">
        <v>4</v>
      </c>
      <c r="K28" s="47">
        <v>3</v>
      </c>
      <c r="L28" s="47">
        <v>23</v>
      </c>
      <c r="M28" s="66">
        <v>38.67</v>
      </c>
      <c r="N28" s="47">
        <v>60</v>
      </c>
      <c r="O28" s="66">
        <v>1.33</v>
      </c>
      <c r="P28" s="47">
        <v>0</v>
      </c>
      <c r="Q28" s="47">
        <v>0</v>
      </c>
    </row>
    <row r="29" spans="1:17" ht="14.1" customHeight="1" x14ac:dyDescent="0.3">
      <c r="A29" s="65" t="s">
        <v>515</v>
      </c>
      <c r="B29" s="65" t="s">
        <v>54</v>
      </c>
      <c r="C29" s="65" t="s">
        <v>60</v>
      </c>
      <c r="D29" s="66">
        <v>8.1</v>
      </c>
      <c r="E29" s="47">
        <v>12</v>
      </c>
      <c r="F29" s="66">
        <v>0.67</v>
      </c>
      <c r="G29" s="66">
        <v>0.93</v>
      </c>
      <c r="H29" s="47">
        <v>6</v>
      </c>
      <c r="I29" s="47">
        <v>9</v>
      </c>
      <c r="J29" s="81">
        <v>4</v>
      </c>
      <c r="K29" s="47">
        <v>6</v>
      </c>
      <c r="L29" s="47">
        <v>9</v>
      </c>
      <c r="M29" s="47">
        <v>0</v>
      </c>
      <c r="N29" s="66">
        <v>58.33</v>
      </c>
      <c r="O29" s="66">
        <v>41.67</v>
      </c>
      <c r="P29" s="47">
        <v>0</v>
      </c>
      <c r="Q29" s="47">
        <v>0</v>
      </c>
    </row>
    <row r="30" spans="1:17" ht="14.1" customHeight="1" x14ac:dyDescent="0.3">
      <c r="A30" s="65" t="s">
        <v>510</v>
      </c>
      <c r="B30" s="65" t="s">
        <v>54</v>
      </c>
      <c r="C30" s="65" t="s">
        <v>60</v>
      </c>
      <c r="D30" s="66">
        <v>32.4</v>
      </c>
      <c r="E30" s="47">
        <v>40</v>
      </c>
      <c r="F30" s="66">
        <v>0.81</v>
      </c>
      <c r="G30" s="66">
        <v>1.1599999999999999</v>
      </c>
      <c r="H30" s="47">
        <v>1</v>
      </c>
      <c r="I30" s="47">
        <v>13</v>
      </c>
      <c r="J30" s="81">
        <v>4</v>
      </c>
      <c r="K30" s="47">
        <v>1</v>
      </c>
      <c r="L30" s="47">
        <v>13</v>
      </c>
      <c r="M30" s="66">
        <v>42.5</v>
      </c>
      <c r="N30" s="47">
        <v>35</v>
      </c>
      <c r="O30" s="47">
        <v>20</v>
      </c>
      <c r="P30" s="66">
        <v>2.5</v>
      </c>
      <c r="Q30" s="47">
        <v>0</v>
      </c>
    </row>
    <row r="31" spans="1:17" ht="14.1" customHeight="1" x14ac:dyDescent="0.3">
      <c r="A31" s="65" t="s">
        <v>503</v>
      </c>
      <c r="B31" s="65" t="s">
        <v>54</v>
      </c>
      <c r="C31" s="65" t="s">
        <v>58</v>
      </c>
      <c r="D31" s="66">
        <v>21.3</v>
      </c>
      <c r="E31" s="47">
        <v>28</v>
      </c>
      <c r="F31" s="66">
        <v>0.76</v>
      </c>
      <c r="G31" s="66">
        <v>1.1599999999999999</v>
      </c>
      <c r="H31" s="47">
        <v>5</v>
      </c>
      <c r="I31" s="47">
        <v>22</v>
      </c>
      <c r="J31" s="81">
        <v>4</v>
      </c>
      <c r="K31" s="47">
        <v>5</v>
      </c>
      <c r="L31" s="47">
        <v>22</v>
      </c>
      <c r="M31" s="66">
        <v>17.86</v>
      </c>
      <c r="N31" s="66">
        <v>57.14</v>
      </c>
      <c r="O31" s="47">
        <v>25</v>
      </c>
      <c r="P31" s="47">
        <v>0</v>
      </c>
      <c r="Q31" s="47">
        <v>0</v>
      </c>
    </row>
    <row r="32" spans="1:17" ht="14.1" customHeight="1" x14ac:dyDescent="0.3">
      <c r="A32" s="65" t="s">
        <v>503</v>
      </c>
      <c r="B32" s="65" t="s">
        <v>54</v>
      </c>
      <c r="C32" s="65" t="s">
        <v>60</v>
      </c>
      <c r="D32" s="66">
        <v>12.1</v>
      </c>
      <c r="E32" s="47">
        <v>17</v>
      </c>
      <c r="F32" s="66">
        <v>0.71</v>
      </c>
      <c r="G32" s="66">
        <v>1.0900000000000001</v>
      </c>
      <c r="H32" s="47">
        <v>11</v>
      </c>
      <c r="I32" s="47">
        <v>22</v>
      </c>
      <c r="J32" s="81">
        <v>4</v>
      </c>
      <c r="K32" s="47">
        <v>11</v>
      </c>
      <c r="L32" s="47">
        <v>22</v>
      </c>
      <c r="M32" s="66">
        <v>17.649999999999999</v>
      </c>
      <c r="N32" s="66">
        <v>47.06</v>
      </c>
      <c r="O32" s="66">
        <v>29.41</v>
      </c>
      <c r="P32" s="66">
        <v>5.88</v>
      </c>
      <c r="Q32" s="47">
        <v>0</v>
      </c>
    </row>
    <row r="33" spans="1:17" ht="14.1" customHeight="1" x14ac:dyDescent="0.3">
      <c r="A33" s="65" t="s">
        <v>504</v>
      </c>
      <c r="B33" s="65" t="s">
        <v>54</v>
      </c>
      <c r="C33" s="65" t="s">
        <v>60</v>
      </c>
      <c r="D33" s="66">
        <v>14.1</v>
      </c>
      <c r="E33" s="47">
        <v>18</v>
      </c>
      <c r="F33" s="66">
        <v>0.78</v>
      </c>
      <c r="G33" s="66">
        <v>1.1200000000000001</v>
      </c>
      <c r="H33" s="47">
        <v>3</v>
      </c>
      <c r="I33" s="47">
        <v>27</v>
      </c>
      <c r="J33" s="81">
        <v>4</v>
      </c>
      <c r="K33" s="47">
        <v>3</v>
      </c>
      <c r="L33" s="47">
        <v>19</v>
      </c>
      <c r="M33" s="66">
        <v>16.670000000000002</v>
      </c>
      <c r="N33" s="66">
        <v>66.67</v>
      </c>
      <c r="O33" s="66">
        <v>16.670000000000002</v>
      </c>
      <c r="P33" s="47">
        <v>0</v>
      </c>
      <c r="Q33" s="47">
        <v>0</v>
      </c>
    </row>
    <row r="34" spans="1:17" ht="14.1" customHeight="1" x14ac:dyDescent="0.3">
      <c r="A34" s="65" t="s">
        <v>511</v>
      </c>
      <c r="B34" s="65" t="s">
        <v>54</v>
      </c>
      <c r="C34" s="65" t="s">
        <v>63</v>
      </c>
      <c r="D34" s="66">
        <v>10.1</v>
      </c>
      <c r="E34" s="47">
        <v>14</v>
      </c>
      <c r="F34" s="66">
        <v>0.72</v>
      </c>
      <c r="G34" s="66">
        <v>1.29</v>
      </c>
      <c r="H34" s="47">
        <v>2</v>
      </c>
      <c r="I34" s="47">
        <v>10</v>
      </c>
      <c r="J34" s="81">
        <v>4</v>
      </c>
      <c r="K34" s="47">
        <v>2</v>
      </c>
      <c r="L34" s="47">
        <v>10</v>
      </c>
      <c r="M34" s="66">
        <v>14.29</v>
      </c>
      <c r="N34" s="47">
        <v>50</v>
      </c>
      <c r="O34" s="66">
        <v>35.71</v>
      </c>
      <c r="P34" s="47">
        <v>0</v>
      </c>
      <c r="Q34" s="47">
        <v>0</v>
      </c>
    </row>
    <row r="35" spans="1:17" ht="14.1" customHeight="1" x14ac:dyDescent="0.3">
      <c r="A35" s="65" t="s">
        <v>511</v>
      </c>
      <c r="B35" s="65" t="s">
        <v>54</v>
      </c>
      <c r="C35" s="65" t="s">
        <v>67</v>
      </c>
      <c r="D35" s="66">
        <v>11.5</v>
      </c>
      <c r="E35" s="47">
        <v>23</v>
      </c>
      <c r="F35" s="66">
        <v>0.5</v>
      </c>
      <c r="G35" s="66">
        <v>0.9</v>
      </c>
      <c r="H35" s="47">
        <v>9</v>
      </c>
      <c r="I35" s="47">
        <v>10</v>
      </c>
      <c r="J35" s="81">
        <v>4</v>
      </c>
      <c r="K35" s="47">
        <v>9</v>
      </c>
      <c r="L35" s="47">
        <v>10</v>
      </c>
      <c r="M35" s="47">
        <v>0</v>
      </c>
      <c r="N35" s="66">
        <v>34.78</v>
      </c>
      <c r="O35" s="66">
        <v>39.130000000000003</v>
      </c>
      <c r="P35" s="66">
        <v>13.04</v>
      </c>
      <c r="Q35" s="66">
        <v>13.04</v>
      </c>
    </row>
    <row r="36" spans="1:17" ht="14.1" customHeight="1" x14ac:dyDescent="0.3">
      <c r="A36" s="65" t="s">
        <v>508</v>
      </c>
      <c r="B36" s="65" t="s">
        <v>68</v>
      </c>
      <c r="C36" s="65" t="s">
        <v>71</v>
      </c>
      <c r="D36" s="66">
        <v>9.1999999999999993</v>
      </c>
      <c r="E36" s="47">
        <v>14</v>
      </c>
      <c r="F36" s="66">
        <v>0.66</v>
      </c>
      <c r="G36" s="66">
        <v>0.93</v>
      </c>
      <c r="H36" s="47">
        <v>20</v>
      </c>
      <c r="I36" s="47">
        <v>32</v>
      </c>
      <c r="J36" s="81">
        <v>3</v>
      </c>
      <c r="K36" s="47">
        <v>5</v>
      </c>
      <c r="L36" s="47">
        <v>11</v>
      </c>
      <c r="M36" s="66">
        <v>14.29</v>
      </c>
      <c r="N36" s="66">
        <v>35.71</v>
      </c>
      <c r="O36" s="66">
        <v>42.86</v>
      </c>
      <c r="P36" s="66">
        <v>7.14</v>
      </c>
      <c r="Q36" s="47">
        <v>0</v>
      </c>
    </row>
    <row r="37" spans="1:17" ht="14.1" customHeight="1" x14ac:dyDescent="0.3">
      <c r="A37" s="65" t="s">
        <v>509</v>
      </c>
      <c r="B37" s="65" t="s">
        <v>68</v>
      </c>
      <c r="C37" s="65" t="s">
        <v>71</v>
      </c>
      <c r="D37" s="66">
        <v>21.9</v>
      </c>
      <c r="E37" s="47">
        <v>31</v>
      </c>
      <c r="F37" s="66">
        <v>0.71</v>
      </c>
      <c r="G37" s="66">
        <v>0.98</v>
      </c>
      <c r="H37" s="47">
        <v>29</v>
      </c>
      <c r="I37" s="47">
        <v>39</v>
      </c>
      <c r="J37" s="81">
        <v>4</v>
      </c>
      <c r="K37" s="47">
        <v>19</v>
      </c>
      <c r="L37" s="47">
        <v>23</v>
      </c>
      <c r="M37" s="66">
        <v>16.13</v>
      </c>
      <c r="N37" s="66">
        <v>41.94</v>
      </c>
      <c r="O37" s="66">
        <v>41.94</v>
      </c>
      <c r="P37" s="47">
        <v>0</v>
      </c>
      <c r="Q37" s="47">
        <v>0</v>
      </c>
    </row>
    <row r="38" spans="1:17" ht="14.1" customHeight="1" x14ac:dyDescent="0.3">
      <c r="A38" s="65" t="s">
        <v>512</v>
      </c>
      <c r="B38" s="65" t="s">
        <v>78</v>
      </c>
      <c r="C38" s="65" t="s">
        <v>80</v>
      </c>
      <c r="D38" s="66">
        <v>6.8</v>
      </c>
      <c r="E38" s="47">
        <v>10</v>
      </c>
      <c r="F38" s="66">
        <v>0.68</v>
      </c>
      <c r="G38" s="66">
        <v>1.03</v>
      </c>
      <c r="H38" s="47">
        <v>10</v>
      </c>
      <c r="I38" s="47">
        <v>24</v>
      </c>
      <c r="J38" s="81">
        <v>4</v>
      </c>
      <c r="K38" s="47">
        <v>10</v>
      </c>
      <c r="L38" s="47">
        <v>24</v>
      </c>
      <c r="M38" s="47">
        <v>0</v>
      </c>
      <c r="N38" s="47">
        <v>60</v>
      </c>
      <c r="O38" s="47">
        <v>40</v>
      </c>
      <c r="P38" s="47">
        <v>0</v>
      </c>
      <c r="Q38" s="47">
        <v>0</v>
      </c>
    </row>
    <row r="39" spans="1:17" ht="14.1" customHeight="1" x14ac:dyDescent="0.3">
      <c r="A39" s="65" t="s">
        <v>506</v>
      </c>
      <c r="B39" s="65" t="s">
        <v>78</v>
      </c>
      <c r="C39" s="65" t="s">
        <v>80</v>
      </c>
      <c r="D39" s="66">
        <v>8.6999999999999993</v>
      </c>
      <c r="E39" s="47">
        <v>15</v>
      </c>
      <c r="F39" s="66">
        <v>0.57999999999999996</v>
      </c>
      <c r="G39" s="66">
        <v>0.97</v>
      </c>
      <c r="H39" s="47">
        <v>22</v>
      </c>
      <c r="I39" s="47">
        <v>28</v>
      </c>
      <c r="J39" s="81">
        <v>4</v>
      </c>
      <c r="K39" s="47">
        <v>22</v>
      </c>
      <c r="L39" s="47">
        <v>28</v>
      </c>
      <c r="M39" s="47">
        <v>0</v>
      </c>
      <c r="N39" s="66">
        <v>46.67</v>
      </c>
      <c r="O39" s="66">
        <v>33.33</v>
      </c>
      <c r="P39" s="47">
        <v>20</v>
      </c>
      <c r="Q39" s="47">
        <v>0</v>
      </c>
    </row>
    <row r="40" spans="1:17" ht="14.1" customHeight="1" x14ac:dyDescent="0.3">
      <c r="A40" s="65" t="s">
        <v>507</v>
      </c>
      <c r="B40" s="65" t="s">
        <v>78</v>
      </c>
      <c r="C40" s="65" t="s">
        <v>80</v>
      </c>
      <c r="D40" s="66">
        <v>7.2</v>
      </c>
      <c r="E40" s="47">
        <v>12</v>
      </c>
      <c r="F40" s="66">
        <v>0.6</v>
      </c>
      <c r="G40" s="66">
        <v>0.9</v>
      </c>
      <c r="H40" s="47">
        <v>18</v>
      </c>
      <c r="I40" s="47">
        <v>23</v>
      </c>
      <c r="J40" s="81">
        <v>3</v>
      </c>
      <c r="K40" s="47">
        <v>5</v>
      </c>
      <c r="L40" s="47">
        <v>7</v>
      </c>
      <c r="M40" s="47">
        <v>0</v>
      </c>
      <c r="N40" s="47">
        <v>50</v>
      </c>
      <c r="O40" s="66">
        <v>33.33</v>
      </c>
      <c r="P40" s="66">
        <v>16.670000000000002</v>
      </c>
      <c r="Q40" s="47">
        <v>0</v>
      </c>
    </row>
    <row r="41" spans="1:17" ht="14.1" customHeight="1" x14ac:dyDescent="0.3">
      <c r="A41" s="65" t="s">
        <v>509</v>
      </c>
      <c r="B41" s="65" t="s">
        <v>78</v>
      </c>
      <c r="C41" s="65" t="s">
        <v>80</v>
      </c>
      <c r="D41" s="66">
        <v>15.6</v>
      </c>
      <c r="E41" s="47">
        <v>20</v>
      </c>
      <c r="F41" s="66">
        <v>0.78</v>
      </c>
      <c r="G41" s="66">
        <v>1.08</v>
      </c>
      <c r="H41" s="47">
        <v>13</v>
      </c>
      <c r="I41" s="47">
        <v>39</v>
      </c>
      <c r="J41" s="81">
        <v>4</v>
      </c>
      <c r="K41" s="47">
        <v>7</v>
      </c>
      <c r="L41" s="47">
        <v>23</v>
      </c>
      <c r="M41" s="47">
        <v>35</v>
      </c>
      <c r="N41" s="47">
        <v>40</v>
      </c>
      <c r="O41" s="47">
        <v>20</v>
      </c>
      <c r="P41" s="47">
        <v>5</v>
      </c>
      <c r="Q41" s="47">
        <v>0</v>
      </c>
    </row>
    <row r="42" spans="1:17" ht="14.1" customHeight="1" x14ac:dyDescent="0.3">
      <c r="A42" s="65" t="s">
        <v>515</v>
      </c>
      <c r="B42" s="65" t="s">
        <v>78</v>
      </c>
      <c r="C42" s="65" t="s">
        <v>81</v>
      </c>
      <c r="D42" s="66">
        <v>8.6</v>
      </c>
      <c r="E42" s="47">
        <v>12</v>
      </c>
      <c r="F42" s="66">
        <v>0.72</v>
      </c>
      <c r="G42" s="66">
        <v>0.99</v>
      </c>
      <c r="H42" s="47">
        <v>4</v>
      </c>
      <c r="I42" s="47">
        <v>9</v>
      </c>
      <c r="J42" s="81">
        <v>4</v>
      </c>
      <c r="K42" s="47">
        <v>4</v>
      </c>
      <c r="L42" s="47">
        <v>9</v>
      </c>
      <c r="M42" s="66">
        <v>33.33</v>
      </c>
      <c r="N42" s="66">
        <v>16.670000000000002</v>
      </c>
      <c r="O42" s="47">
        <v>50</v>
      </c>
      <c r="P42" s="47">
        <v>0</v>
      </c>
      <c r="Q42" s="47">
        <v>0</v>
      </c>
    </row>
    <row r="43" spans="1:17" ht="14.1" customHeight="1" x14ac:dyDescent="0.3">
      <c r="A43" s="65" t="s">
        <v>510</v>
      </c>
      <c r="B43" s="65" t="s">
        <v>78</v>
      </c>
      <c r="C43" s="65" t="s">
        <v>81</v>
      </c>
      <c r="D43" s="66">
        <v>19.7</v>
      </c>
      <c r="E43" s="47">
        <v>27</v>
      </c>
      <c r="F43" s="66">
        <v>0.73</v>
      </c>
      <c r="G43" s="66">
        <v>1.04</v>
      </c>
      <c r="H43" s="47">
        <v>6</v>
      </c>
      <c r="I43" s="47">
        <v>13</v>
      </c>
      <c r="J43" s="81">
        <v>4</v>
      </c>
      <c r="K43" s="47">
        <v>6</v>
      </c>
      <c r="L43" s="47">
        <v>13</v>
      </c>
      <c r="M43" s="66">
        <v>25.93</v>
      </c>
      <c r="N43" s="66">
        <v>33.33</v>
      </c>
      <c r="O43" s="66">
        <v>40.74</v>
      </c>
      <c r="P43" s="47">
        <v>0</v>
      </c>
      <c r="Q43" s="47">
        <v>0</v>
      </c>
    </row>
    <row r="44" spans="1:17" ht="14.1" customHeight="1" x14ac:dyDescent="0.3">
      <c r="A44" s="65" t="s">
        <v>503</v>
      </c>
      <c r="B44" s="65" t="s">
        <v>78</v>
      </c>
      <c r="C44" s="65" t="s">
        <v>81</v>
      </c>
      <c r="D44" s="66">
        <v>7.2</v>
      </c>
      <c r="E44" s="47">
        <v>13</v>
      </c>
      <c r="F44" s="66">
        <v>0.55000000000000004</v>
      </c>
      <c r="G44" s="66">
        <v>0.84</v>
      </c>
      <c r="H44" s="47">
        <v>17</v>
      </c>
      <c r="I44" s="47">
        <v>22</v>
      </c>
      <c r="J44" s="81">
        <v>4</v>
      </c>
      <c r="K44" s="47">
        <v>17</v>
      </c>
      <c r="L44" s="47">
        <v>22</v>
      </c>
      <c r="M44" s="47">
        <v>0</v>
      </c>
      <c r="N44" s="66">
        <v>38.46</v>
      </c>
      <c r="O44" s="66">
        <v>46.15</v>
      </c>
      <c r="P44" s="66">
        <v>7.69</v>
      </c>
      <c r="Q44" s="66">
        <v>7.69</v>
      </c>
    </row>
    <row r="45" spans="1:17" ht="14.1" customHeight="1" x14ac:dyDescent="0.3">
      <c r="A45" s="65" t="s">
        <v>507</v>
      </c>
      <c r="B45" s="65" t="s">
        <v>82</v>
      </c>
      <c r="C45" s="65" t="s">
        <v>83</v>
      </c>
      <c r="D45" s="66">
        <v>8.6999999999999993</v>
      </c>
      <c r="E45" s="47">
        <v>14</v>
      </c>
      <c r="F45" s="66">
        <v>0.62</v>
      </c>
      <c r="G45" s="66">
        <v>0.94</v>
      </c>
      <c r="H45" s="47">
        <v>15</v>
      </c>
      <c r="I45" s="47">
        <v>23</v>
      </c>
      <c r="J45" s="81">
        <v>4</v>
      </c>
      <c r="K45" s="47">
        <v>13</v>
      </c>
      <c r="L45" s="47">
        <v>16</v>
      </c>
      <c r="M45" s="66">
        <v>14.29</v>
      </c>
      <c r="N45" s="66">
        <v>28.57</v>
      </c>
      <c r="O45" s="47">
        <v>50</v>
      </c>
      <c r="P45" s="47">
        <v>0</v>
      </c>
      <c r="Q45" s="66">
        <v>7.14</v>
      </c>
    </row>
    <row r="46" spans="1:17" ht="14.1" customHeight="1" x14ac:dyDescent="0.3">
      <c r="A46" s="65" t="s">
        <v>508</v>
      </c>
      <c r="B46" s="65" t="s">
        <v>82</v>
      </c>
      <c r="C46" s="65" t="s">
        <v>83</v>
      </c>
      <c r="D46" s="66">
        <v>5.8</v>
      </c>
      <c r="E46" s="47">
        <v>13</v>
      </c>
      <c r="F46" s="66">
        <v>0.45</v>
      </c>
      <c r="G46" s="66">
        <v>0.63</v>
      </c>
      <c r="H46" s="47">
        <v>30</v>
      </c>
      <c r="I46" s="47">
        <v>32</v>
      </c>
      <c r="J46" s="81">
        <v>3</v>
      </c>
      <c r="K46" s="47">
        <v>9</v>
      </c>
      <c r="L46" s="47">
        <v>11</v>
      </c>
      <c r="M46" s="66">
        <v>23.08</v>
      </c>
      <c r="N46" s="47">
        <v>0</v>
      </c>
      <c r="O46" s="66">
        <v>30.77</v>
      </c>
      <c r="P46" s="66">
        <v>30.77</v>
      </c>
      <c r="Q46" s="66">
        <v>15.38</v>
      </c>
    </row>
    <row r="47" spans="1:17" ht="14.1" customHeight="1" x14ac:dyDescent="0.3">
      <c r="A47" s="65" t="s">
        <v>509</v>
      </c>
      <c r="B47" s="65" t="s">
        <v>82</v>
      </c>
      <c r="C47" s="65" t="s">
        <v>85</v>
      </c>
      <c r="D47" s="66">
        <v>7.5</v>
      </c>
      <c r="E47" s="47">
        <v>11</v>
      </c>
      <c r="F47" s="66">
        <v>0.68</v>
      </c>
      <c r="G47" s="66">
        <v>0.95</v>
      </c>
      <c r="H47" s="47">
        <v>30</v>
      </c>
      <c r="I47" s="47">
        <v>39</v>
      </c>
      <c r="J47" s="81">
        <v>3</v>
      </c>
      <c r="K47" s="47">
        <v>11</v>
      </c>
      <c r="L47" s="47">
        <v>16</v>
      </c>
      <c r="M47" s="66">
        <v>9.09</v>
      </c>
      <c r="N47" s="66">
        <v>45.45</v>
      </c>
      <c r="O47" s="66">
        <v>45.45</v>
      </c>
      <c r="P47" s="47">
        <v>0</v>
      </c>
      <c r="Q47" s="47">
        <v>0</v>
      </c>
    </row>
    <row r="48" spans="1:17" ht="14.1" customHeight="1" x14ac:dyDescent="0.3">
      <c r="A48" s="65" t="s">
        <v>503</v>
      </c>
      <c r="B48" s="65" t="s">
        <v>82</v>
      </c>
      <c r="C48" s="65" t="s">
        <v>87</v>
      </c>
      <c r="D48" s="66">
        <v>9.6</v>
      </c>
      <c r="E48" s="47">
        <v>16</v>
      </c>
      <c r="F48" s="66">
        <v>0.6</v>
      </c>
      <c r="G48" s="66">
        <v>0.92</v>
      </c>
      <c r="H48" s="47">
        <v>14</v>
      </c>
      <c r="I48" s="47">
        <v>22</v>
      </c>
      <c r="J48" s="81">
        <v>4</v>
      </c>
      <c r="K48" s="47">
        <v>14</v>
      </c>
      <c r="L48" s="47">
        <v>22</v>
      </c>
      <c r="M48" s="66">
        <v>12.5</v>
      </c>
      <c r="N48" s="66">
        <v>18.75</v>
      </c>
      <c r="O48" s="66">
        <v>62.5</v>
      </c>
      <c r="P48" s="66">
        <v>6.25</v>
      </c>
      <c r="Q48" s="47">
        <v>0</v>
      </c>
    </row>
    <row r="49" spans="1:17" ht="14.1" customHeight="1" x14ac:dyDescent="0.3">
      <c r="A49" s="65" t="s">
        <v>509</v>
      </c>
      <c r="B49" s="65" t="s">
        <v>90</v>
      </c>
      <c r="C49" s="65" t="s">
        <v>93</v>
      </c>
      <c r="D49" s="66">
        <v>9.5</v>
      </c>
      <c r="E49" s="47">
        <v>12</v>
      </c>
      <c r="F49" s="66">
        <v>0.79</v>
      </c>
      <c r="G49" s="66">
        <v>1.1000000000000001</v>
      </c>
      <c r="H49" s="47">
        <v>10</v>
      </c>
      <c r="I49" s="47">
        <v>39</v>
      </c>
      <c r="J49" s="81">
        <v>3</v>
      </c>
      <c r="K49" s="47">
        <v>5</v>
      </c>
      <c r="L49" s="47">
        <v>16</v>
      </c>
      <c r="M49" s="66">
        <v>33.33</v>
      </c>
      <c r="N49" s="47">
        <v>50</v>
      </c>
      <c r="O49" s="66">
        <v>8.33</v>
      </c>
      <c r="P49" s="66">
        <v>8.33</v>
      </c>
      <c r="Q49" s="47">
        <v>0</v>
      </c>
    </row>
    <row r="50" spans="1:17" ht="14.1" customHeight="1" x14ac:dyDescent="0.3">
      <c r="A50" s="65" t="s">
        <v>512</v>
      </c>
      <c r="B50" s="65" t="s">
        <v>94</v>
      </c>
      <c r="C50" s="65" t="s">
        <v>98</v>
      </c>
      <c r="D50" s="66">
        <v>5.5</v>
      </c>
      <c r="E50" s="47">
        <v>10</v>
      </c>
      <c r="F50" s="66">
        <v>0.55000000000000004</v>
      </c>
      <c r="G50" s="66">
        <v>0.83</v>
      </c>
      <c r="H50" s="47">
        <v>19</v>
      </c>
      <c r="I50" s="47">
        <v>24</v>
      </c>
      <c r="J50" s="81">
        <v>4</v>
      </c>
      <c r="K50" s="47">
        <v>19</v>
      </c>
      <c r="L50" s="47">
        <v>24</v>
      </c>
      <c r="M50" s="47">
        <v>10</v>
      </c>
      <c r="N50" s="47">
        <v>10</v>
      </c>
      <c r="O50" s="47">
        <v>70</v>
      </c>
      <c r="P50" s="47">
        <v>10</v>
      </c>
      <c r="Q50" s="47">
        <v>0</v>
      </c>
    </row>
    <row r="51" spans="1:17" ht="14.1" customHeight="1" x14ac:dyDescent="0.3">
      <c r="A51" s="65" t="s">
        <v>513</v>
      </c>
      <c r="B51" s="65" t="s">
        <v>94</v>
      </c>
      <c r="C51" s="65" t="s">
        <v>98</v>
      </c>
      <c r="D51" s="66">
        <v>4.5999999999999996</v>
      </c>
      <c r="E51" s="47">
        <v>10</v>
      </c>
      <c r="F51" s="66">
        <v>0.46</v>
      </c>
      <c r="G51" s="66">
        <v>0.77</v>
      </c>
      <c r="H51" s="47">
        <v>12</v>
      </c>
      <c r="I51" s="47">
        <v>12</v>
      </c>
      <c r="J51" s="81">
        <v>4</v>
      </c>
      <c r="K51" s="47">
        <v>12</v>
      </c>
      <c r="L51" s="47">
        <v>12</v>
      </c>
      <c r="M51" s="47">
        <v>10</v>
      </c>
      <c r="N51" s="47">
        <v>20</v>
      </c>
      <c r="O51" s="47">
        <v>20</v>
      </c>
      <c r="P51" s="47">
        <v>50</v>
      </c>
      <c r="Q51" s="47">
        <v>0</v>
      </c>
    </row>
    <row r="52" spans="1:17" ht="14.1" customHeight="1" x14ac:dyDescent="0.3">
      <c r="A52" s="65" t="s">
        <v>506</v>
      </c>
      <c r="B52" s="65" t="s">
        <v>94</v>
      </c>
      <c r="C52" s="65" t="s">
        <v>65</v>
      </c>
      <c r="D52" s="66">
        <v>6.8</v>
      </c>
      <c r="E52" s="47">
        <v>14</v>
      </c>
      <c r="F52" s="66">
        <v>0.49</v>
      </c>
      <c r="G52" s="66">
        <v>0.81</v>
      </c>
      <c r="H52" s="47">
        <v>27</v>
      </c>
      <c r="I52" s="47">
        <v>28</v>
      </c>
      <c r="J52" s="81">
        <v>4</v>
      </c>
      <c r="K52" s="47">
        <v>27</v>
      </c>
      <c r="L52" s="47">
        <v>28</v>
      </c>
      <c r="M52" s="47">
        <v>0</v>
      </c>
      <c r="N52" s="66">
        <v>21.43</v>
      </c>
      <c r="O52" s="66">
        <v>57.14</v>
      </c>
      <c r="P52" s="66">
        <v>14.29</v>
      </c>
      <c r="Q52" s="66">
        <v>7.14</v>
      </c>
    </row>
    <row r="53" spans="1:17" ht="14.1" customHeight="1" x14ac:dyDescent="0.3">
      <c r="A53" s="65" t="s">
        <v>508</v>
      </c>
      <c r="B53" s="65" t="s">
        <v>94</v>
      </c>
      <c r="C53" s="65" t="s">
        <v>97</v>
      </c>
      <c r="D53" s="66">
        <v>15.2</v>
      </c>
      <c r="E53" s="47">
        <v>19</v>
      </c>
      <c r="F53" s="66">
        <v>0.8</v>
      </c>
      <c r="G53" s="66">
        <v>1.1299999999999999</v>
      </c>
      <c r="H53" s="47">
        <v>5</v>
      </c>
      <c r="I53" s="47">
        <v>32</v>
      </c>
      <c r="J53" s="81">
        <v>4</v>
      </c>
      <c r="K53" s="47">
        <v>4</v>
      </c>
      <c r="L53" s="47">
        <v>21</v>
      </c>
      <c r="M53" s="66">
        <v>31.58</v>
      </c>
      <c r="N53" s="66">
        <v>47.37</v>
      </c>
      <c r="O53" s="66">
        <v>21.05</v>
      </c>
      <c r="P53" s="47">
        <v>0</v>
      </c>
      <c r="Q53" s="47">
        <v>0</v>
      </c>
    </row>
    <row r="54" spans="1:17" ht="14.1" customHeight="1" x14ac:dyDescent="0.3">
      <c r="A54" s="65" t="s">
        <v>509</v>
      </c>
      <c r="B54" s="65" t="s">
        <v>94</v>
      </c>
      <c r="C54" s="65" t="s">
        <v>97</v>
      </c>
      <c r="D54" s="66">
        <v>12.4</v>
      </c>
      <c r="E54" s="47">
        <v>17</v>
      </c>
      <c r="F54" s="66">
        <v>0.73</v>
      </c>
      <c r="G54" s="66">
        <v>1.01</v>
      </c>
      <c r="H54" s="47">
        <v>24</v>
      </c>
      <c r="I54" s="47">
        <v>39</v>
      </c>
      <c r="J54" s="81">
        <v>4</v>
      </c>
      <c r="K54" s="47">
        <v>15</v>
      </c>
      <c r="L54" s="47">
        <v>23</v>
      </c>
      <c r="M54" s="66">
        <v>17.649999999999999</v>
      </c>
      <c r="N54" s="66">
        <v>47.06</v>
      </c>
      <c r="O54" s="66">
        <v>35.29</v>
      </c>
      <c r="P54" s="47">
        <v>0</v>
      </c>
      <c r="Q54" s="47">
        <v>0</v>
      </c>
    </row>
    <row r="55" spans="1:17" ht="14.1" customHeight="1" x14ac:dyDescent="0.3">
      <c r="A55" s="65" t="s">
        <v>503</v>
      </c>
      <c r="B55" s="65" t="s">
        <v>94</v>
      </c>
      <c r="C55" s="65" t="s">
        <v>98</v>
      </c>
      <c r="D55" s="66">
        <v>5.5</v>
      </c>
      <c r="E55" s="47">
        <v>12</v>
      </c>
      <c r="F55" s="66">
        <v>0.46</v>
      </c>
      <c r="G55" s="66">
        <v>0.7</v>
      </c>
      <c r="H55" s="47">
        <v>21</v>
      </c>
      <c r="I55" s="47">
        <v>22</v>
      </c>
      <c r="J55" s="81">
        <v>4</v>
      </c>
      <c r="K55" s="47">
        <v>21</v>
      </c>
      <c r="L55" s="47">
        <v>22</v>
      </c>
      <c r="M55" s="47">
        <v>0</v>
      </c>
      <c r="N55" s="66">
        <v>16.670000000000002</v>
      </c>
      <c r="O55" s="66">
        <v>58.33</v>
      </c>
      <c r="P55" s="66">
        <v>16.670000000000002</v>
      </c>
      <c r="Q55" s="66">
        <v>8.33</v>
      </c>
    </row>
    <row r="56" spans="1:17" ht="14.1" customHeight="1" x14ac:dyDescent="0.3">
      <c r="A56" s="65" t="s">
        <v>504</v>
      </c>
      <c r="B56" s="65" t="s">
        <v>94</v>
      </c>
      <c r="C56" s="65" t="s">
        <v>97</v>
      </c>
      <c r="D56" s="66">
        <v>6.6</v>
      </c>
      <c r="E56" s="47">
        <v>11</v>
      </c>
      <c r="F56" s="66">
        <v>0.6</v>
      </c>
      <c r="G56" s="66">
        <v>0.86</v>
      </c>
      <c r="H56" s="47">
        <v>23</v>
      </c>
      <c r="I56" s="47">
        <v>27</v>
      </c>
      <c r="J56" s="81">
        <v>3</v>
      </c>
      <c r="K56" s="47">
        <v>4</v>
      </c>
      <c r="L56" s="47">
        <v>8</v>
      </c>
      <c r="M56" s="66">
        <v>9.09</v>
      </c>
      <c r="N56" s="66">
        <v>18.18</v>
      </c>
      <c r="O56" s="66">
        <v>72.73</v>
      </c>
      <c r="P56" s="47">
        <v>0</v>
      </c>
      <c r="Q56" s="47">
        <v>0</v>
      </c>
    </row>
    <row r="57" spans="1:17" ht="14.1" customHeight="1" x14ac:dyDescent="0.3">
      <c r="A57" s="65" t="s">
        <v>504</v>
      </c>
      <c r="B57" s="65" t="s">
        <v>94</v>
      </c>
      <c r="C57" s="65" t="s">
        <v>98</v>
      </c>
      <c r="D57" s="66">
        <v>5.9</v>
      </c>
      <c r="E57" s="47">
        <v>10</v>
      </c>
      <c r="F57" s="66">
        <v>0.59</v>
      </c>
      <c r="G57" s="66">
        <v>0.84</v>
      </c>
      <c r="H57" s="47">
        <v>24</v>
      </c>
      <c r="I57" s="47">
        <v>27</v>
      </c>
      <c r="J57" s="81">
        <v>3</v>
      </c>
      <c r="K57" s="47">
        <v>5</v>
      </c>
      <c r="L57" s="47">
        <v>8</v>
      </c>
      <c r="M57" s="47">
        <v>0</v>
      </c>
      <c r="N57" s="47">
        <v>40</v>
      </c>
      <c r="O57" s="47">
        <v>50</v>
      </c>
      <c r="P57" s="47">
        <v>10</v>
      </c>
      <c r="Q57" s="47">
        <v>0</v>
      </c>
    </row>
    <row r="58" spans="1:17" ht="14.1" customHeight="1" x14ac:dyDescent="0.3">
      <c r="A58" s="65" t="s">
        <v>507</v>
      </c>
      <c r="B58" s="65" t="s">
        <v>101</v>
      </c>
      <c r="C58" s="65" t="s">
        <v>104</v>
      </c>
      <c r="D58" s="66">
        <v>6.4</v>
      </c>
      <c r="E58" s="47">
        <v>11</v>
      </c>
      <c r="F58" s="66">
        <v>0.57999999999999996</v>
      </c>
      <c r="G58" s="66">
        <v>0.88</v>
      </c>
      <c r="H58" s="47">
        <v>20</v>
      </c>
      <c r="I58" s="47">
        <v>23</v>
      </c>
      <c r="J58" s="81">
        <v>3</v>
      </c>
      <c r="K58" s="47">
        <v>6</v>
      </c>
      <c r="L58" s="47">
        <v>7</v>
      </c>
      <c r="M58" s="47">
        <v>0</v>
      </c>
      <c r="N58" s="66">
        <v>36.36</v>
      </c>
      <c r="O58" s="66">
        <v>54.55</v>
      </c>
      <c r="P58" s="66">
        <v>9.09</v>
      </c>
      <c r="Q58" s="47">
        <v>0</v>
      </c>
    </row>
    <row r="59" spans="1:17" ht="14.1" customHeight="1" x14ac:dyDescent="0.3">
      <c r="A59" s="65" t="s">
        <v>508</v>
      </c>
      <c r="B59" s="65" t="s">
        <v>122</v>
      </c>
      <c r="C59" s="65" t="s">
        <v>123</v>
      </c>
      <c r="D59" s="66">
        <v>8.6</v>
      </c>
      <c r="E59" s="47">
        <v>10</v>
      </c>
      <c r="F59" s="66">
        <v>0.86</v>
      </c>
      <c r="G59" s="66">
        <v>1.21</v>
      </c>
      <c r="H59" s="47">
        <v>2</v>
      </c>
      <c r="I59" s="47">
        <v>32</v>
      </c>
      <c r="J59" s="81">
        <v>3</v>
      </c>
      <c r="K59" s="47">
        <v>1</v>
      </c>
      <c r="L59" s="47">
        <v>11</v>
      </c>
      <c r="M59" s="47">
        <v>60</v>
      </c>
      <c r="N59" s="47">
        <v>20</v>
      </c>
      <c r="O59" s="47">
        <v>20</v>
      </c>
      <c r="P59" s="47">
        <v>0</v>
      </c>
      <c r="Q59" s="47">
        <v>0</v>
      </c>
    </row>
    <row r="60" spans="1:17" ht="14.1" customHeight="1" x14ac:dyDescent="0.3">
      <c r="A60" s="65" t="s">
        <v>509</v>
      </c>
      <c r="B60" s="65" t="s">
        <v>122</v>
      </c>
      <c r="C60" s="65" t="s">
        <v>123</v>
      </c>
      <c r="D60" s="66">
        <v>9.3000000000000007</v>
      </c>
      <c r="E60" s="47">
        <v>13</v>
      </c>
      <c r="F60" s="66">
        <v>0.72</v>
      </c>
      <c r="G60" s="66">
        <v>0.99</v>
      </c>
      <c r="H60" s="47">
        <v>27</v>
      </c>
      <c r="I60" s="47">
        <v>39</v>
      </c>
      <c r="J60" s="81">
        <v>4</v>
      </c>
      <c r="K60" s="47">
        <v>18</v>
      </c>
      <c r="L60" s="47">
        <v>23</v>
      </c>
      <c r="M60" s="66">
        <v>15.38</v>
      </c>
      <c r="N60" s="66">
        <v>46.15</v>
      </c>
      <c r="O60" s="66">
        <v>38.46</v>
      </c>
      <c r="P60" s="47">
        <v>0</v>
      </c>
      <c r="Q60" s="47">
        <v>0</v>
      </c>
    </row>
    <row r="61" spans="1:17" ht="14.1" customHeight="1" x14ac:dyDescent="0.3">
      <c r="A61" s="65" t="s">
        <v>512</v>
      </c>
      <c r="B61" s="65" t="s">
        <v>129</v>
      </c>
      <c r="C61" s="65" t="s">
        <v>133</v>
      </c>
      <c r="D61" s="47">
        <v>9</v>
      </c>
      <c r="E61" s="47">
        <v>15</v>
      </c>
      <c r="F61" s="66">
        <v>0.6</v>
      </c>
      <c r="G61" s="66">
        <v>0.91</v>
      </c>
      <c r="H61" s="47">
        <v>17</v>
      </c>
      <c r="I61" s="47">
        <v>24</v>
      </c>
      <c r="J61" s="81">
        <v>4</v>
      </c>
      <c r="K61" s="47">
        <v>17</v>
      </c>
      <c r="L61" s="47">
        <v>24</v>
      </c>
      <c r="M61" s="66">
        <v>6.67</v>
      </c>
      <c r="N61" s="66">
        <v>33.33</v>
      </c>
      <c r="O61" s="66">
        <v>53.33</v>
      </c>
      <c r="P61" s="47">
        <v>0</v>
      </c>
      <c r="Q61" s="66">
        <v>6.67</v>
      </c>
    </row>
    <row r="62" spans="1:17" ht="14.1" customHeight="1" x14ac:dyDescent="0.3">
      <c r="A62" s="65" t="s">
        <v>512</v>
      </c>
      <c r="B62" s="65" t="s">
        <v>129</v>
      </c>
      <c r="C62" s="65" t="s">
        <v>135</v>
      </c>
      <c r="D62" s="66">
        <v>7.9</v>
      </c>
      <c r="E62" s="47">
        <v>13</v>
      </c>
      <c r="F62" s="66">
        <v>0.61</v>
      </c>
      <c r="G62" s="66">
        <v>0.92</v>
      </c>
      <c r="H62" s="47">
        <v>16</v>
      </c>
      <c r="I62" s="47">
        <v>24</v>
      </c>
      <c r="J62" s="81">
        <v>4</v>
      </c>
      <c r="K62" s="47">
        <v>16</v>
      </c>
      <c r="L62" s="47">
        <v>24</v>
      </c>
      <c r="M62" s="66">
        <v>7.69</v>
      </c>
      <c r="N62" s="66">
        <v>23.08</v>
      </c>
      <c r="O62" s="66">
        <v>69.23</v>
      </c>
      <c r="P62" s="47">
        <v>0</v>
      </c>
      <c r="Q62" s="47">
        <v>0</v>
      </c>
    </row>
    <row r="63" spans="1:17" ht="14.1" customHeight="1" x14ac:dyDescent="0.3">
      <c r="A63" s="65" t="s">
        <v>505</v>
      </c>
      <c r="B63" s="65" t="s">
        <v>129</v>
      </c>
      <c r="C63" s="65" t="s">
        <v>135</v>
      </c>
      <c r="D63" s="66">
        <v>11.1</v>
      </c>
      <c r="E63" s="47">
        <v>16</v>
      </c>
      <c r="F63" s="66">
        <v>0.69</v>
      </c>
      <c r="G63" s="66">
        <v>1.03</v>
      </c>
      <c r="H63" s="47">
        <v>8</v>
      </c>
      <c r="I63" s="47">
        <v>9</v>
      </c>
      <c r="J63" s="81">
        <v>4</v>
      </c>
      <c r="K63" s="47">
        <v>8</v>
      </c>
      <c r="L63" s="47">
        <v>9</v>
      </c>
      <c r="M63" s="66">
        <v>12.5</v>
      </c>
      <c r="N63" s="47">
        <v>50</v>
      </c>
      <c r="O63" s="66">
        <v>31.25</v>
      </c>
      <c r="P63" s="66">
        <v>6.25</v>
      </c>
      <c r="Q63" s="47">
        <v>0</v>
      </c>
    </row>
    <row r="64" spans="1:17" ht="14.1" customHeight="1" x14ac:dyDescent="0.3">
      <c r="A64" s="65" t="s">
        <v>513</v>
      </c>
      <c r="B64" s="65" t="s">
        <v>129</v>
      </c>
      <c r="C64" s="65" t="s">
        <v>135</v>
      </c>
      <c r="D64" s="66">
        <v>6.2</v>
      </c>
      <c r="E64" s="47">
        <v>12</v>
      </c>
      <c r="F64" s="66">
        <v>0.52</v>
      </c>
      <c r="G64" s="66">
        <v>0.87</v>
      </c>
      <c r="H64" s="47">
        <v>8</v>
      </c>
      <c r="I64" s="47">
        <v>12</v>
      </c>
      <c r="J64" s="81">
        <v>4</v>
      </c>
      <c r="K64" s="47">
        <v>8</v>
      </c>
      <c r="L64" s="47">
        <v>12</v>
      </c>
      <c r="M64" s="66">
        <v>8.33</v>
      </c>
      <c r="N64" s="47">
        <v>25</v>
      </c>
      <c r="O64" s="66">
        <v>33.33</v>
      </c>
      <c r="P64" s="66">
        <v>33.33</v>
      </c>
      <c r="Q64" s="47">
        <v>0</v>
      </c>
    </row>
    <row r="65" spans="1:17" ht="14.1" customHeight="1" x14ac:dyDescent="0.3">
      <c r="A65" s="65" t="s">
        <v>506</v>
      </c>
      <c r="B65" s="65" t="s">
        <v>129</v>
      </c>
      <c r="C65" s="65" t="s">
        <v>134</v>
      </c>
      <c r="D65" s="66">
        <v>16.600000000000001</v>
      </c>
      <c r="E65" s="47">
        <v>22</v>
      </c>
      <c r="F65" s="66">
        <v>0.75</v>
      </c>
      <c r="G65" s="66">
        <v>1.27</v>
      </c>
      <c r="H65" s="47">
        <v>5</v>
      </c>
      <c r="I65" s="47">
        <v>28</v>
      </c>
      <c r="J65" s="81">
        <v>4</v>
      </c>
      <c r="K65" s="47">
        <v>5</v>
      </c>
      <c r="L65" s="47">
        <v>28</v>
      </c>
      <c r="M65" s="66">
        <v>31.82</v>
      </c>
      <c r="N65" s="66">
        <v>45.45</v>
      </c>
      <c r="O65" s="66">
        <v>9.09</v>
      </c>
      <c r="P65" s="66">
        <v>13.64</v>
      </c>
      <c r="Q65" s="47">
        <v>0</v>
      </c>
    </row>
    <row r="66" spans="1:17" ht="14.1" customHeight="1" x14ac:dyDescent="0.3">
      <c r="A66" s="65" t="s">
        <v>506</v>
      </c>
      <c r="B66" s="65" t="s">
        <v>129</v>
      </c>
      <c r="C66" s="65" t="s">
        <v>135</v>
      </c>
      <c r="D66" s="66">
        <v>9.6999999999999993</v>
      </c>
      <c r="E66" s="47">
        <v>17</v>
      </c>
      <c r="F66" s="66">
        <v>0.56999999999999995</v>
      </c>
      <c r="G66" s="66">
        <v>0.96</v>
      </c>
      <c r="H66" s="47">
        <v>23</v>
      </c>
      <c r="I66" s="47">
        <v>28</v>
      </c>
      <c r="J66" s="81">
        <v>4</v>
      </c>
      <c r="K66" s="47">
        <v>23</v>
      </c>
      <c r="L66" s="47">
        <v>28</v>
      </c>
      <c r="M66" s="66">
        <v>11.76</v>
      </c>
      <c r="N66" s="66">
        <v>35.29</v>
      </c>
      <c r="O66" s="66">
        <v>29.41</v>
      </c>
      <c r="P66" s="66">
        <v>11.76</v>
      </c>
      <c r="Q66" s="66">
        <v>11.76</v>
      </c>
    </row>
    <row r="67" spans="1:17" ht="14.1" customHeight="1" x14ac:dyDescent="0.3">
      <c r="A67" s="65" t="s">
        <v>507</v>
      </c>
      <c r="B67" s="65" t="s">
        <v>129</v>
      </c>
      <c r="C67" s="65" t="s">
        <v>135</v>
      </c>
      <c r="D67" s="66">
        <v>16.5</v>
      </c>
      <c r="E67" s="47">
        <v>22</v>
      </c>
      <c r="F67" s="66">
        <v>0.75</v>
      </c>
      <c r="G67" s="66">
        <v>1.1299999999999999</v>
      </c>
      <c r="H67" s="47">
        <v>3</v>
      </c>
      <c r="I67" s="47">
        <v>23</v>
      </c>
      <c r="J67" s="81">
        <v>4</v>
      </c>
      <c r="K67" s="47">
        <v>2</v>
      </c>
      <c r="L67" s="47">
        <v>16</v>
      </c>
      <c r="M67" s="66">
        <v>9.09</v>
      </c>
      <c r="N67" s="66">
        <v>68.180000000000007</v>
      </c>
      <c r="O67" s="66">
        <v>22.73</v>
      </c>
      <c r="P67" s="47">
        <v>0</v>
      </c>
      <c r="Q67" s="47">
        <v>0</v>
      </c>
    </row>
    <row r="68" spans="1:17" ht="14.1" customHeight="1" x14ac:dyDescent="0.3">
      <c r="A68" s="65" t="s">
        <v>508</v>
      </c>
      <c r="B68" s="65" t="s">
        <v>129</v>
      </c>
      <c r="C68" s="65" t="s">
        <v>131</v>
      </c>
      <c r="D68" s="66">
        <v>37.4</v>
      </c>
      <c r="E68" s="47">
        <v>50</v>
      </c>
      <c r="F68" s="66">
        <v>0.75</v>
      </c>
      <c r="G68" s="66">
        <v>1.06</v>
      </c>
      <c r="H68" s="47">
        <v>13</v>
      </c>
      <c r="I68" s="47">
        <v>32</v>
      </c>
      <c r="J68" s="81">
        <v>4</v>
      </c>
      <c r="K68" s="47">
        <v>10</v>
      </c>
      <c r="L68" s="47">
        <v>21</v>
      </c>
      <c r="M68" s="47">
        <v>22</v>
      </c>
      <c r="N68" s="47">
        <v>46</v>
      </c>
      <c r="O68" s="47">
        <v>32</v>
      </c>
      <c r="P68" s="47">
        <v>0</v>
      </c>
      <c r="Q68" s="47">
        <v>0</v>
      </c>
    </row>
    <row r="69" spans="1:17" ht="14.1" customHeight="1" x14ac:dyDescent="0.3">
      <c r="A69" s="65" t="s">
        <v>509</v>
      </c>
      <c r="B69" s="65" t="s">
        <v>129</v>
      </c>
      <c r="C69" s="65" t="s">
        <v>131</v>
      </c>
      <c r="D69" s="66">
        <v>20.5</v>
      </c>
      <c r="E69" s="47">
        <v>27</v>
      </c>
      <c r="F69" s="66">
        <v>0.76</v>
      </c>
      <c r="G69" s="66">
        <v>1.05</v>
      </c>
      <c r="H69" s="47">
        <v>18</v>
      </c>
      <c r="I69" s="47">
        <v>39</v>
      </c>
      <c r="J69" s="81">
        <v>4</v>
      </c>
      <c r="K69" s="47">
        <v>11</v>
      </c>
      <c r="L69" s="47">
        <v>23</v>
      </c>
      <c r="M69" s="66">
        <v>18.52</v>
      </c>
      <c r="N69" s="66">
        <v>59.26</v>
      </c>
      <c r="O69" s="66">
        <v>18.52</v>
      </c>
      <c r="P69" s="66">
        <v>3.7</v>
      </c>
      <c r="Q69" s="47">
        <v>0</v>
      </c>
    </row>
    <row r="70" spans="1:17" ht="14.1" customHeight="1" x14ac:dyDescent="0.3">
      <c r="A70" s="65" t="s">
        <v>510</v>
      </c>
      <c r="B70" s="65" t="s">
        <v>129</v>
      </c>
      <c r="C70" s="65" t="s">
        <v>132</v>
      </c>
      <c r="D70" s="47">
        <v>8</v>
      </c>
      <c r="E70" s="47">
        <v>12</v>
      </c>
      <c r="F70" s="66">
        <v>0.67</v>
      </c>
      <c r="G70" s="66">
        <v>0.95</v>
      </c>
      <c r="H70" s="47">
        <v>9</v>
      </c>
      <c r="I70" s="47">
        <v>13</v>
      </c>
      <c r="J70" s="81">
        <v>4</v>
      </c>
      <c r="K70" s="47">
        <v>9</v>
      </c>
      <c r="L70" s="47">
        <v>13</v>
      </c>
      <c r="M70" s="66">
        <v>8.33</v>
      </c>
      <c r="N70" s="66">
        <v>41.67</v>
      </c>
      <c r="O70" s="47">
        <v>50</v>
      </c>
      <c r="P70" s="47">
        <v>0</v>
      </c>
      <c r="Q70" s="47">
        <v>0</v>
      </c>
    </row>
    <row r="71" spans="1:17" ht="14.1" customHeight="1" x14ac:dyDescent="0.3">
      <c r="A71" s="65" t="s">
        <v>503</v>
      </c>
      <c r="B71" s="65" t="s">
        <v>129</v>
      </c>
      <c r="C71" s="65" t="s">
        <v>132</v>
      </c>
      <c r="D71" s="66">
        <v>6.9</v>
      </c>
      <c r="E71" s="47">
        <v>10</v>
      </c>
      <c r="F71" s="66">
        <v>0.69</v>
      </c>
      <c r="G71" s="66">
        <v>1.05</v>
      </c>
      <c r="H71" s="47">
        <v>12</v>
      </c>
      <c r="I71" s="47">
        <v>22</v>
      </c>
      <c r="J71" s="81">
        <v>4</v>
      </c>
      <c r="K71" s="47">
        <v>12</v>
      </c>
      <c r="L71" s="47">
        <v>22</v>
      </c>
      <c r="M71" s="47">
        <v>20</v>
      </c>
      <c r="N71" s="47">
        <v>40</v>
      </c>
      <c r="O71" s="47">
        <v>30</v>
      </c>
      <c r="P71" s="47">
        <v>10</v>
      </c>
      <c r="Q71" s="47">
        <v>0</v>
      </c>
    </row>
    <row r="72" spans="1:17" ht="14.1" customHeight="1" x14ac:dyDescent="0.3">
      <c r="A72" s="65" t="s">
        <v>504</v>
      </c>
      <c r="B72" s="65" t="s">
        <v>129</v>
      </c>
      <c r="C72" s="65" t="s">
        <v>132</v>
      </c>
      <c r="D72" s="66">
        <v>15.2</v>
      </c>
      <c r="E72" s="47">
        <v>21</v>
      </c>
      <c r="F72" s="66">
        <v>0.72</v>
      </c>
      <c r="G72" s="66">
        <v>1.04</v>
      </c>
      <c r="H72" s="47">
        <v>13</v>
      </c>
      <c r="I72" s="47">
        <v>27</v>
      </c>
      <c r="J72" s="81">
        <v>4</v>
      </c>
      <c r="K72" s="47">
        <v>13</v>
      </c>
      <c r="L72" s="47">
        <v>19</v>
      </c>
      <c r="M72" s="66">
        <v>4.76</v>
      </c>
      <c r="N72" s="66">
        <v>66.67</v>
      </c>
      <c r="O72" s="66">
        <v>28.57</v>
      </c>
      <c r="P72" s="47">
        <v>0</v>
      </c>
      <c r="Q72" s="47">
        <v>0</v>
      </c>
    </row>
    <row r="73" spans="1:17" ht="14.1" customHeight="1" x14ac:dyDescent="0.3">
      <c r="A73" s="65" t="s">
        <v>508</v>
      </c>
      <c r="B73" s="65" t="s">
        <v>138</v>
      </c>
      <c r="C73" s="65" t="s">
        <v>143</v>
      </c>
      <c r="D73" s="66">
        <v>15.1</v>
      </c>
      <c r="E73" s="47">
        <v>20</v>
      </c>
      <c r="F73" s="66">
        <v>0.76</v>
      </c>
      <c r="G73" s="66">
        <v>1.07</v>
      </c>
      <c r="H73" s="47">
        <v>11</v>
      </c>
      <c r="I73" s="47">
        <v>32</v>
      </c>
      <c r="J73" s="81">
        <v>4</v>
      </c>
      <c r="K73" s="47">
        <v>8</v>
      </c>
      <c r="L73" s="47">
        <v>21</v>
      </c>
      <c r="M73" s="47">
        <v>45</v>
      </c>
      <c r="N73" s="47">
        <v>20</v>
      </c>
      <c r="O73" s="47">
        <v>25</v>
      </c>
      <c r="P73" s="47">
        <v>10</v>
      </c>
      <c r="Q73" s="47">
        <v>0</v>
      </c>
    </row>
    <row r="74" spans="1:17" ht="14.1" customHeight="1" x14ac:dyDescent="0.3">
      <c r="A74" s="65" t="s">
        <v>509</v>
      </c>
      <c r="B74" s="65" t="s">
        <v>138</v>
      </c>
      <c r="C74" s="65" t="s">
        <v>143</v>
      </c>
      <c r="D74" s="47">
        <v>8</v>
      </c>
      <c r="E74" s="47">
        <v>10</v>
      </c>
      <c r="F74" s="66">
        <v>0.8</v>
      </c>
      <c r="G74" s="66">
        <v>1.1100000000000001</v>
      </c>
      <c r="H74" s="47">
        <v>8</v>
      </c>
      <c r="I74" s="47">
        <v>39</v>
      </c>
      <c r="J74" s="81">
        <v>3</v>
      </c>
      <c r="K74" s="47">
        <v>4</v>
      </c>
      <c r="L74" s="47">
        <v>16</v>
      </c>
      <c r="M74" s="47">
        <v>30</v>
      </c>
      <c r="N74" s="47">
        <v>50</v>
      </c>
      <c r="O74" s="47">
        <v>20</v>
      </c>
      <c r="P74" s="47">
        <v>0</v>
      </c>
      <c r="Q74" s="47">
        <v>0</v>
      </c>
    </row>
    <row r="75" spans="1:17" ht="14.1" customHeight="1" x14ac:dyDescent="0.3">
      <c r="A75" s="65" t="s">
        <v>512</v>
      </c>
      <c r="B75" s="65" t="s">
        <v>145</v>
      </c>
      <c r="C75" s="65" t="s">
        <v>147</v>
      </c>
      <c r="D75" s="66">
        <v>9.1</v>
      </c>
      <c r="E75" s="47">
        <v>12</v>
      </c>
      <c r="F75" s="66">
        <v>0.76</v>
      </c>
      <c r="G75" s="66">
        <v>1.1499999999999999</v>
      </c>
      <c r="H75" s="47">
        <v>7</v>
      </c>
      <c r="I75" s="47">
        <v>24</v>
      </c>
      <c r="J75" s="81">
        <v>4</v>
      </c>
      <c r="K75" s="47">
        <v>7</v>
      </c>
      <c r="L75" s="47">
        <v>24</v>
      </c>
      <c r="M75" s="66">
        <v>41.67</v>
      </c>
      <c r="N75" s="66">
        <v>16.670000000000002</v>
      </c>
      <c r="O75" s="66">
        <v>41.67</v>
      </c>
      <c r="P75" s="47">
        <v>0</v>
      </c>
      <c r="Q75" s="47">
        <v>0</v>
      </c>
    </row>
    <row r="76" spans="1:17" ht="14.1" customHeight="1" x14ac:dyDescent="0.3">
      <c r="A76" s="65" t="s">
        <v>506</v>
      </c>
      <c r="B76" s="65" t="s">
        <v>145</v>
      </c>
      <c r="C76" s="65" t="s">
        <v>146</v>
      </c>
      <c r="D76" s="66">
        <v>9.1999999999999993</v>
      </c>
      <c r="E76" s="47">
        <v>12</v>
      </c>
      <c r="F76" s="66">
        <v>0.77</v>
      </c>
      <c r="G76" s="66">
        <v>1.29</v>
      </c>
      <c r="H76" s="47">
        <v>3</v>
      </c>
      <c r="I76" s="47">
        <v>28</v>
      </c>
      <c r="J76" s="81">
        <v>4</v>
      </c>
      <c r="K76" s="47">
        <v>3</v>
      </c>
      <c r="L76" s="47">
        <v>28</v>
      </c>
      <c r="M76" s="66">
        <v>8.33</v>
      </c>
      <c r="N76" s="47">
        <v>75</v>
      </c>
      <c r="O76" s="66">
        <v>16.670000000000002</v>
      </c>
      <c r="P76" s="47">
        <v>0</v>
      </c>
      <c r="Q76" s="47">
        <v>0</v>
      </c>
    </row>
    <row r="77" spans="1:17" ht="14.1" customHeight="1" x14ac:dyDescent="0.3">
      <c r="A77" s="65" t="s">
        <v>507</v>
      </c>
      <c r="B77" s="65" t="s">
        <v>145</v>
      </c>
      <c r="C77" s="65" t="s">
        <v>146</v>
      </c>
      <c r="D77" s="66">
        <v>6.7</v>
      </c>
      <c r="E77" s="47">
        <v>11</v>
      </c>
      <c r="F77" s="66">
        <v>0.61</v>
      </c>
      <c r="G77" s="66">
        <v>0.92</v>
      </c>
      <c r="H77" s="47">
        <v>17</v>
      </c>
      <c r="I77" s="47">
        <v>23</v>
      </c>
      <c r="J77" s="81">
        <v>3</v>
      </c>
      <c r="K77" s="47">
        <v>4</v>
      </c>
      <c r="L77" s="47">
        <v>7</v>
      </c>
      <c r="M77" s="47">
        <v>0</v>
      </c>
      <c r="N77" s="66">
        <v>45.45</v>
      </c>
      <c r="O77" s="66">
        <v>45.45</v>
      </c>
      <c r="P77" s="66">
        <v>9.09</v>
      </c>
      <c r="Q77" s="47">
        <v>0</v>
      </c>
    </row>
    <row r="78" spans="1:17" ht="14.1" customHeight="1" x14ac:dyDescent="0.3">
      <c r="A78" s="65" t="s">
        <v>508</v>
      </c>
      <c r="B78" s="65" t="s">
        <v>145</v>
      </c>
      <c r="C78" s="65" t="s">
        <v>147</v>
      </c>
      <c r="D78" s="66">
        <v>8.8000000000000007</v>
      </c>
      <c r="E78" s="47">
        <v>15</v>
      </c>
      <c r="F78" s="66">
        <v>0.59</v>
      </c>
      <c r="G78" s="66">
        <v>0.83</v>
      </c>
      <c r="H78" s="47">
        <v>25</v>
      </c>
      <c r="I78" s="47">
        <v>32</v>
      </c>
      <c r="J78" s="81">
        <v>3</v>
      </c>
      <c r="K78" s="47">
        <v>7</v>
      </c>
      <c r="L78" s="47">
        <v>11</v>
      </c>
      <c r="M78" s="47">
        <v>20</v>
      </c>
      <c r="N78" s="66">
        <v>26.67</v>
      </c>
      <c r="O78" s="66">
        <v>26.67</v>
      </c>
      <c r="P78" s="47">
        <v>20</v>
      </c>
      <c r="Q78" s="66">
        <v>6.67</v>
      </c>
    </row>
    <row r="79" spans="1:17" ht="14.1" customHeight="1" x14ac:dyDescent="0.3">
      <c r="A79" s="65" t="s">
        <v>509</v>
      </c>
      <c r="B79" s="65" t="s">
        <v>145</v>
      </c>
      <c r="C79" s="65" t="s">
        <v>147</v>
      </c>
      <c r="D79" s="66">
        <v>8.6</v>
      </c>
      <c r="E79" s="47">
        <v>12</v>
      </c>
      <c r="F79" s="66">
        <v>0.72</v>
      </c>
      <c r="G79" s="66">
        <v>0.99</v>
      </c>
      <c r="H79" s="47">
        <v>27</v>
      </c>
      <c r="I79" s="47">
        <v>39</v>
      </c>
      <c r="J79" s="81">
        <v>3</v>
      </c>
      <c r="K79" s="47">
        <v>10</v>
      </c>
      <c r="L79" s="47">
        <v>16</v>
      </c>
      <c r="M79" s="66">
        <v>8.33</v>
      </c>
      <c r="N79" s="66">
        <v>58.33</v>
      </c>
      <c r="O79" s="66">
        <v>33.33</v>
      </c>
      <c r="P79" s="47">
        <v>0</v>
      </c>
      <c r="Q79" s="47">
        <v>0</v>
      </c>
    </row>
    <row r="80" spans="1:17" ht="14.1" customHeight="1" x14ac:dyDescent="0.3">
      <c r="A80" s="65" t="s">
        <v>510</v>
      </c>
      <c r="B80" s="65" t="s">
        <v>145</v>
      </c>
      <c r="C80" s="65" t="s">
        <v>146</v>
      </c>
      <c r="D80" s="66">
        <v>6.3</v>
      </c>
      <c r="E80" s="47">
        <v>10</v>
      </c>
      <c r="F80" s="66">
        <v>0.63</v>
      </c>
      <c r="G80" s="66">
        <v>0.9</v>
      </c>
      <c r="H80" s="47">
        <v>12</v>
      </c>
      <c r="I80" s="47">
        <v>13</v>
      </c>
      <c r="J80" s="81">
        <v>4</v>
      </c>
      <c r="K80" s="47">
        <v>12</v>
      </c>
      <c r="L80" s="47">
        <v>13</v>
      </c>
      <c r="M80" s="47">
        <v>20</v>
      </c>
      <c r="N80" s="47">
        <v>30</v>
      </c>
      <c r="O80" s="47">
        <v>30</v>
      </c>
      <c r="P80" s="47">
        <v>20</v>
      </c>
      <c r="Q80" s="47">
        <v>0</v>
      </c>
    </row>
    <row r="81" spans="1:17" ht="14.1" customHeight="1" x14ac:dyDescent="0.3">
      <c r="A81" s="65" t="s">
        <v>503</v>
      </c>
      <c r="B81" s="65" t="s">
        <v>145</v>
      </c>
      <c r="C81" s="65" t="s">
        <v>146</v>
      </c>
      <c r="D81" s="66">
        <v>11.9</v>
      </c>
      <c r="E81" s="47">
        <v>16</v>
      </c>
      <c r="F81" s="66">
        <v>0.74</v>
      </c>
      <c r="G81" s="66">
        <v>1.1299999999999999</v>
      </c>
      <c r="H81" s="47">
        <v>7</v>
      </c>
      <c r="I81" s="47">
        <v>22</v>
      </c>
      <c r="J81" s="81">
        <v>4</v>
      </c>
      <c r="K81" s="47">
        <v>7</v>
      </c>
      <c r="L81" s="47">
        <v>22</v>
      </c>
      <c r="M81" s="66">
        <v>18.75</v>
      </c>
      <c r="N81" s="47">
        <v>50</v>
      </c>
      <c r="O81" s="66">
        <v>31.25</v>
      </c>
      <c r="P81" s="47">
        <v>0</v>
      </c>
      <c r="Q81" s="47">
        <v>0</v>
      </c>
    </row>
    <row r="82" spans="1:17" ht="14.1" customHeight="1" x14ac:dyDescent="0.3">
      <c r="A82" s="65" t="s">
        <v>512</v>
      </c>
      <c r="B82" s="65" t="s">
        <v>149</v>
      </c>
      <c r="C82" s="65" t="s">
        <v>150</v>
      </c>
      <c r="D82" s="66">
        <v>9.1999999999999993</v>
      </c>
      <c r="E82" s="47">
        <v>10</v>
      </c>
      <c r="F82" s="66">
        <v>0.92</v>
      </c>
      <c r="G82" s="66">
        <v>1.39</v>
      </c>
      <c r="H82" s="47">
        <v>2</v>
      </c>
      <c r="I82" s="47">
        <v>24</v>
      </c>
      <c r="J82" s="81">
        <v>4</v>
      </c>
      <c r="K82" s="47">
        <v>2</v>
      </c>
      <c r="L82" s="47">
        <v>24</v>
      </c>
      <c r="M82" s="47">
        <v>60</v>
      </c>
      <c r="N82" s="47">
        <v>40</v>
      </c>
      <c r="O82" s="47">
        <v>0</v>
      </c>
      <c r="P82" s="47">
        <v>0</v>
      </c>
      <c r="Q82" s="47">
        <v>0</v>
      </c>
    </row>
    <row r="83" spans="1:17" ht="14.1" customHeight="1" x14ac:dyDescent="0.3">
      <c r="A83" s="65" t="s">
        <v>508</v>
      </c>
      <c r="B83" s="65" t="s">
        <v>164</v>
      </c>
      <c r="C83" s="65" t="s">
        <v>165</v>
      </c>
      <c r="D83" s="66">
        <v>5.9</v>
      </c>
      <c r="E83" s="47">
        <v>10</v>
      </c>
      <c r="F83" s="66">
        <v>0.59</v>
      </c>
      <c r="G83" s="66">
        <v>0.83</v>
      </c>
      <c r="H83" s="47">
        <v>25</v>
      </c>
      <c r="I83" s="47">
        <v>32</v>
      </c>
      <c r="J83" s="81">
        <v>3</v>
      </c>
      <c r="K83" s="47">
        <v>7</v>
      </c>
      <c r="L83" s="47">
        <v>11</v>
      </c>
      <c r="M83" s="47">
        <v>10</v>
      </c>
      <c r="N83" s="47">
        <v>30</v>
      </c>
      <c r="O83" s="47">
        <v>50</v>
      </c>
      <c r="P83" s="47">
        <v>0</v>
      </c>
      <c r="Q83" s="47">
        <v>10</v>
      </c>
    </row>
    <row r="84" spans="1:17" ht="14.1" customHeight="1" x14ac:dyDescent="0.3">
      <c r="A84" s="65" t="s">
        <v>509</v>
      </c>
      <c r="B84" s="65" t="s">
        <v>164</v>
      </c>
      <c r="C84" s="65" t="s">
        <v>165</v>
      </c>
      <c r="D84" s="66">
        <v>8.6999999999999993</v>
      </c>
      <c r="E84" s="47">
        <v>11</v>
      </c>
      <c r="F84" s="66">
        <v>0.79</v>
      </c>
      <c r="G84" s="66">
        <v>1.1000000000000001</v>
      </c>
      <c r="H84" s="47">
        <v>10</v>
      </c>
      <c r="I84" s="47">
        <v>39</v>
      </c>
      <c r="J84" s="81">
        <v>3</v>
      </c>
      <c r="K84" s="47">
        <v>5</v>
      </c>
      <c r="L84" s="47">
        <v>16</v>
      </c>
      <c r="M84" s="66">
        <v>36.36</v>
      </c>
      <c r="N84" s="66">
        <v>36.36</v>
      </c>
      <c r="O84" s="66">
        <v>27.27</v>
      </c>
      <c r="P84" s="47">
        <v>0</v>
      </c>
      <c r="Q84" s="47">
        <v>0</v>
      </c>
    </row>
    <row r="85" spans="1:17" ht="14.1" customHeight="1" x14ac:dyDescent="0.3">
      <c r="A85" s="65" t="s">
        <v>508</v>
      </c>
      <c r="B85" s="65" t="s">
        <v>168</v>
      </c>
      <c r="C85" s="65" t="s">
        <v>169</v>
      </c>
      <c r="D85" s="66">
        <v>32.9</v>
      </c>
      <c r="E85" s="47">
        <v>40</v>
      </c>
      <c r="F85" s="66">
        <v>0.82</v>
      </c>
      <c r="G85" s="66">
        <v>1.1599999999999999</v>
      </c>
      <c r="H85" s="47">
        <v>4</v>
      </c>
      <c r="I85" s="47">
        <v>32</v>
      </c>
      <c r="J85" s="81">
        <v>4</v>
      </c>
      <c r="K85" s="47">
        <v>3</v>
      </c>
      <c r="L85" s="47">
        <v>21</v>
      </c>
      <c r="M85" s="66">
        <v>37.5</v>
      </c>
      <c r="N85" s="47">
        <v>45</v>
      </c>
      <c r="O85" s="66">
        <v>17.5</v>
      </c>
      <c r="P85" s="47">
        <v>0</v>
      </c>
      <c r="Q85" s="47">
        <v>0</v>
      </c>
    </row>
    <row r="86" spans="1:17" ht="14.1" customHeight="1" x14ac:dyDescent="0.3">
      <c r="A86" s="65" t="s">
        <v>509</v>
      </c>
      <c r="B86" s="65" t="s">
        <v>168</v>
      </c>
      <c r="C86" s="65" t="s">
        <v>169</v>
      </c>
      <c r="D86" s="66">
        <v>23.8</v>
      </c>
      <c r="E86" s="47">
        <v>30</v>
      </c>
      <c r="F86" s="66">
        <v>0.79</v>
      </c>
      <c r="G86" s="66">
        <v>1.1000000000000001</v>
      </c>
      <c r="H86" s="47">
        <v>10</v>
      </c>
      <c r="I86" s="47">
        <v>39</v>
      </c>
      <c r="J86" s="81">
        <v>4</v>
      </c>
      <c r="K86" s="47">
        <v>6</v>
      </c>
      <c r="L86" s="47">
        <v>23</v>
      </c>
      <c r="M86" s="66">
        <v>26.67</v>
      </c>
      <c r="N86" s="66">
        <v>53.33</v>
      </c>
      <c r="O86" s="47">
        <v>20</v>
      </c>
      <c r="P86" s="47">
        <v>0</v>
      </c>
      <c r="Q86" s="47">
        <v>0</v>
      </c>
    </row>
    <row r="87" spans="1:17" ht="14.1" customHeight="1" x14ac:dyDescent="0.3">
      <c r="A87" s="65" t="s">
        <v>503</v>
      </c>
      <c r="B87" s="65" t="s">
        <v>168</v>
      </c>
      <c r="C87" s="65" t="s">
        <v>171</v>
      </c>
      <c r="D87" s="66">
        <v>10.199999999999999</v>
      </c>
      <c r="E87" s="47">
        <v>14</v>
      </c>
      <c r="F87" s="66">
        <v>0.73</v>
      </c>
      <c r="G87" s="66">
        <v>1.1100000000000001</v>
      </c>
      <c r="H87" s="47">
        <v>8</v>
      </c>
      <c r="I87" s="47">
        <v>22</v>
      </c>
      <c r="J87" s="81">
        <v>4</v>
      </c>
      <c r="K87" s="47">
        <v>8</v>
      </c>
      <c r="L87" s="47">
        <v>22</v>
      </c>
      <c r="M87" s="66">
        <v>28.57</v>
      </c>
      <c r="N87" s="66">
        <v>35.71</v>
      </c>
      <c r="O87" s="66">
        <v>28.57</v>
      </c>
      <c r="P87" s="66">
        <v>7.14</v>
      </c>
      <c r="Q87" s="47">
        <v>0</v>
      </c>
    </row>
    <row r="88" spans="1:17" ht="14.1" customHeight="1" x14ac:dyDescent="0.3">
      <c r="A88" s="65" t="s">
        <v>512</v>
      </c>
      <c r="B88" s="65" t="s">
        <v>175</v>
      </c>
      <c r="C88" s="65" t="s">
        <v>178</v>
      </c>
      <c r="D88" s="47">
        <v>5</v>
      </c>
      <c r="E88" s="47">
        <v>10</v>
      </c>
      <c r="F88" s="66">
        <v>0.5</v>
      </c>
      <c r="G88" s="66">
        <v>0.76</v>
      </c>
      <c r="H88" s="47">
        <v>22</v>
      </c>
      <c r="I88" s="47">
        <v>24</v>
      </c>
      <c r="J88" s="81">
        <v>4</v>
      </c>
      <c r="K88" s="47">
        <v>22</v>
      </c>
      <c r="L88" s="47">
        <v>24</v>
      </c>
      <c r="M88" s="47">
        <v>0</v>
      </c>
      <c r="N88" s="47">
        <v>20</v>
      </c>
      <c r="O88" s="47">
        <v>60</v>
      </c>
      <c r="P88" s="47">
        <v>20</v>
      </c>
      <c r="Q88" s="47">
        <v>0</v>
      </c>
    </row>
    <row r="89" spans="1:17" ht="14.1" customHeight="1" x14ac:dyDescent="0.3">
      <c r="A89" s="65" t="s">
        <v>508</v>
      </c>
      <c r="B89" s="65" t="s">
        <v>175</v>
      </c>
      <c r="C89" s="65" t="s">
        <v>178</v>
      </c>
      <c r="D89" s="66">
        <v>11.3</v>
      </c>
      <c r="E89" s="47">
        <v>19</v>
      </c>
      <c r="F89" s="66">
        <v>0.59</v>
      </c>
      <c r="G89" s="66">
        <v>0.84</v>
      </c>
      <c r="H89" s="47">
        <v>24</v>
      </c>
      <c r="I89" s="47">
        <v>32</v>
      </c>
      <c r="J89" s="81">
        <v>4</v>
      </c>
      <c r="K89" s="47">
        <v>18</v>
      </c>
      <c r="L89" s="47">
        <v>21</v>
      </c>
      <c r="M89" s="66">
        <v>21.05</v>
      </c>
      <c r="N89" s="66">
        <v>26.32</v>
      </c>
      <c r="O89" s="66">
        <v>26.32</v>
      </c>
      <c r="P89" s="66">
        <v>21.05</v>
      </c>
      <c r="Q89" s="66">
        <v>5.26</v>
      </c>
    </row>
    <row r="90" spans="1:17" ht="14.1" customHeight="1" x14ac:dyDescent="0.3">
      <c r="A90" s="65" t="s">
        <v>509</v>
      </c>
      <c r="B90" s="65" t="s">
        <v>175</v>
      </c>
      <c r="C90" s="65" t="s">
        <v>178</v>
      </c>
      <c r="D90" s="47">
        <v>9</v>
      </c>
      <c r="E90" s="47">
        <v>12</v>
      </c>
      <c r="F90" s="66">
        <v>0.75</v>
      </c>
      <c r="G90" s="66">
        <v>1.04</v>
      </c>
      <c r="H90" s="47">
        <v>19</v>
      </c>
      <c r="I90" s="47">
        <v>39</v>
      </c>
      <c r="J90" s="81">
        <v>3</v>
      </c>
      <c r="K90" s="47">
        <v>8</v>
      </c>
      <c r="L90" s="47">
        <v>16</v>
      </c>
      <c r="M90" s="66">
        <v>33.33</v>
      </c>
      <c r="N90" s="66">
        <v>41.67</v>
      </c>
      <c r="O90" s="66">
        <v>16.670000000000002</v>
      </c>
      <c r="P90" s="47">
        <v>0</v>
      </c>
      <c r="Q90" s="66">
        <v>8.33</v>
      </c>
    </row>
    <row r="91" spans="1:17" ht="14.1" customHeight="1" x14ac:dyDescent="0.3">
      <c r="A91" s="65" t="s">
        <v>503</v>
      </c>
      <c r="B91" s="65" t="s">
        <v>175</v>
      </c>
      <c r="C91" s="65" t="s">
        <v>178</v>
      </c>
      <c r="D91" s="66">
        <v>7.4</v>
      </c>
      <c r="E91" s="47">
        <v>14</v>
      </c>
      <c r="F91" s="66">
        <v>0.53</v>
      </c>
      <c r="G91" s="66">
        <v>0.81</v>
      </c>
      <c r="H91" s="47">
        <v>18</v>
      </c>
      <c r="I91" s="47">
        <v>22</v>
      </c>
      <c r="J91" s="81">
        <v>4</v>
      </c>
      <c r="K91" s="47">
        <v>18</v>
      </c>
      <c r="L91" s="47">
        <v>22</v>
      </c>
      <c r="M91" s="47">
        <v>0</v>
      </c>
      <c r="N91" s="66">
        <v>42.86</v>
      </c>
      <c r="O91" s="66">
        <v>28.57</v>
      </c>
      <c r="P91" s="66">
        <v>21.43</v>
      </c>
      <c r="Q91" s="66">
        <v>7.14</v>
      </c>
    </row>
    <row r="92" spans="1:17" ht="14.1" customHeight="1" x14ac:dyDescent="0.3">
      <c r="A92" s="65" t="s">
        <v>504</v>
      </c>
      <c r="B92" s="65" t="s">
        <v>175</v>
      </c>
      <c r="C92" s="65" t="s">
        <v>176</v>
      </c>
      <c r="D92" s="66">
        <v>11.5</v>
      </c>
      <c r="E92" s="47">
        <v>15</v>
      </c>
      <c r="F92" s="66">
        <v>0.77</v>
      </c>
      <c r="G92" s="66">
        <v>1.1000000000000001</v>
      </c>
      <c r="H92" s="47">
        <v>6</v>
      </c>
      <c r="I92" s="47">
        <v>27</v>
      </c>
      <c r="J92" s="81">
        <v>4</v>
      </c>
      <c r="K92" s="47">
        <v>6</v>
      </c>
      <c r="L92" s="47">
        <v>19</v>
      </c>
      <c r="M92" s="66">
        <v>13.33</v>
      </c>
      <c r="N92" s="66">
        <v>66.67</v>
      </c>
      <c r="O92" s="47">
        <v>20</v>
      </c>
      <c r="P92" s="47">
        <v>0</v>
      </c>
      <c r="Q92" s="47">
        <v>0</v>
      </c>
    </row>
    <row r="93" spans="1:17" ht="14.1" customHeight="1" x14ac:dyDescent="0.3">
      <c r="A93" s="65" t="s">
        <v>511</v>
      </c>
      <c r="B93" s="65" t="s">
        <v>175</v>
      </c>
      <c r="C93" s="65" t="s">
        <v>178</v>
      </c>
      <c r="D93" s="66">
        <v>9.6</v>
      </c>
      <c r="E93" s="47">
        <v>12</v>
      </c>
      <c r="F93" s="66">
        <v>0.8</v>
      </c>
      <c r="G93" s="66">
        <v>1.44</v>
      </c>
      <c r="H93" s="47">
        <v>1</v>
      </c>
      <c r="I93" s="47">
        <v>10</v>
      </c>
      <c r="J93" s="81">
        <v>4</v>
      </c>
      <c r="K93" s="47">
        <v>1</v>
      </c>
      <c r="L93" s="47">
        <v>10</v>
      </c>
      <c r="M93" s="47">
        <v>25</v>
      </c>
      <c r="N93" s="66">
        <v>66.67</v>
      </c>
      <c r="O93" s="47">
        <v>0</v>
      </c>
      <c r="P93" s="66">
        <v>8.33</v>
      </c>
      <c r="Q93" s="47">
        <v>0</v>
      </c>
    </row>
    <row r="94" spans="1:17" ht="14.1" customHeight="1" x14ac:dyDescent="0.3">
      <c r="A94" s="65" t="s">
        <v>505</v>
      </c>
      <c r="B94" s="65" t="s">
        <v>180</v>
      </c>
      <c r="C94" s="65" t="s">
        <v>188</v>
      </c>
      <c r="D94" s="66">
        <v>15.4</v>
      </c>
      <c r="E94" s="47">
        <v>19</v>
      </c>
      <c r="F94" s="66">
        <v>0.81</v>
      </c>
      <c r="G94" s="66">
        <v>1.2</v>
      </c>
      <c r="H94" s="47">
        <v>1</v>
      </c>
      <c r="I94" s="47">
        <v>9</v>
      </c>
      <c r="J94" s="81">
        <v>4</v>
      </c>
      <c r="K94" s="47">
        <v>1</v>
      </c>
      <c r="L94" s="47">
        <v>9</v>
      </c>
      <c r="M94" s="66">
        <v>36.840000000000003</v>
      </c>
      <c r="N94" s="66">
        <v>42.11</v>
      </c>
      <c r="O94" s="66">
        <v>21.05</v>
      </c>
      <c r="P94" s="47">
        <v>0</v>
      </c>
      <c r="Q94" s="47">
        <v>0</v>
      </c>
    </row>
    <row r="95" spans="1:17" ht="14.1" customHeight="1" x14ac:dyDescent="0.3">
      <c r="A95" s="65" t="s">
        <v>513</v>
      </c>
      <c r="B95" s="65" t="s">
        <v>180</v>
      </c>
      <c r="C95" s="65" t="s">
        <v>188</v>
      </c>
      <c r="D95" s="47">
        <v>10</v>
      </c>
      <c r="E95" s="47">
        <v>15</v>
      </c>
      <c r="F95" s="66">
        <v>0.67</v>
      </c>
      <c r="G95" s="66">
        <v>1.1200000000000001</v>
      </c>
      <c r="H95" s="47">
        <v>4</v>
      </c>
      <c r="I95" s="47">
        <v>12</v>
      </c>
      <c r="J95" s="81">
        <v>4</v>
      </c>
      <c r="K95" s="47">
        <v>4</v>
      </c>
      <c r="L95" s="47">
        <v>12</v>
      </c>
      <c r="M95" s="66">
        <v>13.33</v>
      </c>
      <c r="N95" s="47">
        <v>40</v>
      </c>
      <c r="O95" s="47">
        <v>40</v>
      </c>
      <c r="P95" s="66">
        <v>6.67</v>
      </c>
      <c r="Q95" s="47">
        <v>0</v>
      </c>
    </row>
    <row r="96" spans="1:17" ht="14.1" customHeight="1" x14ac:dyDescent="0.3">
      <c r="A96" s="65" t="s">
        <v>506</v>
      </c>
      <c r="B96" s="65" t="s">
        <v>180</v>
      </c>
      <c r="C96" s="65" t="s">
        <v>188</v>
      </c>
      <c r="D96" s="66">
        <v>18.7</v>
      </c>
      <c r="E96" s="47">
        <v>30</v>
      </c>
      <c r="F96" s="66">
        <v>0.62</v>
      </c>
      <c r="G96" s="66">
        <v>1.05</v>
      </c>
      <c r="H96" s="47">
        <v>16</v>
      </c>
      <c r="I96" s="47">
        <v>28</v>
      </c>
      <c r="J96" s="81">
        <v>4</v>
      </c>
      <c r="K96" s="47">
        <v>16</v>
      </c>
      <c r="L96" s="47">
        <v>28</v>
      </c>
      <c r="M96" s="66">
        <v>6.67</v>
      </c>
      <c r="N96" s="66">
        <v>36.67</v>
      </c>
      <c r="O96" s="47">
        <v>50</v>
      </c>
      <c r="P96" s="66">
        <v>6.67</v>
      </c>
      <c r="Q96" s="47">
        <v>0</v>
      </c>
    </row>
    <row r="97" spans="1:17" ht="14.1" customHeight="1" x14ac:dyDescent="0.3">
      <c r="A97" s="65" t="s">
        <v>507</v>
      </c>
      <c r="B97" s="65" t="s">
        <v>180</v>
      </c>
      <c r="C97" s="65" t="s">
        <v>188</v>
      </c>
      <c r="D97" s="66">
        <v>14.7</v>
      </c>
      <c r="E97" s="47">
        <v>25</v>
      </c>
      <c r="F97" s="66">
        <v>0.59</v>
      </c>
      <c r="G97" s="66">
        <v>0.89</v>
      </c>
      <c r="H97" s="47">
        <v>19</v>
      </c>
      <c r="I97" s="47">
        <v>23</v>
      </c>
      <c r="J97" s="81">
        <v>4</v>
      </c>
      <c r="K97" s="47">
        <v>14</v>
      </c>
      <c r="L97" s="47">
        <v>16</v>
      </c>
      <c r="M97" s="47">
        <v>12</v>
      </c>
      <c r="N97" s="47">
        <v>32</v>
      </c>
      <c r="O97" s="47">
        <v>36</v>
      </c>
      <c r="P97" s="47">
        <v>16</v>
      </c>
      <c r="Q97" s="47">
        <v>4</v>
      </c>
    </row>
    <row r="98" spans="1:17" ht="14.1" customHeight="1" x14ac:dyDescent="0.3">
      <c r="A98" s="65" t="s">
        <v>515</v>
      </c>
      <c r="B98" s="65" t="s">
        <v>180</v>
      </c>
      <c r="C98" s="65" t="s">
        <v>183</v>
      </c>
      <c r="D98" s="66">
        <v>9.5</v>
      </c>
      <c r="E98" s="47">
        <v>12</v>
      </c>
      <c r="F98" s="66">
        <v>0.79</v>
      </c>
      <c r="G98" s="66">
        <v>1.1000000000000001</v>
      </c>
      <c r="H98" s="47">
        <v>2</v>
      </c>
      <c r="I98" s="47">
        <v>9</v>
      </c>
      <c r="J98" s="81">
        <v>4</v>
      </c>
      <c r="K98" s="47">
        <v>2</v>
      </c>
      <c r="L98" s="47">
        <v>9</v>
      </c>
      <c r="M98" s="66">
        <v>33.33</v>
      </c>
      <c r="N98" s="66">
        <v>41.67</v>
      </c>
      <c r="O98" s="47">
        <v>25</v>
      </c>
      <c r="P98" s="47">
        <v>0</v>
      </c>
      <c r="Q98" s="47">
        <v>0</v>
      </c>
    </row>
    <row r="99" spans="1:17" ht="14.1" customHeight="1" x14ac:dyDescent="0.3">
      <c r="A99" s="65" t="s">
        <v>510</v>
      </c>
      <c r="B99" s="65" t="s">
        <v>180</v>
      </c>
      <c r="C99" s="65" t="s">
        <v>183</v>
      </c>
      <c r="D99" s="66">
        <v>24</v>
      </c>
      <c r="E99" s="47">
        <v>30</v>
      </c>
      <c r="F99" s="66">
        <v>0.8</v>
      </c>
      <c r="G99" s="66">
        <v>1.1399999999999999</v>
      </c>
      <c r="H99" s="47">
        <v>3</v>
      </c>
      <c r="I99" s="47">
        <v>13</v>
      </c>
      <c r="J99" s="81">
        <v>4</v>
      </c>
      <c r="K99" s="47">
        <v>3</v>
      </c>
      <c r="L99" s="47">
        <v>13</v>
      </c>
      <c r="M99" s="47">
        <v>40</v>
      </c>
      <c r="N99" s="66">
        <v>33.33</v>
      </c>
      <c r="O99" s="66">
        <v>26.67</v>
      </c>
      <c r="P99" s="47">
        <v>0</v>
      </c>
      <c r="Q99" s="47">
        <v>0</v>
      </c>
    </row>
    <row r="100" spans="1:17" ht="14.1" customHeight="1" x14ac:dyDescent="0.3">
      <c r="A100" s="65" t="s">
        <v>514</v>
      </c>
      <c r="B100" s="65" t="s">
        <v>180</v>
      </c>
      <c r="C100" s="65" t="s">
        <v>183</v>
      </c>
      <c r="D100" s="66">
        <v>9.9</v>
      </c>
      <c r="E100" s="47">
        <v>15</v>
      </c>
      <c r="F100" s="66">
        <v>0.66</v>
      </c>
      <c r="G100" s="66">
        <v>0.95</v>
      </c>
      <c r="H100" s="47">
        <v>6</v>
      </c>
      <c r="I100" s="47">
        <v>10</v>
      </c>
      <c r="J100" s="81">
        <v>4</v>
      </c>
      <c r="K100" s="47">
        <v>6</v>
      </c>
      <c r="L100" s="47">
        <v>10</v>
      </c>
      <c r="M100" s="47">
        <v>0</v>
      </c>
      <c r="N100" s="66">
        <v>53.33</v>
      </c>
      <c r="O100" s="66">
        <v>46.67</v>
      </c>
      <c r="P100" s="47">
        <v>0</v>
      </c>
      <c r="Q100" s="47">
        <v>0</v>
      </c>
    </row>
    <row r="101" spans="1:17" ht="14.1" customHeight="1" x14ac:dyDescent="0.3">
      <c r="A101" s="65" t="s">
        <v>503</v>
      </c>
      <c r="B101" s="65" t="s">
        <v>180</v>
      </c>
      <c r="C101" s="65" t="s">
        <v>181</v>
      </c>
      <c r="D101" s="66">
        <v>10.3</v>
      </c>
      <c r="E101" s="47">
        <v>12</v>
      </c>
      <c r="F101" s="66">
        <v>0.86</v>
      </c>
      <c r="G101" s="66">
        <v>1.31</v>
      </c>
      <c r="H101" s="47">
        <v>1</v>
      </c>
      <c r="I101" s="47">
        <v>22</v>
      </c>
      <c r="J101" s="81">
        <v>4</v>
      </c>
      <c r="K101" s="47">
        <v>1</v>
      </c>
      <c r="L101" s="47">
        <v>22</v>
      </c>
      <c r="M101" s="66">
        <v>41.67</v>
      </c>
      <c r="N101" s="47">
        <v>50</v>
      </c>
      <c r="O101" s="66">
        <v>8.33</v>
      </c>
      <c r="P101" s="47">
        <v>0</v>
      </c>
      <c r="Q101" s="47">
        <v>0</v>
      </c>
    </row>
    <row r="102" spans="1:17" ht="14.1" customHeight="1" x14ac:dyDescent="0.3">
      <c r="A102" s="65" t="s">
        <v>503</v>
      </c>
      <c r="B102" s="65" t="s">
        <v>180</v>
      </c>
      <c r="C102" s="65" t="s">
        <v>183</v>
      </c>
      <c r="D102" s="66">
        <v>22.3</v>
      </c>
      <c r="E102" s="47">
        <v>28</v>
      </c>
      <c r="F102" s="66">
        <v>0.8</v>
      </c>
      <c r="G102" s="66">
        <v>1.21</v>
      </c>
      <c r="H102" s="47">
        <v>4</v>
      </c>
      <c r="I102" s="47">
        <v>22</v>
      </c>
      <c r="J102" s="81">
        <v>4</v>
      </c>
      <c r="K102" s="47">
        <v>4</v>
      </c>
      <c r="L102" s="47">
        <v>22</v>
      </c>
      <c r="M102" s="47">
        <v>25</v>
      </c>
      <c r="N102" s="66">
        <v>57.14</v>
      </c>
      <c r="O102" s="66">
        <v>17.86</v>
      </c>
      <c r="P102" s="47">
        <v>0</v>
      </c>
      <c r="Q102" s="47">
        <v>0</v>
      </c>
    </row>
    <row r="103" spans="1:17" ht="14.1" customHeight="1" x14ac:dyDescent="0.3">
      <c r="A103" s="65" t="s">
        <v>504</v>
      </c>
      <c r="B103" s="65" t="s">
        <v>180</v>
      </c>
      <c r="C103" s="65" t="s">
        <v>183</v>
      </c>
      <c r="D103" s="66">
        <v>27</v>
      </c>
      <c r="E103" s="47">
        <v>33</v>
      </c>
      <c r="F103" s="66">
        <v>0.82</v>
      </c>
      <c r="G103" s="66">
        <v>1.17</v>
      </c>
      <c r="H103" s="47">
        <v>2</v>
      </c>
      <c r="I103" s="47">
        <v>27</v>
      </c>
      <c r="J103" s="81">
        <v>4</v>
      </c>
      <c r="K103" s="47">
        <v>2</v>
      </c>
      <c r="L103" s="47">
        <v>19</v>
      </c>
      <c r="M103" s="66">
        <v>27.27</v>
      </c>
      <c r="N103" s="66">
        <v>60.61</v>
      </c>
      <c r="O103" s="66">
        <v>12.12</v>
      </c>
      <c r="P103" s="47">
        <v>0</v>
      </c>
      <c r="Q103" s="47">
        <v>0</v>
      </c>
    </row>
    <row r="104" spans="1:17" ht="14.1" customHeight="1" x14ac:dyDescent="0.3">
      <c r="A104" s="65" t="s">
        <v>511</v>
      </c>
      <c r="B104" s="65" t="s">
        <v>180</v>
      </c>
      <c r="C104" s="65" t="s">
        <v>183</v>
      </c>
      <c r="D104" s="66">
        <v>5.3</v>
      </c>
      <c r="E104" s="47">
        <v>10</v>
      </c>
      <c r="F104" s="66">
        <v>0.53</v>
      </c>
      <c r="G104" s="66">
        <v>0.95</v>
      </c>
      <c r="H104" s="47">
        <v>6</v>
      </c>
      <c r="I104" s="47">
        <v>10</v>
      </c>
      <c r="J104" s="81">
        <v>4</v>
      </c>
      <c r="K104" s="47">
        <v>6</v>
      </c>
      <c r="L104" s="47">
        <v>10</v>
      </c>
      <c r="M104" s="47">
        <v>0</v>
      </c>
      <c r="N104" s="47">
        <v>30</v>
      </c>
      <c r="O104" s="47">
        <v>50</v>
      </c>
      <c r="P104" s="47">
        <v>20</v>
      </c>
      <c r="Q104" s="47">
        <v>0</v>
      </c>
    </row>
    <row r="105" spans="1:17" ht="14.1" customHeight="1" x14ac:dyDescent="0.3">
      <c r="A105" s="65" t="s">
        <v>508</v>
      </c>
      <c r="B105" s="65" t="s">
        <v>189</v>
      </c>
      <c r="C105" s="65" t="s">
        <v>192</v>
      </c>
      <c r="D105" s="66">
        <v>63.7</v>
      </c>
      <c r="E105" s="47">
        <v>84</v>
      </c>
      <c r="F105" s="66">
        <v>0.76</v>
      </c>
      <c r="G105" s="66">
        <v>1.07</v>
      </c>
      <c r="H105" s="47">
        <v>11</v>
      </c>
      <c r="I105" s="47">
        <v>32</v>
      </c>
      <c r="J105" s="81">
        <v>4</v>
      </c>
      <c r="K105" s="47">
        <v>8</v>
      </c>
      <c r="L105" s="47">
        <v>21</v>
      </c>
      <c r="M105" s="66">
        <v>32.14</v>
      </c>
      <c r="N105" s="66">
        <v>38.1</v>
      </c>
      <c r="O105" s="47">
        <v>25</v>
      </c>
      <c r="P105" s="66">
        <v>3.57</v>
      </c>
      <c r="Q105" s="66">
        <v>1.19</v>
      </c>
    </row>
    <row r="106" spans="1:17" ht="14.1" customHeight="1" x14ac:dyDescent="0.3">
      <c r="A106" s="65" t="s">
        <v>509</v>
      </c>
      <c r="B106" s="65" t="s">
        <v>189</v>
      </c>
      <c r="C106" s="65" t="s">
        <v>192</v>
      </c>
      <c r="D106" s="66">
        <v>25.3</v>
      </c>
      <c r="E106" s="47">
        <v>35</v>
      </c>
      <c r="F106" s="66">
        <v>0.72</v>
      </c>
      <c r="G106" s="47">
        <v>1</v>
      </c>
      <c r="H106" s="47">
        <v>26</v>
      </c>
      <c r="I106" s="47">
        <v>39</v>
      </c>
      <c r="J106" s="81">
        <v>4</v>
      </c>
      <c r="K106" s="47">
        <v>17</v>
      </c>
      <c r="L106" s="47">
        <v>23</v>
      </c>
      <c r="M106" s="66">
        <v>17.14</v>
      </c>
      <c r="N106" s="66">
        <v>54.29</v>
      </c>
      <c r="O106" s="47">
        <v>20</v>
      </c>
      <c r="P106" s="66">
        <v>8.57</v>
      </c>
      <c r="Q106" s="47">
        <v>0</v>
      </c>
    </row>
    <row r="107" spans="1:17" ht="14.1" customHeight="1" x14ac:dyDescent="0.3">
      <c r="A107" s="65" t="s">
        <v>511</v>
      </c>
      <c r="B107" s="65" t="s">
        <v>189</v>
      </c>
      <c r="C107" s="65" t="s">
        <v>192</v>
      </c>
      <c r="D107" s="66">
        <v>22.1</v>
      </c>
      <c r="E107" s="47">
        <v>38</v>
      </c>
      <c r="F107" s="66">
        <v>0.57999999999999996</v>
      </c>
      <c r="G107" s="66">
        <v>1.04</v>
      </c>
      <c r="H107" s="47">
        <v>5</v>
      </c>
      <c r="I107" s="47">
        <v>10</v>
      </c>
      <c r="J107" s="81">
        <v>4</v>
      </c>
      <c r="K107" s="47">
        <v>5</v>
      </c>
      <c r="L107" s="47">
        <v>10</v>
      </c>
      <c r="M107" s="47">
        <v>0</v>
      </c>
      <c r="N107" s="66">
        <v>44.74</v>
      </c>
      <c r="O107" s="66">
        <v>39.47</v>
      </c>
      <c r="P107" s="66">
        <v>13.16</v>
      </c>
      <c r="Q107" s="66">
        <v>2.63</v>
      </c>
    </row>
    <row r="108" spans="1:17" ht="14.1" customHeight="1" x14ac:dyDescent="0.3">
      <c r="A108" s="65" t="s">
        <v>513</v>
      </c>
      <c r="B108" s="65" t="s">
        <v>194</v>
      </c>
      <c r="C108" s="65" t="s">
        <v>196</v>
      </c>
      <c r="D108" s="66">
        <v>4.7</v>
      </c>
      <c r="E108" s="47">
        <v>10</v>
      </c>
      <c r="F108" s="66">
        <v>0.47</v>
      </c>
      <c r="G108" s="66">
        <v>0.79</v>
      </c>
      <c r="H108" s="47">
        <v>11</v>
      </c>
      <c r="I108" s="47">
        <v>12</v>
      </c>
      <c r="J108" s="81">
        <v>4</v>
      </c>
      <c r="K108" s="47">
        <v>11</v>
      </c>
      <c r="L108" s="47">
        <v>12</v>
      </c>
      <c r="M108" s="47">
        <v>0</v>
      </c>
      <c r="N108" s="47">
        <v>10</v>
      </c>
      <c r="O108" s="47">
        <v>70</v>
      </c>
      <c r="P108" s="47">
        <v>20</v>
      </c>
      <c r="Q108" s="47">
        <v>0</v>
      </c>
    </row>
    <row r="109" spans="1:17" ht="14.1" customHeight="1" x14ac:dyDescent="0.3">
      <c r="A109" s="65" t="s">
        <v>506</v>
      </c>
      <c r="B109" s="65" t="s">
        <v>194</v>
      </c>
      <c r="C109" s="65" t="s">
        <v>71</v>
      </c>
      <c r="D109" s="66">
        <v>5.9</v>
      </c>
      <c r="E109" s="47">
        <v>10</v>
      </c>
      <c r="F109" s="66">
        <v>0.59</v>
      </c>
      <c r="G109" s="66">
        <v>0.99</v>
      </c>
      <c r="H109" s="47">
        <v>21</v>
      </c>
      <c r="I109" s="47">
        <v>28</v>
      </c>
      <c r="J109" s="81">
        <v>4</v>
      </c>
      <c r="K109" s="47">
        <v>21</v>
      </c>
      <c r="L109" s="47">
        <v>28</v>
      </c>
      <c r="M109" s="47">
        <v>0</v>
      </c>
      <c r="N109" s="47">
        <v>30</v>
      </c>
      <c r="O109" s="47">
        <v>70</v>
      </c>
      <c r="P109" s="47">
        <v>0</v>
      </c>
      <c r="Q109" s="47">
        <v>0</v>
      </c>
    </row>
    <row r="110" spans="1:17" ht="14.1" customHeight="1" x14ac:dyDescent="0.3">
      <c r="A110" s="65" t="s">
        <v>507</v>
      </c>
      <c r="B110" s="65" t="s">
        <v>194</v>
      </c>
      <c r="C110" s="65" t="s">
        <v>196</v>
      </c>
      <c r="D110" s="66">
        <v>11.8</v>
      </c>
      <c r="E110" s="47">
        <v>17</v>
      </c>
      <c r="F110" s="66">
        <v>0.69</v>
      </c>
      <c r="G110" s="66">
        <v>1.04</v>
      </c>
      <c r="H110" s="47">
        <v>8</v>
      </c>
      <c r="I110" s="47">
        <v>23</v>
      </c>
      <c r="J110" s="81">
        <v>4</v>
      </c>
      <c r="K110" s="47">
        <v>7</v>
      </c>
      <c r="L110" s="47">
        <v>16</v>
      </c>
      <c r="M110" s="66">
        <v>17.649999999999999</v>
      </c>
      <c r="N110" s="66">
        <v>41.18</v>
      </c>
      <c r="O110" s="66">
        <v>35.29</v>
      </c>
      <c r="P110" s="66">
        <v>5.88</v>
      </c>
      <c r="Q110" s="47">
        <v>0</v>
      </c>
    </row>
    <row r="111" spans="1:17" ht="14.1" customHeight="1" x14ac:dyDescent="0.3">
      <c r="A111" s="65" t="s">
        <v>508</v>
      </c>
      <c r="B111" s="65" t="s">
        <v>194</v>
      </c>
      <c r="C111" s="65" t="s">
        <v>71</v>
      </c>
      <c r="D111" s="66">
        <v>45.5</v>
      </c>
      <c r="E111" s="47">
        <v>51</v>
      </c>
      <c r="F111" s="66">
        <v>0.89</v>
      </c>
      <c r="G111" s="66">
        <v>1.26</v>
      </c>
      <c r="H111" s="47">
        <v>1</v>
      </c>
      <c r="I111" s="47">
        <v>32</v>
      </c>
      <c r="J111" s="81">
        <v>4</v>
      </c>
      <c r="K111" s="47">
        <v>1</v>
      </c>
      <c r="L111" s="47">
        <v>21</v>
      </c>
      <c r="M111" s="66">
        <v>54.9</v>
      </c>
      <c r="N111" s="66">
        <v>41.18</v>
      </c>
      <c r="O111" s="66">
        <v>1.96</v>
      </c>
      <c r="P111" s="66">
        <v>1.96</v>
      </c>
      <c r="Q111" s="47">
        <v>0</v>
      </c>
    </row>
    <row r="112" spans="1:17" ht="14.1" customHeight="1" x14ac:dyDescent="0.3">
      <c r="A112" s="65" t="s">
        <v>509</v>
      </c>
      <c r="B112" s="65" t="s">
        <v>194</v>
      </c>
      <c r="C112" s="65" t="s">
        <v>71</v>
      </c>
      <c r="D112" s="66">
        <v>25</v>
      </c>
      <c r="E112" s="47">
        <v>28</v>
      </c>
      <c r="F112" s="66">
        <v>0.89</v>
      </c>
      <c r="G112" s="66">
        <v>1.24</v>
      </c>
      <c r="H112" s="47">
        <v>2</v>
      </c>
      <c r="I112" s="47">
        <v>39</v>
      </c>
      <c r="J112" s="81">
        <v>4</v>
      </c>
      <c r="K112" s="47">
        <v>2</v>
      </c>
      <c r="L112" s="47">
        <v>23</v>
      </c>
      <c r="M112" s="66">
        <v>57.14</v>
      </c>
      <c r="N112" s="66">
        <v>35.71</v>
      </c>
      <c r="O112" s="66">
        <v>7.14</v>
      </c>
      <c r="P112" s="47">
        <v>0</v>
      </c>
      <c r="Q112" s="47">
        <v>0</v>
      </c>
    </row>
    <row r="113" spans="1:17" ht="14.1" customHeight="1" x14ac:dyDescent="0.3">
      <c r="A113" s="65" t="s">
        <v>514</v>
      </c>
      <c r="B113" s="65" t="s">
        <v>194</v>
      </c>
      <c r="C113" s="65" t="s">
        <v>71</v>
      </c>
      <c r="D113" s="66">
        <v>8.6</v>
      </c>
      <c r="E113" s="47">
        <v>11</v>
      </c>
      <c r="F113" s="66">
        <v>0.78</v>
      </c>
      <c r="G113" s="66">
        <v>1.1200000000000001</v>
      </c>
      <c r="H113" s="47">
        <v>2</v>
      </c>
      <c r="I113" s="47">
        <v>10</v>
      </c>
      <c r="J113" s="81">
        <v>4</v>
      </c>
      <c r="K113" s="47">
        <v>2</v>
      </c>
      <c r="L113" s="47">
        <v>10</v>
      </c>
      <c r="M113" s="66">
        <v>18.18</v>
      </c>
      <c r="N113" s="66">
        <v>63.64</v>
      </c>
      <c r="O113" s="66">
        <v>18.18</v>
      </c>
      <c r="P113" s="47">
        <v>0</v>
      </c>
      <c r="Q113" s="47">
        <v>0</v>
      </c>
    </row>
    <row r="114" spans="1:17" ht="14.1" customHeight="1" x14ac:dyDescent="0.3">
      <c r="A114" s="65" t="s">
        <v>504</v>
      </c>
      <c r="B114" s="65" t="s">
        <v>194</v>
      </c>
      <c r="C114" s="65" t="s">
        <v>196</v>
      </c>
      <c r="D114" s="66">
        <v>9.5</v>
      </c>
      <c r="E114" s="47">
        <v>14</v>
      </c>
      <c r="F114" s="66">
        <v>0.68</v>
      </c>
      <c r="G114" s="66">
        <v>0.97</v>
      </c>
      <c r="H114" s="47">
        <v>16</v>
      </c>
      <c r="I114" s="47">
        <v>27</v>
      </c>
      <c r="J114" s="81">
        <v>4</v>
      </c>
      <c r="K114" s="47">
        <v>14</v>
      </c>
      <c r="L114" s="47">
        <v>19</v>
      </c>
      <c r="M114" s="66">
        <v>14.29</v>
      </c>
      <c r="N114" s="66">
        <v>35.71</v>
      </c>
      <c r="O114" s="47">
        <v>50</v>
      </c>
      <c r="P114" s="47">
        <v>0</v>
      </c>
      <c r="Q114" s="47">
        <v>0</v>
      </c>
    </row>
    <row r="115" spans="1:17" ht="14.1" customHeight="1" x14ac:dyDescent="0.3">
      <c r="A115" s="65" t="s">
        <v>512</v>
      </c>
      <c r="B115" s="65" t="s">
        <v>200</v>
      </c>
      <c r="C115" s="65" t="s">
        <v>203</v>
      </c>
      <c r="D115" s="66">
        <v>6.5</v>
      </c>
      <c r="E115" s="47">
        <v>10</v>
      </c>
      <c r="F115" s="66">
        <v>0.65</v>
      </c>
      <c r="G115" s="66">
        <v>0.98</v>
      </c>
      <c r="H115" s="47">
        <v>12</v>
      </c>
      <c r="I115" s="47">
        <v>24</v>
      </c>
      <c r="J115" s="81">
        <v>4</v>
      </c>
      <c r="K115" s="47">
        <v>12</v>
      </c>
      <c r="L115" s="47">
        <v>24</v>
      </c>
      <c r="M115" s="47">
        <v>0</v>
      </c>
      <c r="N115" s="47">
        <v>50</v>
      </c>
      <c r="O115" s="47">
        <v>50</v>
      </c>
      <c r="P115" s="47">
        <v>0</v>
      </c>
      <c r="Q115" s="47">
        <v>0</v>
      </c>
    </row>
    <row r="116" spans="1:17" ht="14.1" customHeight="1" x14ac:dyDescent="0.3">
      <c r="A116" s="65" t="s">
        <v>506</v>
      </c>
      <c r="B116" s="65" t="s">
        <v>200</v>
      </c>
      <c r="C116" s="65" t="s">
        <v>203</v>
      </c>
      <c r="D116" s="66">
        <v>8.8000000000000007</v>
      </c>
      <c r="E116" s="47">
        <v>11</v>
      </c>
      <c r="F116" s="66">
        <v>0.8</v>
      </c>
      <c r="G116" s="66">
        <v>1.34</v>
      </c>
      <c r="H116" s="47">
        <v>1</v>
      </c>
      <c r="I116" s="47">
        <v>28</v>
      </c>
      <c r="J116" s="81">
        <v>4</v>
      </c>
      <c r="K116" s="47">
        <v>1</v>
      </c>
      <c r="L116" s="47">
        <v>28</v>
      </c>
      <c r="M116" s="66">
        <v>27.27</v>
      </c>
      <c r="N116" s="66">
        <v>54.55</v>
      </c>
      <c r="O116" s="66">
        <v>18.18</v>
      </c>
      <c r="P116" s="47">
        <v>0</v>
      </c>
      <c r="Q116" s="47">
        <v>0</v>
      </c>
    </row>
    <row r="117" spans="1:17" ht="14.1" customHeight="1" x14ac:dyDescent="0.3">
      <c r="A117" s="65" t="s">
        <v>515</v>
      </c>
      <c r="B117" s="65" t="s">
        <v>210</v>
      </c>
      <c r="C117" s="65" t="s">
        <v>211</v>
      </c>
      <c r="D117" s="66">
        <v>10.1</v>
      </c>
      <c r="E117" s="47">
        <v>15</v>
      </c>
      <c r="F117" s="66">
        <v>0.67</v>
      </c>
      <c r="G117" s="66">
        <v>0.93</v>
      </c>
      <c r="H117" s="47">
        <v>6</v>
      </c>
      <c r="I117" s="47">
        <v>9</v>
      </c>
      <c r="J117" s="81">
        <v>4</v>
      </c>
      <c r="K117" s="47">
        <v>6</v>
      </c>
      <c r="L117" s="47">
        <v>9</v>
      </c>
      <c r="M117" s="66">
        <v>13.33</v>
      </c>
      <c r="N117" s="66">
        <v>46.67</v>
      </c>
      <c r="O117" s="66">
        <v>33.33</v>
      </c>
      <c r="P117" s="47">
        <v>0</v>
      </c>
      <c r="Q117" s="66">
        <v>6.67</v>
      </c>
    </row>
    <row r="118" spans="1:17" ht="14.1" customHeight="1" x14ac:dyDescent="0.3">
      <c r="A118" s="65" t="s">
        <v>514</v>
      </c>
      <c r="B118" s="65" t="s">
        <v>210</v>
      </c>
      <c r="C118" s="65" t="s">
        <v>211</v>
      </c>
      <c r="D118" s="66">
        <v>12.6</v>
      </c>
      <c r="E118" s="47">
        <v>17</v>
      </c>
      <c r="F118" s="66">
        <v>0.74</v>
      </c>
      <c r="G118" s="66">
        <v>1.06</v>
      </c>
      <c r="H118" s="47">
        <v>4</v>
      </c>
      <c r="I118" s="47">
        <v>10</v>
      </c>
      <c r="J118" s="81">
        <v>4</v>
      </c>
      <c r="K118" s="47">
        <v>4</v>
      </c>
      <c r="L118" s="47">
        <v>10</v>
      </c>
      <c r="M118" s="66">
        <v>23.53</v>
      </c>
      <c r="N118" s="66">
        <v>41.18</v>
      </c>
      <c r="O118" s="66">
        <v>35.29</v>
      </c>
      <c r="P118" s="47">
        <v>0</v>
      </c>
      <c r="Q118" s="47">
        <v>0</v>
      </c>
    </row>
    <row r="119" spans="1:17" ht="14.1" customHeight="1" x14ac:dyDescent="0.3">
      <c r="A119" s="65" t="s">
        <v>503</v>
      </c>
      <c r="B119" s="65" t="s">
        <v>210</v>
      </c>
      <c r="C119" s="65" t="s">
        <v>211</v>
      </c>
      <c r="D119" s="66">
        <v>7.9</v>
      </c>
      <c r="E119" s="47">
        <v>11</v>
      </c>
      <c r="F119" s="66">
        <v>0.72</v>
      </c>
      <c r="G119" s="66">
        <v>1.1000000000000001</v>
      </c>
      <c r="H119" s="47">
        <v>10</v>
      </c>
      <c r="I119" s="47">
        <v>22</v>
      </c>
      <c r="J119" s="81">
        <v>4</v>
      </c>
      <c r="K119" s="47">
        <v>10</v>
      </c>
      <c r="L119" s="47">
        <v>22</v>
      </c>
      <c r="M119" s="47">
        <v>0</v>
      </c>
      <c r="N119" s="66">
        <v>72.73</v>
      </c>
      <c r="O119" s="66">
        <v>27.27</v>
      </c>
      <c r="P119" s="47">
        <v>0</v>
      </c>
      <c r="Q119" s="47">
        <v>0</v>
      </c>
    </row>
    <row r="120" spans="1:17" ht="14.1" customHeight="1" x14ac:dyDescent="0.3">
      <c r="A120" s="65" t="s">
        <v>508</v>
      </c>
      <c r="B120" s="65" t="s">
        <v>212</v>
      </c>
      <c r="C120" s="65" t="s">
        <v>215</v>
      </c>
      <c r="D120" s="66">
        <v>11.7</v>
      </c>
      <c r="E120" s="47">
        <v>15</v>
      </c>
      <c r="F120" s="66">
        <v>0.78</v>
      </c>
      <c r="G120" s="66">
        <v>1.1000000000000001</v>
      </c>
      <c r="H120" s="47">
        <v>8</v>
      </c>
      <c r="I120" s="47">
        <v>32</v>
      </c>
      <c r="J120" s="81">
        <v>3</v>
      </c>
      <c r="K120" s="47">
        <v>2</v>
      </c>
      <c r="L120" s="47">
        <v>11</v>
      </c>
      <c r="M120" s="66">
        <v>26.67</v>
      </c>
      <c r="N120" s="47">
        <v>60</v>
      </c>
      <c r="O120" s="66">
        <v>6.67</v>
      </c>
      <c r="P120" s="47">
        <v>0</v>
      </c>
      <c r="Q120" s="66">
        <v>6.67</v>
      </c>
    </row>
    <row r="121" spans="1:17" ht="14.1" customHeight="1" x14ac:dyDescent="0.3">
      <c r="A121" s="65" t="s">
        <v>509</v>
      </c>
      <c r="B121" s="65" t="s">
        <v>212</v>
      </c>
      <c r="C121" s="65" t="s">
        <v>215</v>
      </c>
      <c r="D121" s="66">
        <v>12.3</v>
      </c>
      <c r="E121" s="47">
        <v>16</v>
      </c>
      <c r="F121" s="66">
        <v>0.77</v>
      </c>
      <c r="G121" s="66">
        <v>1.07</v>
      </c>
      <c r="H121" s="47">
        <v>14</v>
      </c>
      <c r="I121" s="47">
        <v>39</v>
      </c>
      <c r="J121" s="81">
        <v>4</v>
      </c>
      <c r="K121" s="47">
        <v>8</v>
      </c>
      <c r="L121" s="47">
        <v>23</v>
      </c>
      <c r="M121" s="66">
        <v>31.25</v>
      </c>
      <c r="N121" s="66">
        <v>43.75</v>
      </c>
      <c r="O121" s="66">
        <v>18.75</v>
      </c>
      <c r="P121" s="66">
        <v>6.25</v>
      </c>
      <c r="Q121" s="47">
        <v>0</v>
      </c>
    </row>
    <row r="122" spans="1:17" ht="14.1" customHeight="1" x14ac:dyDescent="0.3">
      <c r="A122" s="65" t="s">
        <v>503</v>
      </c>
      <c r="B122" s="65" t="s">
        <v>212</v>
      </c>
      <c r="C122" s="65" t="s">
        <v>215</v>
      </c>
      <c r="D122" s="66">
        <v>8.4</v>
      </c>
      <c r="E122" s="47">
        <v>10</v>
      </c>
      <c r="F122" s="66">
        <v>0.84</v>
      </c>
      <c r="G122" s="66">
        <v>1.28</v>
      </c>
      <c r="H122" s="47">
        <v>2</v>
      </c>
      <c r="I122" s="47">
        <v>22</v>
      </c>
      <c r="J122" s="81">
        <v>4</v>
      </c>
      <c r="K122" s="47">
        <v>2</v>
      </c>
      <c r="L122" s="47">
        <v>22</v>
      </c>
      <c r="M122" s="47">
        <v>20</v>
      </c>
      <c r="N122" s="47">
        <v>80</v>
      </c>
      <c r="O122" s="47">
        <v>0</v>
      </c>
      <c r="P122" s="47">
        <v>0</v>
      </c>
      <c r="Q122" s="47">
        <v>0</v>
      </c>
    </row>
    <row r="123" spans="1:17" ht="14.1" customHeight="1" x14ac:dyDescent="0.3">
      <c r="A123" s="65" t="s">
        <v>508</v>
      </c>
      <c r="B123" s="65" t="s">
        <v>217</v>
      </c>
      <c r="C123" s="65" t="s">
        <v>221</v>
      </c>
      <c r="D123" s="66">
        <v>4.2</v>
      </c>
      <c r="E123" s="47">
        <v>10</v>
      </c>
      <c r="F123" s="66">
        <v>0.42</v>
      </c>
      <c r="G123" s="66">
        <v>0.59</v>
      </c>
      <c r="H123" s="47">
        <v>31</v>
      </c>
      <c r="I123" s="47">
        <v>32</v>
      </c>
      <c r="J123" s="81">
        <v>3</v>
      </c>
      <c r="K123" s="47">
        <v>10</v>
      </c>
      <c r="L123" s="47">
        <v>11</v>
      </c>
      <c r="M123" s="47">
        <v>0</v>
      </c>
      <c r="N123" s="47">
        <v>20</v>
      </c>
      <c r="O123" s="47">
        <v>40</v>
      </c>
      <c r="P123" s="47">
        <v>30</v>
      </c>
      <c r="Q123" s="47">
        <v>10</v>
      </c>
    </row>
    <row r="124" spans="1:17" ht="14.1" customHeight="1" x14ac:dyDescent="0.3">
      <c r="A124" s="65" t="s">
        <v>509</v>
      </c>
      <c r="B124" s="65" t="s">
        <v>217</v>
      </c>
      <c r="C124" s="65" t="s">
        <v>221</v>
      </c>
      <c r="D124" s="66">
        <v>7.8</v>
      </c>
      <c r="E124" s="47">
        <v>12</v>
      </c>
      <c r="F124" s="66">
        <v>0.65</v>
      </c>
      <c r="G124" s="66">
        <v>0.9</v>
      </c>
      <c r="H124" s="47">
        <v>32</v>
      </c>
      <c r="I124" s="47">
        <v>39</v>
      </c>
      <c r="J124" s="81">
        <v>3</v>
      </c>
      <c r="K124" s="47">
        <v>13</v>
      </c>
      <c r="L124" s="47">
        <v>16</v>
      </c>
      <c r="M124" s="47">
        <v>0</v>
      </c>
      <c r="N124" s="47">
        <v>50</v>
      </c>
      <c r="O124" s="47">
        <v>50</v>
      </c>
      <c r="P124" s="47">
        <v>0</v>
      </c>
      <c r="Q124" s="47">
        <v>0</v>
      </c>
    </row>
    <row r="125" spans="1:17" ht="14.1" customHeight="1" x14ac:dyDescent="0.3">
      <c r="A125" s="65" t="s">
        <v>508</v>
      </c>
      <c r="B125" s="65" t="s">
        <v>222</v>
      </c>
      <c r="C125" s="65" t="s">
        <v>223</v>
      </c>
      <c r="D125" s="66">
        <v>11.5</v>
      </c>
      <c r="E125" s="47">
        <v>16</v>
      </c>
      <c r="F125" s="66">
        <v>0.72</v>
      </c>
      <c r="G125" s="66">
        <v>1.01</v>
      </c>
      <c r="H125" s="47">
        <v>16</v>
      </c>
      <c r="I125" s="47">
        <v>32</v>
      </c>
      <c r="J125" s="81">
        <v>4</v>
      </c>
      <c r="K125" s="47">
        <v>13</v>
      </c>
      <c r="L125" s="47">
        <v>21</v>
      </c>
      <c r="M125" s="47">
        <v>25</v>
      </c>
      <c r="N125" s="66">
        <v>37.5</v>
      </c>
      <c r="O125" s="66">
        <v>31.25</v>
      </c>
      <c r="P125" s="66">
        <v>6.25</v>
      </c>
      <c r="Q125" s="47">
        <v>0</v>
      </c>
    </row>
    <row r="126" spans="1:17" ht="14.1" customHeight="1" x14ac:dyDescent="0.3">
      <c r="A126" s="65" t="s">
        <v>509</v>
      </c>
      <c r="B126" s="65" t="s">
        <v>222</v>
      </c>
      <c r="C126" s="65" t="s">
        <v>223</v>
      </c>
      <c r="D126" s="66">
        <v>8.1</v>
      </c>
      <c r="E126" s="47">
        <v>10</v>
      </c>
      <c r="F126" s="66">
        <v>0.81</v>
      </c>
      <c r="G126" s="66">
        <v>1.1200000000000001</v>
      </c>
      <c r="H126" s="47">
        <v>6</v>
      </c>
      <c r="I126" s="47">
        <v>39</v>
      </c>
      <c r="J126" s="81">
        <v>3</v>
      </c>
      <c r="K126" s="47">
        <v>3</v>
      </c>
      <c r="L126" s="47">
        <v>16</v>
      </c>
      <c r="M126" s="47">
        <v>20</v>
      </c>
      <c r="N126" s="47">
        <v>70</v>
      </c>
      <c r="O126" s="47">
        <v>10</v>
      </c>
      <c r="P126" s="47">
        <v>0</v>
      </c>
      <c r="Q126" s="47">
        <v>0</v>
      </c>
    </row>
    <row r="127" spans="1:17" ht="14.1" customHeight="1" x14ac:dyDescent="0.3">
      <c r="A127" s="65" t="s">
        <v>512</v>
      </c>
      <c r="B127" s="65" t="s">
        <v>224</v>
      </c>
      <c r="C127" s="65" t="s">
        <v>45</v>
      </c>
      <c r="D127" s="66">
        <v>5.2</v>
      </c>
      <c r="E127" s="47">
        <v>11</v>
      </c>
      <c r="F127" s="66">
        <v>0.47</v>
      </c>
      <c r="G127" s="66">
        <v>0.72</v>
      </c>
      <c r="H127" s="47">
        <v>23</v>
      </c>
      <c r="I127" s="47">
        <v>24</v>
      </c>
      <c r="J127" s="81">
        <v>4</v>
      </c>
      <c r="K127" s="47">
        <v>23</v>
      </c>
      <c r="L127" s="47">
        <v>24</v>
      </c>
      <c r="M127" s="47">
        <v>0</v>
      </c>
      <c r="N127" s="66">
        <v>27.27</v>
      </c>
      <c r="O127" s="66">
        <v>36.36</v>
      </c>
      <c r="P127" s="66">
        <v>36.36</v>
      </c>
      <c r="Q127" s="47">
        <v>0</v>
      </c>
    </row>
    <row r="128" spans="1:17" ht="14.1" customHeight="1" x14ac:dyDescent="0.3">
      <c r="A128" s="65" t="s">
        <v>505</v>
      </c>
      <c r="B128" s="65" t="s">
        <v>224</v>
      </c>
      <c r="C128" s="65" t="s">
        <v>227</v>
      </c>
      <c r="D128" s="66">
        <v>10.1</v>
      </c>
      <c r="E128" s="47">
        <v>14</v>
      </c>
      <c r="F128" s="66">
        <v>0.72</v>
      </c>
      <c r="G128" s="66">
        <v>1.07</v>
      </c>
      <c r="H128" s="47">
        <v>7</v>
      </c>
      <c r="I128" s="47">
        <v>9</v>
      </c>
      <c r="J128" s="81">
        <v>4</v>
      </c>
      <c r="K128" s="47">
        <v>7</v>
      </c>
      <c r="L128" s="47">
        <v>9</v>
      </c>
      <c r="M128" s="66">
        <v>14.29</v>
      </c>
      <c r="N128" s="66">
        <v>57.14</v>
      </c>
      <c r="O128" s="66">
        <v>21.43</v>
      </c>
      <c r="P128" s="66">
        <v>7.14</v>
      </c>
      <c r="Q128" s="47">
        <v>0</v>
      </c>
    </row>
    <row r="129" spans="1:17" ht="14.1" customHeight="1" x14ac:dyDescent="0.3">
      <c r="A129" s="65" t="s">
        <v>513</v>
      </c>
      <c r="B129" s="65" t="s">
        <v>224</v>
      </c>
      <c r="C129" s="65" t="s">
        <v>227</v>
      </c>
      <c r="D129" s="66">
        <v>12.3</v>
      </c>
      <c r="E129" s="47">
        <v>16</v>
      </c>
      <c r="F129" s="66">
        <v>0.77</v>
      </c>
      <c r="G129" s="66">
        <v>1.29</v>
      </c>
      <c r="H129" s="47">
        <v>1</v>
      </c>
      <c r="I129" s="47">
        <v>12</v>
      </c>
      <c r="J129" s="81">
        <v>4</v>
      </c>
      <c r="K129" s="47">
        <v>1</v>
      </c>
      <c r="L129" s="47">
        <v>12</v>
      </c>
      <c r="M129" s="66">
        <v>12.5</v>
      </c>
      <c r="N129" s="66">
        <v>68.75</v>
      </c>
      <c r="O129" s="66">
        <v>18.75</v>
      </c>
      <c r="P129" s="47">
        <v>0</v>
      </c>
      <c r="Q129" s="47">
        <v>0</v>
      </c>
    </row>
    <row r="130" spans="1:17" ht="14.1" customHeight="1" x14ac:dyDescent="0.3">
      <c r="A130" s="65" t="s">
        <v>506</v>
      </c>
      <c r="B130" s="65" t="s">
        <v>224</v>
      </c>
      <c r="C130" s="65" t="s">
        <v>227</v>
      </c>
      <c r="D130" s="66">
        <v>12.5</v>
      </c>
      <c r="E130" s="47">
        <v>20</v>
      </c>
      <c r="F130" s="66">
        <v>0.63</v>
      </c>
      <c r="G130" s="66">
        <v>1.05</v>
      </c>
      <c r="H130" s="47">
        <v>16</v>
      </c>
      <c r="I130" s="47">
        <v>28</v>
      </c>
      <c r="J130" s="81">
        <v>4</v>
      </c>
      <c r="K130" s="47">
        <v>16</v>
      </c>
      <c r="L130" s="47">
        <v>28</v>
      </c>
      <c r="M130" s="47">
        <v>10</v>
      </c>
      <c r="N130" s="47">
        <v>30</v>
      </c>
      <c r="O130" s="66">
        <v>55</v>
      </c>
      <c r="P130" s="47">
        <v>5</v>
      </c>
      <c r="Q130" s="47">
        <v>0</v>
      </c>
    </row>
    <row r="131" spans="1:17" ht="14.1" customHeight="1" x14ac:dyDescent="0.3">
      <c r="A131" s="65" t="s">
        <v>507</v>
      </c>
      <c r="B131" s="65" t="s">
        <v>224</v>
      </c>
      <c r="C131" s="65" t="s">
        <v>227</v>
      </c>
      <c r="D131" s="47">
        <v>13</v>
      </c>
      <c r="E131" s="47">
        <v>18</v>
      </c>
      <c r="F131" s="66">
        <v>0.72</v>
      </c>
      <c r="G131" s="66">
        <v>1.0900000000000001</v>
      </c>
      <c r="H131" s="47">
        <v>6</v>
      </c>
      <c r="I131" s="47">
        <v>23</v>
      </c>
      <c r="J131" s="81">
        <v>4</v>
      </c>
      <c r="K131" s="47">
        <v>5</v>
      </c>
      <c r="L131" s="47">
        <v>16</v>
      </c>
      <c r="M131" s="66">
        <v>33.33</v>
      </c>
      <c r="N131" s="66">
        <v>33.33</v>
      </c>
      <c r="O131" s="66">
        <v>22.22</v>
      </c>
      <c r="P131" s="66">
        <v>5.56</v>
      </c>
      <c r="Q131" s="66">
        <v>5.56</v>
      </c>
    </row>
    <row r="132" spans="1:17" ht="14.1" customHeight="1" x14ac:dyDescent="0.3">
      <c r="A132" s="65" t="s">
        <v>508</v>
      </c>
      <c r="B132" s="65" t="s">
        <v>224</v>
      </c>
      <c r="C132" s="65" t="s">
        <v>227</v>
      </c>
      <c r="D132" s="66">
        <v>9.1999999999999993</v>
      </c>
      <c r="E132" s="47">
        <v>12</v>
      </c>
      <c r="F132" s="66">
        <v>0.77</v>
      </c>
      <c r="G132" s="66">
        <v>1.08</v>
      </c>
      <c r="H132" s="47">
        <v>10</v>
      </c>
      <c r="I132" s="47">
        <v>32</v>
      </c>
      <c r="J132" s="81">
        <v>3</v>
      </c>
      <c r="K132" s="47">
        <v>3</v>
      </c>
      <c r="L132" s="47">
        <v>11</v>
      </c>
      <c r="M132" s="66">
        <v>33.33</v>
      </c>
      <c r="N132" s="66">
        <v>41.67</v>
      </c>
      <c r="O132" s="66">
        <v>16.670000000000002</v>
      </c>
      <c r="P132" s="66">
        <v>8.33</v>
      </c>
      <c r="Q132" s="47">
        <v>0</v>
      </c>
    </row>
    <row r="133" spans="1:17" ht="14.1" customHeight="1" x14ac:dyDescent="0.3">
      <c r="A133" s="65" t="s">
        <v>515</v>
      </c>
      <c r="B133" s="65" t="s">
        <v>224</v>
      </c>
      <c r="C133" s="65" t="s">
        <v>227</v>
      </c>
      <c r="D133" s="66">
        <v>7.2</v>
      </c>
      <c r="E133" s="47">
        <v>12</v>
      </c>
      <c r="F133" s="66">
        <v>0.6</v>
      </c>
      <c r="G133" s="66">
        <v>0.83</v>
      </c>
      <c r="H133" s="47">
        <v>9</v>
      </c>
      <c r="I133" s="47">
        <v>9</v>
      </c>
      <c r="J133" s="81">
        <v>4</v>
      </c>
      <c r="K133" s="47">
        <v>9</v>
      </c>
      <c r="L133" s="47">
        <v>9</v>
      </c>
      <c r="M133" s="47">
        <v>0</v>
      </c>
      <c r="N133" s="66">
        <v>33.33</v>
      </c>
      <c r="O133" s="66">
        <v>66.67</v>
      </c>
      <c r="P133" s="47">
        <v>0</v>
      </c>
      <c r="Q133" s="47">
        <v>0</v>
      </c>
    </row>
    <row r="134" spans="1:17" ht="14.1" customHeight="1" x14ac:dyDescent="0.3">
      <c r="A134" s="65" t="s">
        <v>514</v>
      </c>
      <c r="B134" s="65" t="s">
        <v>224</v>
      </c>
      <c r="C134" s="65" t="s">
        <v>227</v>
      </c>
      <c r="D134" s="66">
        <v>7.8</v>
      </c>
      <c r="E134" s="47">
        <v>12</v>
      </c>
      <c r="F134" s="66">
        <v>0.65</v>
      </c>
      <c r="G134" s="66">
        <v>0.93</v>
      </c>
      <c r="H134" s="47">
        <v>8</v>
      </c>
      <c r="I134" s="47">
        <v>10</v>
      </c>
      <c r="J134" s="81">
        <v>4</v>
      </c>
      <c r="K134" s="47">
        <v>8</v>
      </c>
      <c r="L134" s="47">
        <v>10</v>
      </c>
      <c r="M134" s="66">
        <v>33.33</v>
      </c>
      <c r="N134" s="66">
        <v>8.33</v>
      </c>
      <c r="O134" s="47">
        <v>50</v>
      </c>
      <c r="P134" s="47">
        <v>0</v>
      </c>
      <c r="Q134" s="66">
        <v>8.33</v>
      </c>
    </row>
    <row r="135" spans="1:17" ht="14.1" customHeight="1" x14ac:dyDescent="0.3">
      <c r="A135" s="65" t="s">
        <v>504</v>
      </c>
      <c r="B135" s="65" t="s">
        <v>224</v>
      </c>
      <c r="C135" s="65" t="s">
        <v>227</v>
      </c>
      <c r="D135" s="66">
        <v>21.8</v>
      </c>
      <c r="E135" s="47">
        <v>33</v>
      </c>
      <c r="F135" s="66">
        <v>0.66</v>
      </c>
      <c r="G135" s="66">
        <v>0.95</v>
      </c>
      <c r="H135" s="47">
        <v>18</v>
      </c>
      <c r="I135" s="47">
        <v>27</v>
      </c>
      <c r="J135" s="81">
        <v>4</v>
      </c>
      <c r="K135" s="47">
        <v>16</v>
      </c>
      <c r="L135" s="47">
        <v>19</v>
      </c>
      <c r="M135" s="66">
        <v>3.03</v>
      </c>
      <c r="N135" s="66">
        <v>54.55</v>
      </c>
      <c r="O135" s="66">
        <v>36.36</v>
      </c>
      <c r="P135" s="66">
        <v>6.06</v>
      </c>
      <c r="Q135" s="47">
        <v>0</v>
      </c>
    </row>
    <row r="136" spans="1:17" ht="14.1" customHeight="1" x14ac:dyDescent="0.3">
      <c r="A136" s="65" t="s">
        <v>512</v>
      </c>
      <c r="B136" s="65" t="s">
        <v>228</v>
      </c>
      <c r="C136" s="65" t="s">
        <v>230</v>
      </c>
      <c r="D136" s="66">
        <v>10.199999999999999</v>
      </c>
      <c r="E136" s="47">
        <v>16</v>
      </c>
      <c r="F136" s="66">
        <v>0.64</v>
      </c>
      <c r="G136" s="66">
        <v>0.97</v>
      </c>
      <c r="H136" s="47">
        <v>14</v>
      </c>
      <c r="I136" s="47">
        <v>24</v>
      </c>
      <c r="J136" s="81">
        <v>4</v>
      </c>
      <c r="K136" s="47">
        <v>14</v>
      </c>
      <c r="L136" s="47">
        <v>24</v>
      </c>
      <c r="M136" s="66">
        <v>12.5</v>
      </c>
      <c r="N136" s="47">
        <v>25</v>
      </c>
      <c r="O136" s="66">
        <v>62.5</v>
      </c>
      <c r="P136" s="47">
        <v>0</v>
      </c>
      <c r="Q136" s="47">
        <v>0</v>
      </c>
    </row>
    <row r="137" spans="1:17" ht="14.1" customHeight="1" x14ac:dyDescent="0.3">
      <c r="A137" s="65" t="s">
        <v>506</v>
      </c>
      <c r="B137" s="65" t="s">
        <v>228</v>
      </c>
      <c r="C137" s="65" t="s">
        <v>230</v>
      </c>
      <c r="D137" s="66">
        <v>8.6999999999999993</v>
      </c>
      <c r="E137" s="47">
        <v>13</v>
      </c>
      <c r="F137" s="66">
        <v>0.67</v>
      </c>
      <c r="G137" s="66">
        <v>1.1200000000000001</v>
      </c>
      <c r="H137" s="47">
        <v>10</v>
      </c>
      <c r="I137" s="47">
        <v>28</v>
      </c>
      <c r="J137" s="81">
        <v>4</v>
      </c>
      <c r="K137" s="47">
        <v>10</v>
      </c>
      <c r="L137" s="47">
        <v>28</v>
      </c>
      <c r="M137" s="66">
        <v>15.38</v>
      </c>
      <c r="N137" s="66">
        <v>38.46</v>
      </c>
      <c r="O137" s="66">
        <v>38.46</v>
      </c>
      <c r="P137" s="66">
        <v>7.69</v>
      </c>
      <c r="Q137" s="47">
        <v>0</v>
      </c>
    </row>
    <row r="138" spans="1:17" ht="14.1" customHeight="1" x14ac:dyDescent="0.3">
      <c r="A138" s="65" t="s">
        <v>509</v>
      </c>
      <c r="B138" s="65" t="s">
        <v>231</v>
      </c>
      <c r="C138" s="65" t="s">
        <v>232</v>
      </c>
      <c r="D138" s="66">
        <v>9.5</v>
      </c>
      <c r="E138" s="47">
        <v>11</v>
      </c>
      <c r="F138" s="66">
        <v>0.86</v>
      </c>
      <c r="G138" s="66">
        <v>1.2</v>
      </c>
      <c r="H138" s="47">
        <v>4</v>
      </c>
      <c r="I138" s="47">
        <v>39</v>
      </c>
      <c r="J138" s="81">
        <v>3</v>
      </c>
      <c r="K138" s="47">
        <v>1</v>
      </c>
      <c r="L138" s="47">
        <v>16</v>
      </c>
      <c r="M138" s="66">
        <v>45.45</v>
      </c>
      <c r="N138" s="66">
        <v>45.45</v>
      </c>
      <c r="O138" s="66">
        <v>9.09</v>
      </c>
      <c r="P138" s="47">
        <v>0</v>
      </c>
      <c r="Q138" s="47">
        <v>0</v>
      </c>
    </row>
    <row r="139" spans="1:17" ht="14.1" customHeight="1" x14ac:dyDescent="0.3">
      <c r="A139" s="65" t="s">
        <v>508</v>
      </c>
      <c r="B139" s="65" t="s">
        <v>234</v>
      </c>
      <c r="C139" s="65" t="s">
        <v>237</v>
      </c>
      <c r="D139" s="66">
        <v>9.6</v>
      </c>
      <c r="E139" s="47">
        <v>18</v>
      </c>
      <c r="F139" s="66">
        <v>0.53</v>
      </c>
      <c r="G139" s="66">
        <v>0.75</v>
      </c>
      <c r="H139" s="47">
        <v>29</v>
      </c>
      <c r="I139" s="47">
        <v>32</v>
      </c>
      <c r="J139" s="81">
        <v>4</v>
      </c>
      <c r="K139" s="47">
        <v>21</v>
      </c>
      <c r="L139" s="47">
        <v>21</v>
      </c>
      <c r="M139" s="66">
        <v>5.56</v>
      </c>
      <c r="N139" s="66">
        <v>22.22</v>
      </c>
      <c r="O139" s="66">
        <v>55.56</v>
      </c>
      <c r="P139" s="66">
        <v>11.11</v>
      </c>
      <c r="Q139" s="66">
        <v>5.56</v>
      </c>
    </row>
    <row r="140" spans="1:17" ht="14.1" customHeight="1" x14ac:dyDescent="0.3">
      <c r="A140" s="65" t="s">
        <v>509</v>
      </c>
      <c r="B140" s="65" t="s">
        <v>234</v>
      </c>
      <c r="C140" s="65" t="s">
        <v>237</v>
      </c>
      <c r="D140" s="66">
        <v>33.1</v>
      </c>
      <c r="E140" s="47">
        <v>62</v>
      </c>
      <c r="F140" s="66">
        <v>0.53</v>
      </c>
      <c r="G140" s="66">
        <v>0.74</v>
      </c>
      <c r="H140" s="47">
        <v>37</v>
      </c>
      <c r="I140" s="47">
        <v>39</v>
      </c>
      <c r="J140" s="81">
        <v>4</v>
      </c>
      <c r="K140" s="47">
        <v>23</v>
      </c>
      <c r="L140" s="47">
        <v>23</v>
      </c>
      <c r="M140" s="66">
        <v>8.06</v>
      </c>
      <c r="N140" s="66">
        <v>25.81</v>
      </c>
      <c r="O140" s="66">
        <v>40.32</v>
      </c>
      <c r="P140" s="66">
        <v>22.58</v>
      </c>
      <c r="Q140" s="66">
        <v>3.23</v>
      </c>
    </row>
    <row r="141" spans="1:17" ht="14.1" customHeight="1" x14ac:dyDescent="0.3">
      <c r="A141" s="65" t="s">
        <v>509</v>
      </c>
      <c r="B141" s="65" t="s">
        <v>234</v>
      </c>
      <c r="C141" s="65" t="s">
        <v>239</v>
      </c>
      <c r="D141" s="66">
        <v>4</v>
      </c>
      <c r="E141" s="47">
        <v>10</v>
      </c>
      <c r="F141" s="66">
        <v>0.4</v>
      </c>
      <c r="G141" s="66">
        <v>0.56000000000000005</v>
      </c>
      <c r="H141" s="47">
        <v>38</v>
      </c>
      <c r="I141" s="47">
        <v>39</v>
      </c>
      <c r="J141" s="81">
        <v>3</v>
      </c>
      <c r="K141" s="47">
        <v>15</v>
      </c>
      <c r="L141" s="47">
        <v>16</v>
      </c>
      <c r="M141" s="47">
        <v>0</v>
      </c>
      <c r="N141" s="47">
        <v>30</v>
      </c>
      <c r="O141" s="47">
        <v>20</v>
      </c>
      <c r="P141" s="47">
        <v>30</v>
      </c>
      <c r="Q141" s="47">
        <v>20</v>
      </c>
    </row>
    <row r="142" spans="1:17" ht="14.1" customHeight="1" x14ac:dyDescent="0.3">
      <c r="A142" s="65" t="s">
        <v>509</v>
      </c>
      <c r="B142" s="65" t="s">
        <v>242</v>
      </c>
      <c r="C142" s="65" t="s">
        <v>197</v>
      </c>
      <c r="D142" s="66">
        <v>6.5</v>
      </c>
      <c r="E142" s="47">
        <v>12</v>
      </c>
      <c r="F142" s="66">
        <v>0.54</v>
      </c>
      <c r="G142" s="66">
        <v>0.75</v>
      </c>
      <c r="H142" s="47">
        <v>36</v>
      </c>
      <c r="I142" s="47">
        <v>39</v>
      </c>
      <c r="J142" s="81">
        <v>3</v>
      </c>
      <c r="K142" s="47">
        <v>14</v>
      </c>
      <c r="L142" s="47">
        <v>16</v>
      </c>
      <c r="M142" s="66">
        <v>8.33</v>
      </c>
      <c r="N142" s="66">
        <v>16.670000000000002</v>
      </c>
      <c r="O142" s="66">
        <v>58.33</v>
      </c>
      <c r="P142" s="66">
        <v>16.670000000000002</v>
      </c>
      <c r="Q142" s="47">
        <v>0</v>
      </c>
    </row>
    <row r="143" spans="1:17" ht="14.1" customHeight="1" x14ac:dyDescent="0.3">
      <c r="A143" s="65" t="s">
        <v>512</v>
      </c>
      <c r="B143" s="65" t="s">
        <v>243</v>
      </c>
      <c r="C143" s="65" t="s">
        <v>252</v>
      </c>
      <c r="D143" s="66">
        <v>29.3</v>
      </c>
      <c r="E143" s="47">
        <v>37</v>
      </c>
      <c r="F143" s="66">
        <v>0.79</v>
      </c>
      <c r="G143" s="66">
        <v>1.2</v>
      </c>
      <c r="H143" s="47">
        <v>6</v>
      </c>
      <c r="I143" s="47">
        <v>24</v>
      </c>
      <c r="J143" s="81">
        <v>4</v>
      </c>
      <c r="K143" s="47">
        <v>6</v>
      </c>
      <c r="L143" s="47">
        <v>24</v>
      </c>
      <c r="M143" s="66">
        <v>40.54</v>
      </c>
      <c r="N143" s="66">
        <v>29.73</v>
      </c>
      <c r="O143" s="66">
        <v>29.73</v>
      </c>
      <c r="P143" s="47">
        <v>0</v>
      </c>
      <c r="Q143" s="47">
        <v>0</v>
      </c>
    </row>
    <row r="144" spans="1:17" ht="14.1" customHeight="1" x14ac:dyDescent="0.3">
      <c r="A144" s="65" t="s">
        <v>505</v>
      </c>
      <c r="B144" s="65" t="s">
        <v>243</v>
      </c>
      <c r="C144" s="65" t="s">
        <v>252</v>
      </c>
      <c r="D144" s="66">
        <v>13.8</v>
      </c>
      <c r="E144" s="47">
        <v>18</v>
      </c>
      <c r="F144" s="66">
        <v>0.77</v>
      </c>
      <c r="G144" s="66">
        <v>1.1399999999999999</v>
      </c>
      <c r="H144" s="47">
        <v>4</v>
      </c>
      <c r="I144" s="47">
        <v>9</v>
      </c>
      <c r="J144" s="81">
        <v>4</v>
      </c>
      <c r="K144" s="47">
        <v>4</v>
      </c>
      <c r="L144" s="47">
        <v>9</v>
      </c>
      <c r="M144" s="66">
        <v>16.670000000000002</v>
      </c>
      <c r="N144" s="66">
        <v>61.11</v>
      </c>
      <c r="O144" s="66">
        <v>22.22</v>
      </c>
      <c r="P144" s="47">
        <v>0</v>
      </c>
      <c r="Q144" s="47">
        <v>0</v>
      </c>
    </row>
    <row r="145" spans="1:17" ht="14.1" customHeight="1" x14ac:dyDescent="0.3">
      <c r="A145" s="65" t="s">
        <v>513</v>
      </c>
      <c r="B145" s="65" t="s">
        <v>243</v>
      </c>
      <c r="C145" s="65" t="s">
        <v>252</v>
      </c>
      <c r="D145" s="66">
        <v>8.3000000000000007</v>
      </c>
      <c r="E145" s="47">
        <v>16</v>
      </c>
      <c r="F145" s="66">
        <v>0.52</v>
      </c>
      <c r="G145" s="66">
        <v>0.87</v>
      </c>
      <c r="H145" s="47">
        <v>8</v>
      </c>
      <c r="I145" s="47">
        <v>12</v>
      </c>
      <c r="J145" s="81">
        <v>4</v>
      </c>
      <c r="K145" s="47">
        <v>8</v>
      </c>
      <c r="L145" s="47">
        <v>12</v>
      </c>
      <c r="M145" s="66">
        <v>6.25</v>
      </c>
      <c r="N145" s="66">
        <v>18.75</v>
      </c>
      <c r="O145" s="66">
        <v>56.25</v>
      </c>
      <c r="P145" s="66">
        <v>12.5</v>
      </c>
      <c r="Q145" s="66">
        <v>6.25</v>
      </c>
    </row>
    <row r="146" spans="1:17" ht="14.1" customHeight="1" x14ac:dyDescent="0.3">
      <c r="A146" s="65" t="s">
        <v>506</v>
      </c>
      <c r="B146" s="65" t="s">
        <v>243</v>
      </c>
      <c r="C146" s="65" t="s">
        <v>251</v>
      </c>
      <c r="D146" s="66">
        <v>12.7</v>
      </c>
      <c r="E146" s="47">
        <v>20</v>
      </c>
      <c r="F146" s="66">
        <v>0.64</v>
      </c>
      <c r="G146" s="66">
        <v>1.07</v>
      </c>
      <c r="H146" s="47">
        <v>15</v>
      </c>
      <c r="I146" s="47">
        <v>28</v>
      </c>
      <c r="J146" s="81">
        <v>4</v>
      </c>
      <c r="K146" s="47">
        <v>15</v>
      </c>
      <c r="L146" s="47">
        <v>28</v>
      </c>
      <c r="M146" s="47">
        <v>0</v>
      </c>
      <c r="N146" s="47">
        <v>45</v>
      </c>
      <c r="O146" s="66">
        <v>55</v>
      </c>
      <c r="P146" s="47">
        <v>0</v>
      </c>
      <c r="Q146" s="47">
        <v>0</v>
      </c>
    </row>
    <row r="147" spans="1:17" ht="14.1" customHeight="1" x14ac:dyDescent="0.3">
      <c r="A147" s="65" t="s">
        <v>506</v>
      </c>
      <c r="B147" s="65" t="s">
        <v>243</v>
      </c>
      <c r="C147" s="65" t="s">
        <v>252</v>
      </c>
      <c r="D147" s="66">
        <v>16.899999999999999</v>
      </c>
      <c r="E147" s="47">
        <v>22</v>
      </c>
      <c r="F147" s="66">
        <v>0.77</v>
      </c>
      <c r="G147" s="66">
        <v>1.29</v>
      </c>
      <c r="H147" s="47">
        <v>3</v>
      </c>
      <c r="I147" s="47">
        <v>28</v>
      </c>
      <c r="J147" s="81">
        <v>4</v>
      </c>
      <c r="K147" s="47">
        <v>3</v>
      </c>
      <c r="L147" s="47">
        <v>28</v>
      </c>
      <c r="M147" s="66">
        <v>18.18</v>
      </c>
      <c r="N147" s="66">
        <v>59.09</v>
      </c>
      <c r="O147" s="66">
        <v>22.73</v>
      </c>
      <c r="P147" s="47">
        <v>0</v>
      </c>
      <c r="Q147" s="47">
        <v>0</v>
      </c>
    </row>
    <row r="148" spans="1:17" ht="14.1" customHeight="1" x14ac:dyDescent="0.3">
      <c r="A148" s="65" t="s">
        <v>507</v>
      </c>
      <c r="B148" s="65" t="s">
        <v>243</v>
      </c>
      <c r="C148" s="65" t="s">
        <v>252</v>
      </c>
      <c r="D148" s="66">
        <v>7.5</v>
      </c>
      <c r="E148" s="47">
        <v>12</v>
      </c>
      <c r="F148" s="66">
        <v>0.63</v>
      </c>
      <c r="G148" s="66">
        <v>0.94</v>
      </c>
      <c r="H148" s="47">
        <v>15</v>
      </c>
      <c r="I148" s="47">
        <v>23</v>
      </c>
      <c r="J148" s="81">
        <v>3</v>
      </c>
      <c r="K148" s="47">
        <v>3</v>
      </c>
      <c r="L148" s="47">
        <v>7</v>
      </c>
      <c r="M148" s="47">
        <v>0</v>
      </c>
      <c r="N148" s="47">
        <v>50</v>
      </c>
      <c r="O148" s="66">
        <v>41.67</v>
      </c>
      <c r="P148" s="66">
        <v>8.33</v>
      </c>
      <c r="Q148" s="47">
        <v>0</v>
      </c>
    </row>
    <row r="149" spans="1:17" ht="14.1" customHeight="1" x14ac:dyDescent="0.3">
      <c r="A149" s="65" t="s">
        <v>508</v>
      </c>
      <c r="B149" s="65" t="s">
        <v>243</v>
      </c>
      <c r="C149" s="65" t="s">
        <v>247</v>
      </c>
      <c r="D149" s="66">
        <v>25</v>
      </c>
      <c r="E149" s="47">
        <v>35</v>
      </c>
      <c r="F149" s="66">
        <v>0.71</v>
      </c>
      <c r="G149" s="66">
        <v>1.01</v>
      </c>
      <c r="H149" s="47">
        <v>16</v>
      </c>
      <c r="I149" s="47">
        <v>32</v>
      </c>
      <c r="J149" s="81">
        <v>4</v>
      </c>
      <c r="K149" s="47">
        <v>13</v>
      </c>
      <c r="L149" s="47">
        <v>21</v>
      </c>
      <c r="M149" s="66">
        <v>28.57</v>
      </c>
      <c r="N149" s="66">
        <v>34.29</v>
      </c>
      <c r="O149" s="66">
        <v>28.57</v>
      </c>
      <c r="P149" s="66">
        <v>5.71</v>
      </c>
      <c r="Q149" s="66">
        <v>2.86</v>
      </c>
    </row>
    <row r="150" spans="1:17" ht="14.1" customHeight="1" x14ac:dyDescent="0.3">
      <c r="A150" s="65" t="s">
        <v>509</v>
      </c>
      <c r="B150" s="65" t="s">
        <v>243</v>
      </c>
      <c r="C150" s="65" t="s">
        <v>247</v>
      </c>
      <c r="D150" s="66">
        <v>37.6</v>
      </c>
      <c r="E150" s="47">
        <v>51</v>
      </c>
      <c r="F150" s="66">
        <v>0.74</v>
      </c>
      <c r="G150" s="66">
        <v>1.02</v>
      </c>
      <c r="H150" s="47">
        <v>22</v>
      </c>
      <c r="I150" s="47">
        <v>39</v>
      </c>
      <c r="J150" s="81">
        <v>4</v>
      </c>
      <c r="K150" s="47">
        <v>13</v>
      </c>
      <c r="L150" s="47">
        <v>23</v>
      </c>
      <c r="M150" s="66">
        <v>19.61</v>
      </c>
      <c r="N150" s="66">
        <v>54.9</v>
      </c>
      <c r="O150" s="66">
        <v>19.61</v>
      </c>
      <c r="P150" s="66">
        <v>1.96</v>
      </c>
      <c r="Q150" s="66">
        <v>3.92</v>
      </c>
    </row>
    <row r="151" spans="1:17" ht="14.1" customHeight="1" x14ac:dyDescent="0.3">
      <c r="A151" s="65" t="s">
        <v>515</v>
      </c>
      <c r="B151" s="65" t="s">
        <v>243</v>
      </c>
      <c r="C151" s="65" t="s">
        <v>247</v>
      </c>
      <c r="D151" s="66">
        <v>9.6</v>
      </c>
      <c r="E151" s="47">
        <v>15</v>
      </c>
      <c r="F151" s="66">
        <v>0.64</v>
      </c>
      <c r="G151" s="66">
        <v>0.89</v>
      </c>
      <c r="H151" s="47">
        <v>8</v>
      </c>
      <c r="I151" s="47">
        <v>9</v>
      </c>
      <c r="J151" s="81">
        <v>4</v>
      </c>
      <c r="K151" s="47">
        <v>8</v>
      </c>
      <c r="L151" s="47">
        <v>9</v>
      </c>
      <c r="M151" s="66">
        <v>6.67</v>
      </c>
      <c r="N151" s="66">
        <v>46.67</v>
      </c>
      <c r="O151" s="47">
        <v>40</v>
      </c>
      <c r="P151" s="47">
        <v>0</v>
      </c>
      <c r="Q151" s="66">
        <v>6.67</v>
      </c>
    </row>
    <row r="152" spans="1:17" ht="14.1" customHeight="1" x14ac:dyDescent="0.3">
      <c r="A152" s="65" t="s">
        <v>510</v>
      </c>
      <c r="B152" s="65" t="s">
        <v>243</v>
      </c>
      <c r="C152" s="65" t="s">
        <v>247</v>
      </c>
      <c r="D152" s="66">
        <v>11.5</v>
      </c>
      <c r="E152" s="47">
        <v>15</v>
      </c>
      <c r="F152" s="66">
        <v>0.77</v>
      </c>
      <c r="G152" s="66">
        <v>1.1000000000000001</v>
      </c>
      <c r="H152" s="47">
        <v>5</v>
      </c>
      <c r="I152" s="47">
        <v>13</v>
      </c>
      <c r="J152" s="81">
        <v>4</v>
      </c>
      <c r="K152" s="47">
        <v>5</v>
      </c>
      <c r="L152" s="47">
        <v>13</v>
      </c>
      <c r="M152" s="66">
        <v>13.33</v>
      </c>
      <c r="N152" s="66">
        <v>66.67</v>
      </c>
      <c r="O152" s="47">
        <v>20</v>
      </c>
      <c r="P152" s="47">
        <v>0</v>
      </c>
      <c r="Q152" s="47">
        <v>0</v>
      </c>
    </row>
    <row r="153" spans="1:17" ht="14.1" customHeight="1" x14ac:dyDescent="0.3">
      <c r="A153" s="65" t="s">
        <v>510</v>
      </c>
      <c r="B153" s="65" t="s">
        <v>243</v>
      </c>
      <c r="C153" s="65" t="s">
        <v>252</v>
      </c>
      <c r="D153" s="66">
        <v>7.2</v>
      </c>
      <c r="E153" s="47">
        <v>10</v>
      </c>
      <c r="F153" s="66">
        <v>0.72</v>
      </c>
      <c r="G153" s="66">
        <v>1.03</v>
      </c>
      <c r="H153" s="47">
        <v>7</v>
      </c>
      <c r="I153" s="47">
        <v>13</v>
      </c>
      <c r="J153" s="81">
        <v>4</v>
      </c>
      <c r="K153" s="47">
        <v>7</v>
      </c>
      <c r="L153" s="47">
        <v>13</v>
      </c>
      <c r="M153" s="47">
        <v>20</v>
      </c>
      <c r="N153" s="47">
        <v>40</v>
      </c>
      <c r="O153" s="47">
        <v>40</v>
      </c>
      <c r="P153" s="47">
        <v>0</v>
      </c>
      <c r="Q153" s="47">
        <v>0</v>
      </c>
    </row>
    <row r="154" spans="1:17" ht="14.1" customHeight="1" x14ac:dyDescent="0.3">
      <c r="A154" s="65" t="s">
        <v>514</v>
      </c>
      <c r="B154" s="65" t="s">
        <v>243</v>
      </c>
      <c r="C154" s="65" t="s">
        <v>247</v>
      </c>
      <c r="D154" s="66">
        <v>11.7</v>
      </c>
      <c r="E154" s="47">
        <v>15</v>
      </c>
      <c r="F154" s="66">
        <v>0.78</v>
      </c>
      <c r="G154" s="66">
        <v>1.1200000000000001</v>
      </c>
      <c r="H154" s="47">
        <v>2</v>
      </c>
      <c r="I154" s="47">
        <v>10</v>
      </c>
      <c r="J154" s="81">
        <v>4</v>
      </c>
      <c r="K154" s="47">
        <v>2</v>
      </c>
      <c r="L154" s="47">
        <v>10</v>
      </c>
      <c r="M154" s="47">
        <v>20</v>
      </c>
      <c r="N154" s="47">
        <v>60</v>
      </c>
      <c r="O154" s="47">
        <v>20</v>
      </c>
      <c r="P154" s="47">
        <v>0</v>
      </c>
      <c r="Q154" s="47">
        <v>0</v>
      </c>
    </row>
    <row r="155" spans="1:17" ht="14.1" customHeight="1" x14ac:dyDescent="0.3">
      <c r="A155" s="65" t="s">
        <v>503</v>
      </c>
      <c r="B155" s="65" t="s">
        <v>243</v>
      </c>
      <c r="C155" s="65" t="s">
        <v>247</v>
      </c>
      <c r="D155" s="66">
        <v>8.9</v>
      </c>
      <c r="E155" s="47">
        <v>11</v>
      </c>
      <c r="F155" s="66">
        <v>0.81</v>
      </c>
      <c r="G155" s="66">
        <v>1.23</v>
      </c>
      <c r="H155" s="47">
        <v>3</v>
      </c>
      <c r="I155" s="47">
        <v>22</v>
      </c>
      <c r="J155" s="81">
        <v>4</v>
      </c>
      <c r="K155" s="47">
        <v>3</v>
      </c>
      <c r="L155" s="47">
        <v>22</v>
      </c>
      <c r="M155" s="66">
        <v>18.18</v>
      </c>
      <c r="N155" s="66">
        <v>72.73</v>
      </c>
      <c r="O155" s="66">
        <v>9.09</v>
      </c>
      <c r="P155" s="47">
        <v>0</v>
      </c>
      <c r="Q155" s="47">
        <v>0</v>
      </c>
    </row>
    <row r="156" spans="1:17" ht="14.1" customHeight="1" x14ac:dyDescent="0.3">
      <c r="A156" s="65" t="s">
        <v>504</v>
      </c>
      <c r="B156" s="65" t="s">
        <v>243</v>
      </c>
      <c r="C156" s="65" t="s">
        <v>247</v>
      </c>
      <c r="D156" s="66">
        <v>15.3</v>
      </c>
      <c r="E156" s="47">
        <v>24</v>
      </c>
      <c r="F156" s="66">
        <v>0.64</v>
      </c>
      <c r="G156" s="66">
        <v>0.91</v>
      </c>
      <c r="H156" s="47">
        <v>22</v>
      </c>
      <c r="I156" s="47">
        <v>27</v>
      </c>
      <c r="J156" s="81">
        <v>4</v>
      </c>
      <c r="K156" s="47">
        <v>19</v>
      </c>
      <c r="L156" s="47">
        <v>19</v>
      </c>
      <c r="M156" s="66">
        <v>12.5</v>
      </c>
      <c r="N156" s="66">
        <v>29.17</v>
      </c>
      <c r="O156" s="66">
        <v>54.17</v>
      </c>
      <c r="P156" s="66">
        <v>4.17</v>
      </c>
      <c r="Q156" s="47">
        <v>0</v>
      </c>
    </row>
    <row r="157" spans="1:17" ht="14.1" customHeight="1" x14ac:dyDescent="0.3">
      <c r="A157" s="65" t="s">
        <v>513</v>
      </c>
      <c r="B157" s="65" t="s">
        <v>253</v>
      </c>
      <c r="C157" s="65" t="s">
        <v>255</v>
      </c>
      <c r="D157" s="47">
        <v>5</v>
      </c>
      <c r="E157" s="47">
        <v>10</v>
      </c>
      <c r="F157" s="66">
        <v>0.5</v>
      </c>
      <c r="G157" s="66">
        <v>0.84</v>
      </c>
      <c r="H157" s="47">
        <v>10</v>
      </c>
      <c r="I157" s="47">
        <v>12</v>
      </c>
      <c r="J157" s="81">
        <v>4</v>
      </c>
      <c r="K157" s="47">
        <v>10</v>
      </c>
      <c r="L157" s="47">
        <v>12</v>
      </c>
      <c r="M157" s="47">
        <v>0</v>
      </c>
      <c r="N157" s="47">
        <v>30</v>
      </c>
      <c r="O157" s="47">
        <v>40</v>
      </c>
      <c r="P157" s="47">
        <v>30</v>
      </c>
      <c r="Q157" s="47">
        <v>0</v>
      </c>
    </row>
    <row r="158" spans="1:17" ht="14.1" customHeight="1" x14ac:dyDescent="0.3">
      <c r="A158" s="65" t="s">
        <v>507</v>
      </c>
      <c r="B158" s="65" t="s">
        <v>253</v>
      </c>
      <c r="C158" s="65" t="s">
        <v>255</v>
      </c>
      <c r="D158" s="66">
        <v>6.6</v>
      </c>
      <c r="E158" s="47">
        <v>15</v>
      </c>
      <c r="F158" s="66">
        <v>0.44</v>
      </c>
      <c r="G158" s="66">
        <v>0.66</v>
      </c>
      <c r="H158" s="47">
        <v>23</v>
      </c>
      <c r="I158" s="47">
        <v>23</v>
      </c>
      <c r="J158" s="81">
        <v>4</v>
      </c>
      <c r="K158" s="47">
        <v>16</v>
      </c>
      <c r="L158" s="47">
        <v>16</v>
      </c>
      <c r="M158" s="47">
        <v>0</v>
      </c>
      <c r="N158" s="47">
        <v>20</v>
      </c>
      <c r="O158" s="66">
        <v>53.33</v>
      </c>
      <c r="P158" s="66">
        <v>6.67</v>
      </c>
      <c r="Q158" s="47">
        <v>20</v>
      </c>
    </row>
    <row r="159" spans="1:17" ht="14.1" customHeight="1" x14ac:dyDescent="0.3">
      <c r="A159" s="65" t="s">
        <v>508</v>
      </c>
      <c r="B159" s="65" t="s">
        <v>253</v>
      </c>
      <c r="C159" s="65" t="s">
        <v>257</v>
      </c>
      <c r="D159" s="66">
        <v>10.199999999999999</v>
      </c>
      <c r="E159" s="47">
        <v>16</v>
      </c>
      <c r="F159" s="66">
        <v>0.64</v>
      </c>
      <c r="G159" s="66">
        <v>0.9</v>
      </c>
      <c r="H159" s="47">
        <v>23</v>
      </c>
      <c r="I159" s="47">
        <v>32</v>
      </c>
      <c r="J159" s="81">
        <v>4</v>
      </c>
      <c r="K159" s="47">
        <v>17</v>
      </c>
      <c r="L159" s="47">
        <v>21</v>
      </c>
      <c r="M159" s="66">
        <v>12.5</v>
      </c>
      <c r="N159" s="66">
        <v>31.25</v>
      </c>
      <c r="O159" s="47">
        <v>50</v>
      </c>
      <c r="P159" s="66">
        <v>6.25</v>
      </c>
      <c r="Q159" s="47">
        <v>0</v>
      </c>
    </row>
    <row r="160" spans="1:17" ht="14.1" customHeight="1" x14ac:dyDescent="0.3">
      <c r="A160" s="65" t="s">
        <v>509</v>
      </c>
      <c r="B160" s="65" t="s">
        <v>253</v>
      </c>
      <c r="C160" s="65" t="s">
        <v>257</v>
      </c>
      <c r="D160" s="66">
        <v>20.5</v>
      </c>
      <c r="E160" s="47">
        <v>28</v>
      </c>
      <c r="F160" s="66">
        <v>0.73</v>
      </c>
      <c r="G160" s="66">
        <v>1.02</v>
      </c>
      <c r="H160" s="47">
        <v>22</v>
      </c>
      <c r="I160" s="47">
        <v>39</v>
      </c>
      <c r="J160" s="81">
        <v>4</v>
      </c>
      <c r="K160" s="47">
        <v>13</v>
      </c>
      <c r="L160" s="47">
        <v>23</v>
      </c>
      <c r="M160" s="47">
        <v>25</v>
      </c>
      <c r="N160" s="66">
        <v>42.86</v>
      </c>
      <c r="O160" s="47">
        <v>25</v>
      </c>
      <c r="P160" s="66">
        <v>7.14</v>
      </c>
      <c r="Q160" s="47">
        <v>0</v>
      </c>
    </row>
    <row r="161" spans="1:17" ht="14.1" customHeight="1" x14ac:dyDescent="0.3">
      <c r="A161" s="65" t="s">
        <v>503</v>
      </c>
      <c r="B161" s="65" t="s">
        <v>253</v>
      </c>
      <c r="C161" s="65" t="s">
        <v>255</v>
      </c>
      <c r="D161" s="66">
        <v>7.8</v>
      </c>
      <c r="E161" s="47">
        <v>15</v>
      </c>
      <c r="F161" s="66">
        <v>0.52</v>
      </c>
      <c r="G161" s="66">
        <v>0.79</v>
      </c>
      <c r="H161" s="47">
        <v>19</v>
      </c>
      <c r="I161" s="47">
        <v>22</v>
      </c>
      <c r="J161" s="81">
        <v>4</v>
      </c>
      <c r="K161" s="47">
        <v>19</v>
      </c>
      <c r="L161" s="47">
        <v>22</v>
      </c>
      <c r="M161" s="47">
        <v>0</v>
      </c>
      <c r="N161" s="66">
        <v>26.67</v>
      </c>
      <c r="O161" s="66">
        <v>53.33</v>
      </c>
      <c r="P161" s="47">
        <v>20</v>
      </c>
      <c r="Q161" s="47">
        <v>0</v>
      </c>
    </row>
    <row r="162" spans="1:17" ht="14.1" customHeight="1" x14ac:dyDescent="0.3">
      <c r="A162" s="65" t="s">
        <v>503</v>
      </c>
      <c r="B162" s="65" t="s">
        <v>253</v>
      </c>
      <c r="C162" s="65" t="s">
        <v>98</v>
      </c>
      <c r="D162" s="66">
        <v>13</v>
      </c>
      <c r="E162" s="47">
        <v>19</v>
      </c>
      <c r="F162" s="66">
        <v>0.68</v>
      </c>
      <c r="G162" s="66">
        <v>1.04</v>
      </c>
      <c r="H162" s="47">
        <v>13</v>
      </c>
      <c r="I162" s="47">
        <v>22</v>
      </c>
      <c r="J162" s="81">
        <v>4</v>
      </c>
      <c r="K162" s="47">
        <v>13</v>
      </c>
      <c r="L162" s="47">
        <v>22</v>
      </c>
      <c r="M162" s="66">
        <v>5.26</v>
      </c>
      <c r="N162" s="66">
        <v>52.63</v>
      </c>
      <c r="O162" s="66">
        <v>42.11</v>
      </c>
      <c r="P162" s="47">
        <v>0</v>
      </c>
      <c r="Q162" s="47">
        <v>0</v>
      </c>
    </row>
    <row r="163" spans="1:17" ht="14.1" customHeight="1" x14ac:dyDescent="0.3">
      <c r="A163" s="65" t="s">
        <v>504</v>
      </c>
      <c r="B163" s="65" t="s">
        <v>253</v>
      </c>
      <c r="C163" s="65" t="s">
        <v>98</v>
      </c>
      <c r="D163" s="66">
        <v>7.3</v>
      </c>
      <c r="E163" s="47">
        <v>13</v>
      </c>
      <c r="F163" s="66">
        <v>0.56000000000000005</v>
      </c>
      <c r="G163" s="66">
        <v>0.8</v>
      </c>
      <c r="H163" s="47">
        <v>25</v>
      </c>
      <c r="I163" s="47">
        <v>27</v>
      </c>
      <c r="J163" s="81">
        <v>3</v>
      </c>
      <c r="K163" s="47">
        <v>6</v>
      </c>
      <c r="L163" s="47">
        <v>8</v>
      </c>
      <c r="M163" s="66">
        <v>7.69</v>
      </c>
      <c r="N163" s="66">
        <v>15.38</v>
      </c>
      <c r="O163" s="66">
        <v>69.23</v>
      </c>
      <c r="P163" s="66">
        <v>7.69</v>
      </c>
      <c r="Q163" s="47">
        <v>0</v>
      </c>
    </row>
    <row r="164" spans="1:17" ht="14.1" customHeight="1" x14ac:dyDescent="0.3">
      <c r="A164" s="65" t="s">
        <v>511</v>
      </c>
      <c r="B164" s="65" t="s">
        <v>253</v>
      </c>
      <c r="C164" s="65" t="s">
        <v>255</v>
      </c>
      <c r="D164" s="66">
        <v>6.2</v>
      </c>
      <c r="E164" s="47">
        <v>12</v>
      </c>
      <c r="F164" s="66">
        <v>0.52</v>
      </c>
      <c r="G164" s="66">
        <v>0.93</v>
      </c>
      <c r="H164" s="47">
        <v>7</v>
      </c>
      <c r="I164" s="47">
        <v>10</v>
      </c>
      <c r="J164" s="81">
        <v>4</v>
      </c>
      <c r="K164" s="47">
        <v>7</v>
      </c>
      <c r="L164" s="47">
        <v>10</v>
      </c>
      <c r="M164" s="47">
        <v>0</v>
      </c>
      <c r="N164" s="66">
        <v>41.67</v>
      </c>
      <c r="O164" s="66">
        <v>33.33</v>
      </c>
      <c r="P164" s="66">
        <v>8.33</v>
      </c>
      <c r="Q164" s="66">
        <v>16.670000000000002</v>
      </c>
    </row>
    <row r="165" spans="1:17" ht="14.1" customHeight="1" x14ac:dyDescent="0.3">
      <c r="A165" s="65" t="s">
        <v>509</v>
      </c>
      <c r="B165" s="65" t="s">
        <v>258</v>
      </c>
      <c r="C165" s="65" t="s">
        <v>259</v>
      </c>
      <c r="D165" s="66">
        <v>8.5</v>
      </c>
      <c r="E165" s="47">
        <v>11</v>
      </c>
      <c r="F165" s="66">
        <v>0.77</v>
      </c>
      <c r="G165" s="66">
        <v>1.07</v>
      </c>
      <c r="H165" s="47">
        <v>14</v>
      </c>
      <c r="I165" s="47">
        <v>39</v>
      </c>
      <c r="J165" s="81">
        <v>3</v>
      </c>
      <c r="K165" s="47">
        <v>7</v>
      </c>
      <c r="L165" s="47">
        <v>16</v>
      </c>
      <c r="M165" s="66">
        <v>27.27</v>
      </c>
      <c r="N165" s="66">
        <v>45.45</v>
      </c>
      <c r="O165" s="66">
        <v>27.27</v>
      </c>
      <c r="P165" s="47">
        <v>0</v>
      </c>
      <c r="Q165" s="47">
        <v>0</v>
      </c>
    </row>
    <row r="166" spans="1:17" ht="14.1" customHeight="1" x14ac:dyDescent="0.3">
      <c r="A166" s="65" t="s">
        <v>504</v>
      </c>
      <c r="B166" s="65" t="s">
        <v>258</v>
      </c>
      <c r="C166" s="65" t="s">
        <v>259</v>
      </c>
      <c r="D166" s="66">
        <v>11</v>
      </c>
      <c r="E166" s="47">
        <v>14</v>
      </c>
      <c r="F166" s="66">
        <v>0.79</v>
      </c>
      <c r="G166" s="66">
        <v>1.1200000000000001</v>
      </c>
      <c r="H166" s="47">
        <v>3</v>
      </c>
      <c r="I166" s="47">
        <v>27</v>
      </c>
      <c r="J166" s="81">
        <v>4</v>
      </c>
      <c r="K166" s="47">
        <v>3</v>
      </c>
      <c r="L166" s="47">
        <v>19</v>
      </c>
      <c r="M166" s="66">
        <v>14.29</v>
      </c>
      <c r="N166" s="66">
        <v>71.430000000000007</v>
      </c>
      <c r="O166" s="66">
        <v>14.29</v>
      </c>
      <c r="P166" s="47">
        <v>0</v>
      </c>
      <c r="Q166" s="47">
        <v>0</v>
      </c>
    </row>
    <row r="167" spans="1:17" ht="14.1" customHeight="1" x14ac:dyDescent="0.3">
      <c r="A167" s="65" t="s">
        <v>504</v>
      </c>
      <c r="B167" s="65" t="s">
        <v>260</v>
      </c>
      <c r="C167" s="65" t="s">
        <v>203</v>
      </c>
      <c r="D167" s="66">
        <v>11.4</v>
      </c>
      <c r="E167" s="47">
        <v>15</v>
      </c>
      <c r="F167" s="66">
        <v>0.76</v>
      </c>
      <c r="G167" s="66">
        <v>1.0900000000000001</v>
      </c>
      <c r="H167" s="47">
        <v>8</v>
      </c>
      <c r="I167" s="47">
        <v>27</v>
      </c>
      <c r="J167" s="81">
        <v>4</v>
      </c>
      <c r="K167" s="47">
        <v>8</v>
      </c>
      <c r="L167" s="47">
        <v>19</v>
      </c>
      <c r="M167" s="47">
        <v>20</v>
      </c>
      <c r="N167" s="66">
        <v>53.33</v>
      </c>
      <c r="O167" s="66">
        <v>26.67</v>
      </c>
      <c r="P167" s="47">
        <v>0</v>
      </c>
      <c r="Q167" s="47">
        <v>0</v>
      </c>
    </row>
    <row r="168" spans="1:17" ht="14.1" customHeight="1" x14ac:dyDescent="0.3">
      <c r="A168" s="65" t="s">
        <v>507</v>
      </c>
      <c r="B168" s="65" t="s">
        <v>265</v>
      </c>
      <c r="C168" s="65" t="s">
        <v>267</v>
      </c>
      <c r="D168" s="66">
        <v>6.4</v>
      </c>
      <c r="E168" s="47">
        <v>10</v>
      </c>
      <c r="F168" s="66">
        <v>0.64</v>
      </c>
      <c r="G168" s="66">
        <v>0.96</v>
      </c>
      <c r="H168" s="47">
        <v>12</v>
      </c>
      <c r="I168" s="47">
        <v>23</v>
      </c>
      <c r="J168" s="81">
        <v>3</v>
      </c>
      <c r="K168" s="47">
        <v>2</v>
      </c>
      <c r="L168" s="47">
        <v>7</v>
      </c>
      <c r="M168" s="47">
        <v>10</v>
      </c>
      <c r="N168" s="47">
        <v>30</v>
      </c>
      <c r="O168" s="47">
        <v>60</v>
      </c>
      <c r="P168" s="47">
        <v>0</v>
      </c>
      <c r="Q168" s="47">
        <v>0</v>
      </c>
    </row>
    <row r="169" spans="1:17" ht="14.1" customHeight="1" x14ac:dyDescent="0.3">
      <c r="A169" s="65" t="s">
        <v>509</v>
      </c>
      <c r="B169" s="65" t="s">
        <v>265</v>
      </c>
      <c r="C169" s="65" t="s">
        <v>266</v>
      </c>
      <c r="D169" s="66">
        <v>13.7</v>
      </c>
      <c r="E169" s="47">
        <v>23</v>
      </c>
      <c r="F169" s="66">
        <v>0.6</v>
      </c>
      <c r="G169" s="66">
        <v>0.83</v>
      </c>
      <c r="H169" s="47">
        <v>34</v>
      </c>
      <c r="I169" s="47">
        <v>39</v>
      </c>
      <c r="J169" s="81">
        <v>4</v>
      </c>
      <c r="K169" s="47">
        <v>21</v>
      </c>
      <c r="L169" s="47">
        <v>23</v>
      </c>
      <c r="M169" s="66">
        <v>21.74</v>
      </c>
      <c r="N169" s="66">
        <v>21.74</v>
      </c>
      <c r="O169" s="66">
        <v>30.43</v>
      </c>
      <c r="P169" s="66">
        <v>26.09</v>
      </c>
      <c r="Q169" s="47">
        <v>0</v>
      </c>
    </row>
    <row r="170" spans="1:17" ht="14.1" customHeight="1" x14ac:dyDescent="0.3">
      <c r="A170" s="65" t="s">
        <v>504</v>
      </c>
      <c r="B170" s="65" t="s">
        <v>265</v>
      </c>
      <c r="C170" s="65" t="s">
        <v>266</v>
      </c>
      <c r="D170" s="66">
        <v>7.6</v>
      </c>
      <c r="E170" s="47">
        <v>11</v>
      </c>
      <c r="F170" s="66">
        <v>0.69</v>
      </c>
      <c r="G170" s="66">
        <v>0.99</v>
      </c>
      <c r="H170" s="47">
        <v>15</v>
      </c>
      <c r="I170" s="47">
        <v>27</v>
      </c>
      <c r="J170" s="81">
        <v>3</v>
      </c>
      <c r="K170" s="47">
        <v>2</v>
      </c>
      <c r="L170" s="47">
        <v>8</v>
      </c>
      <c r="M170" s="47">
        <v>0</v>
      </c>
      <c r="N170" s="66">
        <v>63.64</v>
      </c>
      <c r="O170" s="66">
        <v>36.36</v>
      </c>
      <c r="P170" s="47">
        <v>0</v>
      </c>
      <c r="Q170" s="47">
        <v>0</v>
      </c>
    </row>
    <row r="171" spans="1:17" ht="14.1" customHeight="1" x14ac:dyDescent="0.3">
      <c r="A171" s="65" t="s">
        <v>511</v>
      </c>
      <c r="B171" s="65" t="s">
        <v>265</v>
      </c>
      <c r="C171" s="65" t="s">
        <v>266</v>
      </c>
      <c r="D171" s="47">
        <v>7</v>
      </c>
      <c r="E171" s="47">
        <v>11</v>
      </c>
      <c r="F171" s="66">
        <v>0.64</v>
      </c>
      <c r="G171" s="66">
        <v>1.1399999999999999</v>
      </c>
      <c r="H171" s="47">
        <v>4</v>
      </c>
      <c r="I171" s="47">
        <v>10</v>
      </c>
      <c r="J171" s="81">
        <v>4</v>
      </c>
      <c r="K171" s="47">
        <v>4</v>
      </c>
      <c r="L171" s="47">
        <v>10</v>
      </c>
      <c r="M171" s="47">
        <v>0</v>
      </c>
      <c r="N171" s="66">
        <v>45.45</v>
      </c>
      <c r="O171" s="66">
        <v>54.55</v>
      </c>
      <c r="P171" s="47">
        <v>0</v>
      </c>
      <c r="Q171" s="47">
        <v>0</v>
      </c>
    </row>
    <row r="172" spans="1:17" ht="14.1" customHeight="1" x14ac:dyDescent="0.3">
      <c r="A172" s="65" t="s">
        <v>512</v>
      </c>
      <c r="B172" s="65" t="s">
        <v>271</v>
      </c>
      <c r="C172" s="65" t="s">
        <v>274</v>
      </c>
      <c r="D172" s="66">
        <v>6.5</v>
      </c>
      <c r="E172" s="47">
        <v>10</v>
      </c>
      <c r="F172" s="66">
        <v>0.65</v>
      </c>
      <c r="G172" s="66">
        <v>0.98</v>
      </c>
      <c r="H172" s="47">
        <v>12</v>
      </c>
      <c r="I172" s="47">
        <v>24</v>
      </c>
      <c r="J172" s="81">
        <v>4</v>
      </c>
      <c r="K172" s="47">
        <v>12</v>
      </c>
      <c r="L172" s="47">
        <v>24</v>
      </c>
      <c r="M172" s="47">
        <v>0</v>
      </c>
      <c r="N172" s="47">
        <v>50</v>
      </c>
      <c r="O172" s="47">
        <v>50</v>
      </c>
      <c r="P172" s="47">
        <v>0</v>
      </c>
      <c r="Q172" s="47">
        <v>0</v>
      </c>
    </row>
    <row r="173" spans="1:17" ht="14.1" customHeight="1" x14ac:dyDescent="0.3">
      <c r="A173" s="65" t="s">
        <v>512</v>
      </c>
      <c r="B173" s="65" t="s">
        <v>276</v>
      </c>
      <c r="C173" s="65" t="s">
        <v>277</v>
      </c>
      <c r="D173" s="66">
        <v>9.8000000000000007</v>
      </c>
      <c r="E173" s="47">
        <v>15</v>
      </c>
      <c r="F173" s="66">
        <v>0.65</v>
      </c>
      <c r="G173" s="66">
        <v>0.99</v>
      </c>
      <c r="H173" s="47">
        <v>11</v>
      </c>
      <c r="I173" s="47">
        <v>24</v>
      </c>
      <c r="J173" s="81">
        <v>4</v>
      </c>
      <c r="K173" s="47">
        <v>11</v>
      </c>
      <c r="L173" s="47">
        <v>24</v>
      </c>
      <c r="M173" s="66">
        <v>26.67</v>
      </c>
      <c r="N173" s="47">
        <v>20</v>
      </c>
      <c r="O173" s="47">
        <v>40</v>
      </c>
      <c r="P173" s="66">
        <v>13.33</v>
      </c>
      <c r="Q173" s="47">
        <v>0</v>
      </c>
    </row>
    <row r="174" spans="1:17" ht="14.1" customHeight="1" x14ac:dyDescent="0.3">
      <c r="A174" s="65" t="s">
        <v>505</v>
      </c>
      <c r="B174" s="65" t="s">
        <v>276</v>
      </c>
      <c r="C174" s="65" t="s">
        <v>277</v>
      </c>
      <c r="D174" s="66">
        <v>16</v>
      </c>
      <c r="E174" s="47">
        <v>22</v>
      </c>
      <c r="F174" s="66">
        <v>0.73</v>
      </c>
      <c r="G174" s="66">
        <v>1.08</v>
      </c>
      <c r="H174" s="47">
        <v>6</v>
      </c>
      <c r="I174" s="47">
        <v>9</v>
      </c>
      <c r="J174" s="81">
        <v>4</v>
      </c>
      <c r="K174" s="47">
        <v>6</v>
      </c>
      <c r="L174" s="47">
        <v>9</v>
      </c>
      <c r="M174" s="66">
        <v>31.82</v>
      </c>
      <c r="N174" s="66">
        <v>31.82</v>
      </c>
      <c r="O174" s="66">
        <v>27.27</v>
      </c>
      <c r="P174" s="66">
        <v>9.09</v>
      </c>
      <c r="Q174" s="47">
        <v>0</v>
      </c>
    </row>
    <row r="175" spans="1:17" ht="14.1" customHeight="1" x14ac:dyDescent="0.3">
      <c r="A175" s="65" t="s">
        <v>513</v>
      </c>
      <c r="B175" s="65" t="s">
        <v>276</v>
      </c>
      <c r="C175" s="65" t="s">
        <v>277</v>
      </c>
      <c r="D175" s="66">
        <v>9.4</v>
      </c>
      <c r="E175" s="47">
        <v>13</v>
      </c>
      <c r="F175" s="66">
        <v>0.72</v>
      </c>
      <c r="G175" s="66">
        <v>1.21</v>
      </c>
      <c r="H175" s="47">
        <v>3</v>
      </c>
      <c r="I175" s="47">
        <v>12</v>
      </c>
      <c r="J175" s="81">
        <v>4</v>
      </c>
      <c r="K175" s="47">
        <v>3</v>
      </c>
      <c r="L175" s="47">
        <v>12</v>
      </c>
      <c r="M175" s="66">
        <v>7.69</v>
      </c>
      <c r="N175" s="66">
        <v>61.54</v>
      </c>
      <c r="O175" s="66">
        <v>30.77</v>
      </c>
      <c r="P175" s="47">
        <v>0</v>
      </c>
      <c r="Q175" s="47">
        <v>0</v>
      </c>
    </row>
    <row r="176" spans="1:17" ht="14.1" customHeight="1" x14ac:dyDescent="0.3">
      <c r="A176" s="65" t="s">
        <v>506</v>
      </c>
      <c r="B176" s="65" t="s">
        <v>276</v>
      </c>
      <c r="C176" s="65" t="s">
        <v>277</v>
      </c>
      <c r="D176" s="47">
        <v>11</v>
      </c>
      <c r="E176" s="47">
        <v>18</v>
      </c>
      <c r="F176" s="66">
        <v>0.61</v>
      </c>
      <c r="G176" s="66">
        <v>1.03</v>
      </c>
      <c r="H176" s="47">
        <v>19</v>
      </c>
      <c r="I176" s="47">
        <v>28</v>
      </c>
      <c r="J176" s="81">
        <v>4</v>
      </c>
      <c r="K176" s="47">
        <v>19</v>
      </c>
      <c r="L176" s="47">
        <v>28</v>
      </c>
      <c r="M176" s="66">
        <v>11.11</v>
      </c>
      <c r="N176" s="66">
        <v>33.33</v>
      </c>
      <c r="O176" s="66">
        <v>44.44</v>
      </c>
      <c r="P176" s="66">
        <v>5.56</v>
      </c>
      <c r="Q176" s="66">
        <v>5.56</v>
      </c>
    </row>
    <row r="177" spans="1:17" ht="14.1" customHeight="1" x14ac:dyDescent="0.3">
      <c r="A177" s="65" t="s">
        <v>510</v>
      </c>
      <c r="B177" s="65" t="s">
        <v>276</v>
      </c>
      <c r="C177" s="65" t="s">
        <v>277</v>
      </c>
      <c r="D177" s="47">
        <v>8</v>
      </c>
      <c r="E177" s="47">
        <v>12</v>
      </c>
      <c r="F177" s="66">
        <v>0.67</v>
      </c>
      <c r="G177" s="66">
        <v>0.95</v>
      </c>
      <c r="H177" s="47">
        <v>9</v>
      </c>
      <c r="I177" s="47">
        <v>13</v>
      </c>
      <c r="J177" s="81">
        <v>4</v>
      </c>
      <c r="K177" s="47">
        <v>9</v>
      </c>
      <c r="L177" s="47">
        <v>13</v>
      </c>
      <c r="M177" s="66">
        <v>8.33</v>
      </c>
      <c r="N177" s="66">
        <v>41.67</v>
      </c>
      <c r="O177" s="47">
        <v>50</v>
      </c>
      <c r="P177" s="47">
        <v>0</v>
      </c>
      <c r="Q177" s="47">
        <v>0</v>
      </c>
    </row>
    <row r="178" spans="1:17" ht="14.1" customHeight="1" x14ac:dyDescent="0.3">
      <c r="A178" s="65" t="s">
        <v>504</v>
      </c>
      <c r="B178" s="65" t="s">
        <v>276</v>
      </c>
      <c r="C178" s="65" t="s">
        <v>277</v>
      </c>
      <c r="D178" s="66">
        <v>20.100000000000001</v>
      </c>
      <c r="E178" s="47">
        <v>27</v>
      </c>
      <c r="F178" s="66">
        <v>0.74</v>
      </c>
      <c r="G178" s="66">
        <v>1.07</v>
      </c>
      <c r="H178" s="47">
        <v>11</v>
      </c>
      <c r="I178" s="47">
        <v>27</v>
      </c>
      <c r="J178" s="81">
        <v>4</v>
      </c>
      <c r="K178" s="47">
        <v>11</v>
      </c>
      <c r="L178" s="47">
        <v>19</v>
      </c>
      <c r="M178" s="66">
        <v>11.11</v>
      </c>
      <c r="N178" s="66">
        <v>62.96</v>
      </c>
      <c r="O178" s="66">
        <v>25.93</v>
      </c>
      <c r="P178" s="47">
        <v>0</v>
      </c>
      <c r="Q178" s="47">
        <v>0</v>
      </c>
    </row>
    <row r="179" spans="1:17" ht="14.1" customHeight="1" x14ac:dyDescent="0.3">
      <c r="A179" s="65" t="s">
        <v>508</v>
      </c>
      <c r="B179" s="65" t="s">
        <v>282</v>
      </c>
      <c r="C179" s="65" t="s">
        <v>283</v>
      </c>
      <c r="D179" s="66">
        <v>4.5</v>
      </c>
      <c r="E179" s="47">
        <v>11</v>
      </c>
      <c r="F179" s="66">
        <v>0.41</v>
      </c>
      <c r="G179" s="66">
        <v>0.57999999999999996</v>
      </c>
      <c r="H179" s="47">
        <v>32</v>
      </c>
      <c r="I179" s="47">
        <v>32</v>
      </c>
      <c r="J179" s="81">
        <v>3</v>
      </c>
      <c r="K179" s="47">
        <v>11</v>
      </c>
      <c r="L179" s="47">
        <v>11</v>
      </c>
      <c r="M179" s="66">
        <v>9.09</v>
      </c>
      <c r="N179" s="66">
        <v>9.09</v>
      </c>
      <c r="O179" s="66">
        <v>45.45</v>
      </c>
      <c r="P179" s="66">
        <v>9.09</v>
      </c>
      <c r="Q179" s="66">
        <v>27.27</v>
      </c>
    </row>
    <row r="180" spans="1:17" ht="14.1" customHeight="1" x14ac:dyDescent="0.3">
      <c r="A180" s="65" t="s">
        <v>512</v>
      </c>
      <c r="B180" s="65" t="s">
        <v>292</v>
      </c>
      <c r="C180" s="65" t="s">
        <v>296</v>
      </c>
      <c r="D180" s="66">
        <v>8.3000000000000007</v>
      </c>
      <c r="E180" s="47">
        <v>13</v>
      </c>
      <c r="F180" s="66">
        <v>0.64</v>
      </c>
      <c r="G180" s="66">
        <v>0.97</v>
      </c>
      <c r="H180" s="47">
        <v>14</v>
      </c>
      <c r="I180" s="47">
        <v>24</v>
      </c>
      <c r="J180" s="81">
        <v>4</v>
      </c>
      <c r="K180" s="47">
        <v>14</v>
      </c>
      <c r="L180" s="47">
        <v>24</v>
      </c>
      <c r="M180" s="47">
        <v>0</v>
      </c>
      <c r="N180" s="66">
        <v>53.85</v>
      </c>
      <c r="O180" s="66">
        <v>38.46</v>
      </c>
      <c r="P180" s="66">
        <v>7.69</v>
      </c>
      <c r="Q180" s="47">
        <v>0</v>
      </c>
    </row>
    <row r="181" spans="1:17" ht="14.1" customHeight="1" x14ac:dyDescent="0.3">
      <c r="A181" s="65" t="s">
        <v>512</v>
      </c>
      <c r="B181" s="65" t="s">
        <v>292</v>
      </c>
      <c r="C181" s="65" t="s">
        <v>297</v>
      </c>
      <c r="D181" s="66">
        <v>14.6</v>
      </c>
      <c r="E181" s="47">
        <v>18</v>
      </c>
      <c r="F181" s="66">
        <v>0.81</v>
      </c>
      <c r="G181" s="66">
        <v>1.23</v>
      </c>
      <c r="H181" s="47">
        <v>4</v>
      </c>
      <c r="I181" s="47">
        <v>24</v>
      </c>
      <c r="J181" s="81">
        <v>4</v>
      </c>
      <c r="K181" s="47">
        <v>4</v>
      </c>
      <c r="L181" s="47">
        <v>24</v>
      </c>
      <c r="M181" s="66">
        <v>38.89</v>
      </c>
      <c r="N181" s="66">
        <v>38.89</v>
      </c>
      <c r="O181" s="66">
        <v>22.22</v>
      </c>
      <c r="P181" s="47">
        <v>0</v>
      </c>
      <c r="Q181" s="47">
        <v>0</v>
      </c>
    </row>
    <row r="182" spans="1:17" ht="14.1" customHeight="1" x14ac:dyDescent="0.3">
      <c r="A182" s="65" t="s">
        <v>506</v>
      </c>
      <c r="B182" s="65" t="s">
        <v>292</v>
      </c>
      <c r="C182" s="65" t="s">
        <v>300</v>
      </c>
      <c r="D182" s="66">
        <v>7.4</v>
      </c>
      <c r="E182" s="47">
        <v>12</v>
      </c>
      <c r="F182" s="66">
        <v>0.62</v>
      </c>
      <c r="G182" s="66">
        <v>1.03</v>
      </c>
      <c r="H182" s="47">
        <v>19</v>
      </c>
      <c r="I182" s="47">
        <v>28</v>
      </c>
      <c r="J182" s="81">
        <v>4</v>
      </c>
      <c r="K182" s="47">
        <v>19</v>
      </c>
      <c r="L182" s="47">
        <v>28</v>
      </c>
      <c r="M182" s="66">
        <v>8.33</v>
      </c>
      <c r="N182" s="66">
        <v>33.33</v>
      </c>
      <c r="O182" s="47">
        <v>50</v>
      </c>
      <c r="P182" s="66">
        <v>8.33</v>
      </c>
      <c r="Q182" s="47">
        <v>0</v>
      </c>
    </row>
    <row r="183" spans="1:17" ht="14.1" customHeight="1" x14ac:dyDescent="0.3">
      <c r="A183" s="65" t="s">
        <v>506</v>
      </c>
      <c r="B183" s="65" t="s">
        <v>292</v>
      </c>
      <c r="C183" s="65" t="s">
        <v>302</v>
      </c>
      <c r="D183" s="66">
        <v>13.8</v>
      </c>
      <c r="E183" s="47">
        <v>25</v>
      </c>
      <c r="F183" s="66">
        <v>0.55000000000000004</v>
      </c>
      <c r="G183" s="66">
        <v>0.93</v>
      </c>
      <c r="H183" s="47">
        <v>25</v>
      </c>
      <c r="I183" s="47">
        <v>28</v>
      </c>
      <c r="J183" s="81">
        <v>4</v>
      </c>
      <c r="K183" s="47">
        <v>25</v>
      </c>
      <c r="L183" s="47">
        <v>28</v>
      </c>
      <c r="M183" s="47">
        <v>0</v>
      </c>
      <c r="N183" s="47">
        <v>40</v>
      </c>
      <c r="O183" s="47">
        <v>40</v>
      </c>
      <c r="P183" s="47">
        <v>16</v>
      </c>
      <c r="Q183" s="47">
        <v>4</v>
      </c>
    </row>
    <row r="184" spans="1:17" ht="14.1" customHeight="1" x14ac:dyDescent="0.3">
      <c r="A184" s="65" t="s">
        <v>507</v>
      </c>
      <c r="B184" s="65" t="s">
        <v>292</v>
      </c>
      <c r="C184" s="65" t="s">
        <v>296</v>
      </c>
      <c r="D184" s="66">
        <v>12.2</v>
      </c>
      <c r="E184" s="47">
        <v>18</v>
      </c>
      <c r="F184" s="66">
        <v>0.68</v>
      </c>
      <c r="G184" s="66">
        <v>1.02</v>
      </c>
      <c r="H184" s="47">
        <v>10</v>
      </c>
      <c r="I184" s="47">
        <v>23</v>
      </c>
      <c r="J184" s="81">
        <v>4</v>
      </c>
      <c r="K184" s="47">
        <v>9</v>
      </c>
      <c r="L184" s="47">
        <v>16</v>
      </c>
      <c r="M184" s="66">
        <v>22.22</v>
      </c>
      <c r="N184" s="66">
        <v>27.78</v>
      </c>
      <c r="O184" s="66">
        <v>44.44</v>
      </c>
      <c r="P184" s="66">
        <v>5.56</v>
      </c>
      <c r="Q184" s="47">
        <v>0</v>
      </c>
    </row>
    <row r="185" spans="1:17" ht="14.1" customHeight="1" x14ac:dyDescent="0.3">
      <c r="A185" s="65" t="s">
        <v>507</v>
      </c>
      <c r="B185" s="65" t="s">
        <v>292</v>
      </c>
      <c r="C185" s="65" t="s">
        <v>302</v>
      </c>
      <c r="D185" s="66">
        <v>38</v>
      </c>
      <c r="E185" s="47">
        <v>49</v>
      </c>
      <c r="F185" s="66">
        <v>0.78</v>
      </c>
      <c r="G185" s="66">
        <v>1.17</v>
      </c>
      <c r="H185" s="47">
        <v>1</v>
      </c>
      <c r="I185" s="47">
        <v>23</v>
      </c>
      <c r="J185" s="81">
        <v>4</v>
      </c>
      <c r="K185" s="47">
        <v>1</v>
      </c>
      <c r="L185" s="47">
        <v>16</v>
      </c>
      <c r="M185" s="66">
        <v>12.24</v>
      </c>
      <c r="N185" s="66">
        <v>71.430000000000007</v>
      </c>
      <c r="O185" s="66">
        <v>16.329999999999998</v>
      </c>
      <c r="P185" s="47">
        <v>0</v>
      </c>
      <c r="Q185" s="47">
        <v>0</v>
      </c>
    </row>
    <row r="186" spans="1:17" ht="14.1" customHeight="1" x14ac:dyDescent="0.3">
      <c r="A186" s="65" t="s">
        <v>510</v>
      </c>
      <c r="B186" s="65" t="s">
        <v>292</v>
      </c>
      <c r="C186" s="65" t="s">
        <v>60</v>
      </c>
      <c r="D186" s="66">
        <v>7.7</v>
      </c>
      <c r="E186" s="47">
        <v>14</v>
      </c>
      <c r="F186" s="66">
        <v>0.55000000000000004</v>
      </c>
      <c r="G186" s="66">
        <v>0.79</v>
      </c>
      <c r="H186" s="47">
        <v>13</v>
      </c>
      <c r="I186" s="47">
        <v>13</v>
      </c>
      <c r="J186" s="81">
        <v>4</v>
      </c>
      <c r="K186" s="47">
        <v>13</v>
      </c>
      <c r="L186" s="47">
        <v>13</v>
      </c>
      <c r="M186" s="47">
        <v>0</v>
      </c>
      <c r="N186" s="66">
        <v>28.57</v>
      </c>
      <c r="O186" s="66">
        <v>64.290000000000006</v>
      </c>
      <c r="P186" s="47">
        <v>0</v>
      </c>
      <c r="Q186" s="66">
        <v>7.14</v>
      </c>
    </row>
    <row r="187" spans="1:17" ht="14.1" customHeight="1" x14ac:dyDescent="0.3">
      <c r="A187" s="65" t="s">
        <v>514</v>
      </c>
      <c r="B187" s="65" t="s">
        <v>292</v>
      </c>
      <c r="C187" s="65" t="s">
        <v>60</v>
      </c>
      <c r="D187" s="66">
        <v>18.100000000000001</v>
      </c>
      <c r="E187" s="47">
        <v>28</v>
      </c>
      <c r="F187" s="66">
        <v>0.65</v>
      </c>
      <c r="G187" s="66">
        <v>0.93</v>
      </c>
      <c r="H187" s="47">
        <v>8</v>
      </c>
      <c r="I187" s="47">
        <v>10</v>
      </c>
      <c r="J187" s="81">
        <v>4</v>
      </c>
      <c r="K187" s="47">
        <v>8</v>
      </c>
      <c r="L187" s="47">
        <v>10</v>
      </c>
      <c r="M187" s="66">
        <v>3.57</v>
      </c>
      <c r="N187" s="47">
        <v>50</v>
      </c>
      <c r="O187" s="66">
        <v>39.29</v>
      </c>
      <c r="P187" s="66">
        <v>7.14</v>
      </c>
      <c r="Q187" s="47">
        <v>0</v>
      </c>
    </row>
    <row r="188" spans="1:17" ht="14.1" customHeight="1" x14ac:dyDescent="0.3">
      <c r="A188" s="65" t="s">
        <v>503</v>
      </c>
      <c r="B188" s="65" t="s">
        <v>292</v>
      </c>
      <c r="C188" s="65" t="s">
        <v>60</v>
      </c>
      <c r="D188" s="66">
        <v>9.6</v>
      </c>
      <c r="E188" s="47">
        <v>17</v>
      </c>
      <c r="F188" s="66">
        <v>0.56000000000000005</v>
      </c>
      <c r="G188" s="66">
        <v>0.86</v>
      </c>
      <c r="H188" s="47">
        <v>15</v>
      </c>
      <c r="I188" s="47">
        <v>22</v>
      </c>
      <c r="J188" s="81">
        <v>4</v>
      </c>
      <c r="K188" s="47">
        <v>15</v>
      </c>
      <c r="L188" s="47">
        <v>22</v>
      </c>
      <c r="M188" s="66">
        <v>5.88</v>
      </c>
      <c r="N188" s="66">
        <v>17.649999999999999</v>
      </c>
      <c r="O188" s="66">
        <v>70.59</v>
      </c>
      <c r="P188" s="66">
        <v>5.88</v>
      </c>
      <c r="Q188" s="47">
        <v>0</v>
      </c>
    </row>
    <row r="189" spans="1:17" ht="14.1" customHeight="1" x14ac:dyDescent="0.3">
      <c r="A189" s="65" t="s">
        <v>504</v>
      </c>
      <c r="B189" s="65" t="s">
        <v>292</v>
      </c>
      <c r="C189" s="65" t="s">
        <v>60</v>
      </c>
      <c r="D189" s="66">
        <v>19.5</v>
      </c>
      <c r="E189" s="47">
        <v>23</v>
      </c>
      <c r="F189" s="66">
        <v>0.85</v>
      </c>
      <c r="G189" s="66">
        <v>1.21</v>
      </c>
      <c r="H189" s="47">
        <v>1</v>
      </c>
      <c r="I189" s="47">
        <v>27</v>
      </c>
      <c r="J189" s="81">
        <v>4</v>
      </c>
      <c r="K189" s="47">
        <v>1</v>
      </c>
      <c r="L189" s="47">
        <v>19</v>
      </c>
      <c r="M189" s="66">
        <v>43.48</v>
      </c>
      <c r="N189" s="66">
        <v>43.48</v>
      </c>
      <c r="O189" s="66">
        <v>13.04</v>
      </c>
      <c r="P189" s="47">
        <v>0</v>
      </c>
      <c r="Q189" s="47">
        <v>0</v>
      </c>
    </row>
    <row r="190" spans="1:17" ht="14.1" customHeight="1" x14ac:dyDescent="0.3">
      <c r="A190" s="65" t="s">
        <v>511</v>
      </c>
      <c r="B190" s="65" t="s">
        <v>292</v>
      </c>
      <c r="C190" s="65" t="s">
        <v>302</v>
      </c>
      <c r="D190" s="66">
        <v>8.3000000000000007</v>
      </c>
      <c r="E190" s="47">
        <v>16</v>
      </c>
      <c r="F190" s="66">
        <v>0.52</v>
      </c>
      <c r="G190" s="66">
        <v>0.93</v>
      </c>
      <c r="H190" s="47">
        <v>7</v>
      </c>
      <c r="I190" s="47">
        <v>10</v>
      </c>
      <c r="J190" s="81">
        <v>4</v>
      </c>
      <c r="K190" s="47">
        <v>7</v>
      </c>
      <c r="L190" s="47">
        <v>10</v>
      </c>
      <c r="M190" s="66">
        <v>6.25</v>
      </c>
      <c r="N190" s="47">
        <v>25</v>
      </c>
      <c r="O190" s="66">
        <v>43.75</v>
      </c>
      <c r="P190" s="66">
        <v>18.75</v>
      </c>
      <c r="Q190" s="66">
        <v>6.25</v>
      </c>
    </row>
    <row r="191" spans="1:17" ht="14.1" customHeight="1" x14ac:dyDescent="0.3">
      <c r="A191" s="65" t="s">
        <v>509</v>
      </c>
      <c r="B191" s="65" t="s">
        <v>304</v>
      </c>
      <c r="C191" s="65" t="s">
        <v>137</v>
      </c>
      <c r="D191" s="66">
        <v>4.8</v>
      </c>
      <c r="E191" s="47">
        <v>12</v>
      </c>
      <c r="F191" s="66">
        <v>0.4</v>
      </c>
      <c r="G191" s="66">
        <v>0.56000000000000005</v>
      </c>
      <c r="H191" s="47">
        <v>38</v>
      </c>
      <c r="I191" s="47">
        <v>39</v>
      </c>
      <c r="J191" s="81">
        <v>3</v>
      </c>
      <c r="K191" s="47">
        <v>15</v>
      </c>
      <c r="L191" s="47">
        <v>16</v>
      </c>
      <c r="M191" s="47">
        <v>0</v>
      </c>
      <c r="N191" s="66">
        <v>8.33</v>
      </c>
      <c r="O191" s="47">
        <v>50</v>
      </c>
      <c r="P191" s="66">
        <v>41.67</v>
      </c>
      <c r="Q191" s="47">
        <v>0</v>
      </c>
    </row>
    <row r="192" spans="1:17" ht="14.1" customHeight="1" x14ac:dyDescent="0.3">
      <c r="A192" s="65" t="s">
        <v>508</v>
      </c>
      <c r="B192" s="65" t="s">
        <v>307</v>
      </c>
      <c r="C192" s="65" t="s">
        <v>309</v>
      </c>
      <c r="D192" s="66">
        <v>8.6</v>
      </c>
      <c r="E192" s="47">
        <v>13</v>
      </c>
      <c r="F192" s="66">
        <v>0.66</v>
      </c>
      <c r="G192" s="66">
        <v>0.93</v>
      </c>
      <c r="H192" s="47">
        <v>20</v>
      </c>
      <c r="I192" s="47">
        <v>32</v>
      </c>
      <c r="J192" s="81">
        <v>3</v>
      </c>
      <c r="K192" s="47">
        <v>5</v>
      </c>
      <c r="L192" s="47">
        <v>11</v>
      </c>
      <c r="M192" s="47">
        <v>0</v>
      </c>
      <c r="N192" s="66">
        <v>53.85</v>
      </c>
      <c r="O192" s="66">
        <v>46.15</v>
      </c>
      <c r="P192" s="47">
        <v>0</v>
      </c>
      <c r="Q192" s="47">
        <v>0</v>
      </c>
    </row>
    <row r="193" spans="1:17" ht="14.1" customHeight="1" x14ac:dyDescent="0.3">
      <c r="A193" s="65" t="s">
        <v>509</v>
      </c>
      <c r="B193" s="65" t="s">
        <v>307</v>
      </c>
      <c r="C193" s="65" t="s">
        <v>309</v>
      </c>
      <c r="D193" s="66">
        <v>12.8</v>
      </c>
      <c r="E193" s="47">
        <v>16</v>
      </c>
      <c r="F193" s="66">
        <v>0.8</v>
      </c>
      <c r="G193" s="66">
        <v>1.1100000000000001</v>
      </c>
      <c r="H193" s="47">
        <v>8</v>
      </c>
      <c r="I193" s="47">
        <v>39</v>
      </c>
      <c r="J193" s="81">
        <v>4</v>
      </c>
      <c r="K193" s="47">
        <v>5</v>
      </c>
      <c r="L193" s="47">
        <v>23</v>
      </c>
      <c r="M193" s="66">
        <v>37.5</v>
      </c>
      <c r="N193" s="66">
        <v>37.5</v>
      </c>
      <c r="O193" s="47">
        <v>25</v>
      </c>
      <c r="P193" s="47">
        <v>0</v>
      </c>
      <c r="Q193" s="47">
        <v>0</v>
      </c>
    </row>
    <row r="194" spans="1:17" ht="14.1" customHeight="1" x14ac:dyDescent="0.3">
      <c r="A194" s="65" t="s">
        <v>505</v>
      </c>
      <c r="B194" s="65" t="s">
        <v>316</v>
      </c>
      <c r="C194" s="65" t="s">
        <v>318</v>
      </c>
      <c r="D194" s="66">
        <v>9.4</v>
      </c>
      <c r="E194" s="47">
        <v>12</v>
      </c>
      <c r="F194" s="66">
        <v>0.78</v>
      </c>
      <c r="G194" s="66">
        <v>1.1599999999999999</v>
      </c>
      <c r="H194" s="47">
        <v>3</v>
      </c>
      <c r="I194" s="47">
        <v>9</v>
      </c>
      <c r="J194" s="81">
        <v>4</v>
      </c>
      <c r="K194" s="47">
        <v>3</v>
      </c>
      <c r="L194" s="47">
        <v>9</v>
      </c>
      <c r="M194" s="66">
        <v>16.670000000000002</v>
      </c>
      <c r="N194" s="66">
        <v>66.67</v>
      </c>
      <c r="O194" s="66">
        <v>16.670000000000002</v>
      </c>
      <c r="P194" s="47">
        <v>0</v>
      </c>
      <c r="Q194" s="47">
        <v>0</v>
      </c>
    </row>
    <row r="195" spans="1:17" ht="14.1" customHeight="1" x14ac:dyDescent="0.3">
      <c r="A195" s="65" t="s">
        <v>506</v>
      </c>
      <c r="B195" s="65" t="s">
        <v>316</v>
      </c>
      <c r="C195" s="65" t="s">
        <v>318</v>
      </c>
      <c r="D195" s="66">
        <v>10.9</v>
      </c>
      <c r="E195" s="47">
        <v>15</v>
      </c>
      <c r="F195" s="66">
        <v>0.73</v>
      </c>
      <c r="G195" s="66">
        <v>1.22</v>
      </c>
      <c r="H195" s="47">
        <v>7</v>
      </c>
      <c r="I195" s="47">
        <v>28</v>
      </c>
      <c r="J195" s="81">
        <v>4</v>
      </c>
      <c r="K195" s="47">
        <v>7</v>
      </c>
      <c r="L195" s="47">
        <v>28</v>
      </c>
      <c r="M195" s="66">
        <v>13.33</v>
      </c>
      <c r="N195" s="66">
        <v>53.33</v>
      </c>
      <c r="O195" s="66">
        <v>33.33</v>
      </c>
      <c r="P195" s="47">
        <v>0</v>
      </c>
      <c r="Q195" s="47">
        <v>0</v>
      </c>
    </row>
    <row r="196" spans="1:17" ht="14.1" customHeight="1" x14ac:dyDescent="0.3">
      <c r="A196" s="65" t="s">
        <v>507</v>
      </c>
      <c r="B196" s="65" t="s">
        <v>316</v>
      </c>
      <c r="C196" s="65" t="s">
        <v>318</v>
      </c>
      <c r="D196" s="66">
        <v>7.6</v>
      </c>
      <c r="E196" s="47">
        <v>10</v>
      </c>
      <c r="F196" s="66">
        <v>0.76</v>
      </c>
      <c r="G196" s="66">
        <v>1.1399999999999999</v>
      </c>
      <c r="H196" s="47">
        <v>2</v>
      </c>
      <c r="I196" s="47">
        <v>23</v>
      </c>
      <c r="J196" s="81">
        <v>3</v>
      </c>
      <c r="K196" s="47">
        <v>1</v>
      </c>
      <c r="L196" s="47">
        <v>7</v>
      </c>
      <c r="M196" s="47">
        <v>10</v>
      </c>
      <c r="N196" s="47">
        <v>70</v>
      </c>
      <c r="O196" s="47">
        <v>20</v>
      </c>
      <c r="P196" s="47">
        <v>0</v>
      </c>
      <c r="Q196" s="47">
        <v>0</v>
      </c>
    </row>
    <row r="197" spans="1:17" ht="14.1" customHeight="1" x14ac:dyDescent="0.3">
      <c r="A197" s="65" t="s">
        <v>509</v>
      </c>
      <c r="B197" s="65" t="s">
        <v>316</v>
      </c>
      <c r="C197" s="65" t="s">
        <v>318</v>
      </c>
      <c r="D197" s="66">
        <v>8.9</v>
      </c>
      <c r="E197" s="47">
        <v>12</v>
      </c>
      <c r="F197" s="66">
        <v>0.74</v>
      </c>
      <c r="G197" s="66">
        <v>1.03</v>
      </c>
      <c r="H197" s="47">
        <v>20</v>
      </c>
      <c r="I197" s="47">
        <v>39</v>
      </c>
      <c r="J197" s="81">
        <v>3</v>
      </c>
      <c r="K197" s="47">
        <v>9</v>
      </c>
      <c r="L197" s="47">
        <v>16</v>
      </c>
      <c r="M197" s="66">
        <v>33.33</v>
      </c>
      <c r="N197" s="47">
        <v>25</v>
      </c>
      <c r="O197" s="66">
        <v>41.67</v>
      </c>
      <c r="P197" s="47">
        <v>0</v>
      </c>
      <c r="Q197" s="47">
        <v>0</v>
      </c>
    </row>
    <row r="198" spans="1:17" ht="14.1" customHeight="1" x14ac:dyDescent="0.3">
      <c r="A198" s="65" t="s">
        <v>504</v>
      </c>
      <c r="B198" s="65" t="s">
        <v>316</v>
      </c>
      <c r="C198" s="65" t="s">
        <v>319</v>
      </c>
      <c r="D198" s="66">
        <v>10.5</v>
      </c>
      <c r="E198" s="47">
        <v>14</v>
      </c>
      <c r="F198" s="66">
        <v>0.75</v>
      </c>
      <c r="G198" s="66">
        <v>1.07</v>
      </c>
      <c r="H198" s="47">
        <v>11</v>
      </c>
      <c r="I198" s="47">
        <v>27</v>
      </c>
      <c r="J198" s="81">
        <v>4</v>
      </c>
      <c r="K198" s="47">
        <v>11</v>
      </c>
      <c r="L198" s="47">
        <v>19</v>
      </c>
      <c r="M198" s="66">
        <v>28.57</v>
      </c>
      <c r="N198" s="66">
        <v>42.86</v>
      </c>
      <c r="O198" s="66">
        <v>21.43</v>
      </c>
      <c r="P198" s="66">
        <v>7.14</v>
      </c>
      <c r="Q198" s="47">
        <v>0</v>
      </c>
    </row>
    <row r="199" spans="1:17" ht="14.1" customHeight="1" x14ac:dyDescent="0.3">
      <c r="A199" s="65" t="s">
        <v>512</v>
      </c>
      <c r="B199" s="65" t="s">
        <v>320</v>
      </c>
      <c r="C199" s="65" t="s">
        <v>227</v>
      </c>
      <c r="D199" s="66">
        <v>8.1999999999999993</v>
      </c>
      <c r="E199" s="47">
        <v>14</v>
      </c>
      <c r="F199" s="66">
        <v>0.59</v>
      </c>
      <c r="G199" s="66">
        <v>0.89</v>
      </c>
      <c r="H199" s="47">
        <v>18</v>
      </c>
      <c r="I199" s="47">
        <v>24</v>
      </c>
      <c r="J199" s="81">
        <v>4</v>
      </c>
      <c r="K199" s="47">
        <v>18</v>
      </c>
      <c r="L199" s="47">
        <v>24</v>
      </c>
      <c r="M199" s="47">
        <v>0</v>
      </c>
      <c r="N199" s="66">
        <v>35.71</v>
      </c>
      <c r="O199" s="66">
        <v>57.14</v>
      </c>
      <c r="P199" s="66">
        <v>7.14</v>
      </c>
      <c r="Q199" s="47">
        <v>0</v>
      </c>
    </row>
    <row r="200" spans="1:17" ht="14.1" customHeight="1" x14ac:dyDescent="0.3">
      <c r="A200" s="65" t="s">
        <v>506</v>
      </c>
      <c r="B200" s="65" t="s">
        <v>320</v>
      </c>
      <c r="C200" s="65" t="s">
        <v>321</v>
      </c>
      <c r="D200" s="66">
        <v>12.6</v>
      </c>
      <c r="E200" s="47">
        <v>16</v>
      </c>
      <c r="F200" s="66">
        <v>0.79</v>
      </c>
      <c r="G200" s="66">
        <v>1.32</v>
      </c>
      <c r="H200" s="47">
        <v>2</v>
      </c>
      <c r="I200" s="47">
        <v>28</v>
      </c>
      <c r="J200" s="81">
        <v>4</v>
      </c>
      <c r="K200" s="47">
        <v>2</v>
      </c>
      <c r="L200" s="47">
        <v>28</v>
      </c>
      <c r="M200" s="66">
        <v>31.25</v>
      </c>
      <c r="N200" s="47">
        <v>50</v>
      </c>
      <c r="O200" s="66">
        <v>12.5</v>
      </c>
      <c r="P200" s="66">
        <v>6.25</v>
      </c>
      <c r="Q200" s="47">
        <v>0</v>
      </c>
    </row>
    <row r="201" spans="1:17" ht="14.1" customHeight="1" x14ac:dyDescent="0.3">
      <c r="A201" s="65" t="s">
        <v>506</v>
      </c>
      <c r="B201" s="65" t="s">
        <v>320</v>
      </c>
      <c r="C201" s="65" t="s">
        <v>97</v>
      </c>
      <c r="D201" s="66">
        <v>7.8</v>
      </c>
      <c r="E201" s="47">
        <v>12</v>
      </c>
      <c r="F201" s="66">
        <v>0.65</v>
      </c>
      <c r="G201" s="66">
        <v>1.0900000000000001</v>
      </c>
      <c r="H201" s="47">
        <v>12</v>
      </c>
      <c r="I201" s="47">
        <v>28</v>
      </c>
      <c r="J201" s="81">
        <v>4</v>
      </c>
      <c r="K201" s="47">
        <v>12</v>
      </c>
      <c r="L201" s="47">
        <v>28</v>
      </c>
      <c r="M201" s="47">
        <v>0</v>
      </c>
      <c r="N201" s="66">
        <v>58.33</v>
      </c>
      <c r="O201" s="66">
        <v>33.33</v>
      </c>
      <c r="P201" s="66">
        <v>8.33</v>
      </c>
      <c r="Q201" s="47">
        <v>0</v>
      </c>
    </row>
    <row r="202" spans="1:17" ht="14.1" customHeight="1" x14ac:dyDescent="0.3">
      <c r="A202" s="65" t="s">
        <v>506</v>
      </c>
      <c r="B202" s="65" t="s">
        <v>320</v>
      </c>
      <c r="C202" s="65" t="s">
        <v>45</v>
      </c>
      <c r="D202" s="66">
        <v>9.8000000000000007</v>
      </c>
      <c r="E202" s="47">
        <v>13</v>
      </c>
      <c r="F202" s="66">
        <v>0.75</v>
      </c>
      <c r="G202" s="66">
        <v>1.26</v>
      </c>
      <c r="H202" s="47">
        <v>6</v>
      </c>
      <c r="I202" s="47">
        <v>28</v>
      </c>
      <c r="J202" s="81">
        <v>4</v>
      </c>
      <c r="K202" s="47">
        <v>6</v>
      </c>
      <c r="L202" s="47">
        <v>28</v>
      </c>
      <c r="M202" s="66">
        <v>23.08</v>
      </c>
      <c r="N202" s="66">
        <v>46.15</v>
      </c>
      <c r="O202" s="66">
        <v>30.77</v>
      </c>
      <c r="P202" s="47">
        <v>0</v>
      </c>
      <c r="Q202" s="47">
        <v>0</v>
      </c>
    </row>
    <row r="203" spans="1:17" ht="14.1" customHeight="1" x14ac:dyDescent="0.3">
      <c r="A203" s="65" t="s">
        <v>506</v>
      </c>
      <c r="B203" s="65" t="s">
        <v>320</v>
      </c>
      <c r="C203" s="65" t="s">
        <v>227</v>
      </c>
      <c r="D203" s="66">
        <v>6.5</v>
      </c>
      <c r="E203" s="47">
        <v>10</v>
      </c>
      <c r="F203" s="66">
        <v>0.65</v>
      </c>
      <c r="G203" s="66">
        <v>1.0900000000000001</v>
      </c>
      <c r="H203" s="47">
        <v>12</v>
      </c>
      <c r="I203" s="47">
        <v>28</v>
      </c>
      <c r="J203" s="81">
        <v>4</v>
      </c>
      <c r="K203" s="47">
        <v>12</v>
      </c>
      <c r="L203" s="47">
        <v>28</v>
      </c>
      <c r="M203" s="47">
        <v>0</v>
      </c>
      <c r="N203" s="47">
        <v>50</v>
      </c>
      <c r="O203" s="47">
        <v>50</v>
      </c>
      <c r="P203" s="47">
        <v>0</v>
      </c>
      <c r="Q203" s="47">
        <v>0</v>
      </c>
    </row>
    <row r="204" spans="1:17" ht="14.1" customHeight="1" x14ac:dyDescent="0.3">
      <c r="A204" s="65" t="s">
        <v>507</v>
      </c>
      <c r="B204" s="65" t="s">
        <v>320</v>
      </c>
      <c r="C204" s="65" t="s">
        <v>227</v>
      </c>
      <c r="D204" s="66">
        <v>9.1999999999999993</v>
      </c>
      <c r="E204" s="47">
        <v>13</v>
      </c>
      <c r="F204" s="66">
        <v>0.71</v>
      </c>
      <c r="G204" s="66">
        <v>1.07</v>
      </c>
      <c r="H204" s="47">
        <v>7</v>
      </c>
      <c r="I204" s="47">
        <v>23</v>
      </c>
      <c r="J204" s="81">
        <v>4</v>
      </c>
      <c r="K204" s="47">
        <v>6</v>
      </c>
      <c r="L204" s="47">
        <v>16</v>
      </c>
      <c r="M204" s="66">
        <v>23.08</v>
      </c>
      <c r="N204" s="66">
        <v>30.77</v>
      </c>
      <c r="O204" s="66">
        <v>46.15</v>
      </c>
      <c r="P204" s="47">
        <v>0</v>
      </c>
      <c r="Q204" s="47">
        <v>0</v>
      </c>
    </row>
    <row r="205" spans="1:17" ht="14.1" customHeight="1" x14ac:dyDescent="0.3">
      <c r="A205" s="65" t="s">
        <v>508</v>
      </c>
      <c r="B205" s="65" t="s">
        <v>320</v>
      </c>
      <c r="C205" s="65" t="s">
        <v>97</v>
      </c>
      <c r="D205" s="66">
        <v>53</v>
      </c>
      <c r="E205" s="47">
        <v>73</v>
      </c>
      <c r="F205" s="66">
        <v>0.73</v>
      </c>
      <c r="G205" s="66">
        <v>1.03</v>
      </c>
      <c r="H205" s="47">
        <v>14</v>
      </c>
      <c r="I205" s="47">
        <v>32</v>
      </c>
      <c r="J205" s="81">
        <v>4</v>
      </c>
      <c r="K205" s="47">
        <v>11</v>
      </c>
      <c r="L205" s="47">
        <v>21</v>
      </c>
      <c r="M205" s="66">
        <v>16.440000000000001</v>
      </c>
      <c r="N205" s="66">
        <v>49.32</v>
      </c>
      <c r="O205" s="66">
        <v>32.880000000000003</v>
      </c>
      <c r="P205" s="66">
        <v>1.37</v>
      </c>
      <c r="Q205" s="47">
        <v>0</v>
      </c>
    </row>
    <row r="206" spans="1:17" ht="14.1" customHeight="1" x14ac:dyDescent="0.3">
      <c r="A206" s="65" t="s">
        <v>509</v>
      </c>
      <c r="B206" s="65" t="s">
        <v>320</v>
      </c>
      <c r="C206" s="65" t="s">
        <v>97</v>
      </c>
      <c r="D206" s="66">
        <v>38.700000000000003</v>
      </c>
      <c r="E206" s="47">
        <v>52</v>
      </c>
      <c r="F206" s="66">
        <v>0.74</v>
      </c>
      <c r="G206" s="66">
        <v>1.03</v>
      </c>
      <c r="H206" s="47">
        <v>20</v>
      </c>
      <c r="I206" s="47">
        <v>39</v>
      </c>
      <c r="J206" s="81">
        <v>4</v>
      </c>
      <c r="K206" s="47">
        <v>12</v>
      </c>
      <c r="L206" s="47">
        <v>23</v>
      </c>
      <c r="M206" s="66">
        <v>26.92</v>
      </c>
      <c r="N206" s="66">
        <v>40.380000000000003</v>
      </c>
      <c r="O206" s="66">
        <v>28.85</v>
      </c>
      <c r="P206" s="66">
        <v>3.85</v>
      </c>
      <c r="Q206" s="47">
        <v>0</v>
      </c>
    </row>
    <row r="207" spans="1:17" ht="14.1" customHeight="1" x14ac:dyDescent="0.3">
      <c r="A207" s="65" t="s">
        <v>515</v>
      </c>
      <c r="B207" s="65" t="s">
        <v>320</v>
      </c>
      <c r="C207" s="65" t="s">
        <v>321</v>
      </c>
      <c r="D207" s="66">
        <v>6.9</v>
      </c>
      <c r="E207" s="47">
        <v>10</v>
      </c>
      <c r="F207" s="66">
        <v>0.69</v>
      </c>
      <c r="G207" s="66">
        <v>0.96</v>
      </c>
      <c r="H207" s="47">
        <v>5</v>
      </c>
      <c r="I207" s="47">
        <v>9</v>
      </c>
      <c r="J207" s="81">
        <v>4</v>
      </c>
      <c r="K207" s="47">
        <v>5</v>
      </c>
      <c r="L207" s="47">
        <v>9</v>
      </c>
      <c r="M207" s="47">
        <v>20</v>
      </c>
      <c r="N207" s="47">
        <v>40</v>
      </c>
      <c r="O207" s="47">
        <v>30</v>
      </c>
      <c r="P207" s="47">
        <v>10</v>
      </c>
      <c r="Q207" s="47">
        <v>0</v>
      </c>
    </row>
    <row r="208" spans="1:17" ht="14.1" customHeight="1" x14ac:dyDescent="0.3">
      <c r="A208" s="65" t="s">
        <v>510</v>
      </c>
      <c r="B208" s="65" t="s">
        <v>320</v>
      </c>
      <c r="C208" s="65" t="s">
        <v>321</v>
      </c>
      <c r="D208" s="66">
        <v>8.3000000000000007</v>
      </c>
      <c r="E208" s="47">
        <v>13</v>
      </c>
      <c r="F208" s="66">
        <v>0.64</v>
      </c>
      <c r="G208" s="66">
        <v>0.91</v>
      </c>
      <c r="H208" s="47">
        <v>11</v>
      </c>
      <c r="I208" s="47">
        <v>13</v>
      </c>
      <c r="J208" s="81">
        <v>4</v>
      </c>
      <c r="K208" s="47">
        <v>11</v>
      </c>
      <c r="L208" s="47">
        <v>13</v>
      </c>
      <c r="M208" s="47">
        <v>0</v>
      </c>
      <c r="N208" s="66">
        <v>46.15</v>
      </c>
      <c r="O208" s="66">
        <v>53.85</v>
      </c>
      <c r="P208" s="47">
        <v>0</v>
      </c>
      <c r="Q208" s="47">
        <v>0</v>
      </c>
    </row>
    <row r="209" spans="1:17" ht="14.1" customHeight="1" x14ac:dyDescent="0.3">
      <c r="A209" s="65" t="s">
        <v>514</v>
      </c>
      <c r="B209" s="65" t="s">
        <v>320</v>
      </c>
      <c r="C209" s="65" t="s">
        <v>321</v>
      </c>
      <c r="D209" s="66">
        <v>8.3000000000000007</v>
      </c>
      <c r="E209" s="47">
        <v>10</v>
      </c>
      <c r="F209" s="66">
        <v>0.83</v>
      </c>
      <c r="G209" s="66">
        <v>1.19</v>
      </c>
      <c r="H209" s="47">
        <v>1</v>
      </c>
      <c r="I209" s="47">
        <v>10</v>
      </c>
      <c r="J209" s="81">
        <v>4</v>
      </c>
      <c r="K209" s="47">
        <v>1</v>
      </c>
      <c r="L209" s="47">
        <v>10</v>
      </c>
      <c r="M209" s="47">
        <v>30</v>
      </c>
      <c r="N209" s="47">
        <v>60</v>
      </c>
      <c r="O209" s="47">
        <v>10</v>
      </c>
      <c r="P209" s="47">
        <v>0</v>
      </c>
      <c r="Q209" s="47">
        <v>0</v>
      </c>
    </row>
    <row r="210" spans="1:17" ht="14.1" customHeight="1" x14ac:dyDescent="0.3">
      <c r="A210" s="65" t="s">
        <v>503</v>
      </c>
      <c r="B210" s="65" t="s">
        <v>320</v>
      </c>
      <c r="C210" s="65" t="s">
        <v>321</v>
      </c>
      <c r="D210" s="66">
        <v>18.899999999999999</v>
      </c>
      <c r="E210" s="47">
        <v>25</v>
      </c>
      <c r="F210" s="66">
        <v>0.76</v>
      </c>
      <c r="G210" s="66">
        <v>1.1499999999999999</v>
      </c>
      <c r="H210" s="47">
        <v>6</v>
      </c>
      <c r="I210" s="47">
        <v>22</v>
      </c>
      <c r="J210" s="81">
        <v>4</v>
      </c>
      <c r="K210" s="47">
        <v>6</v>
      </c>
      <c r="L210" s="47">
        <v>22</v>
      </c>
      <c r="M210" s="47">
        <v>32</v>
      </c>
      <c r="N210" s="47">
        <v>32</v>
      </c>
      <c r="O210" s="47">
        <v>36</v>
      </c>
      <c r="P210" s="47">
        <v>0</v>
      </c>
      <c r="Q210" s="47">
        <v>0</v>
      </c>
    </row>
    <row r="211" spans="1:17" ht="14.1" customHeight="1" x14ac:dyDescent="0.3">
      <c r="A211" s="65" t="s">
        <v>504</v>
      </c>
      <c r="B211" s="65" t="s">
        <v>320</v>
      </c>
      <c r="C211" s="65" t="s">
        <v>321</v>
      </c>
      <c r="D211" s="66">
        <v>15.5</v>
      </c>
      <c r="E211" s="47">
        <v>20</v>
      </c>
      <c r="F211" s="66">
        <v>0.78</v>
      </c>
      <c r="G211" s="66">
        <v>1.1100000000000001</v>
      </c>
      <c r="H211" s="47">
        <v>5</v>
      </c>
      <c r="I211" s="47">
        <v>27</v>
      </c>
      <c r="J211" s="81">
        <v>4</v>
      </c>
      <c r="K211" s="47">
        <v>5</v>
      </c>
      <c r="L211" s="47">
        <v>19</v>
      </c>
      <c r="M211" s="47">
        <v>25</v>
      </c>
      <c r="N211" s="66">
        <v>55</v>
      </c>
      <c r="O211" s="47">
        <v>15</v>
      </c>
      <c r="P211" s="47">
        <v>5</v>
      </c>
      <c r="Q211" s="47">
        <v>0</v>
      </c>
    </row>
    <row r="212" spans="1:17" ht="14.1" customHeight="1" x14ac:dyDescent="0.3">
      <c r="A212" s="65" t="s">
        <v>512</v>
      </c>
      <c r="B212" s="65" t="s">
        <v>336</v>
      </c>
      <c r="C212" s="65" t="s">
        <v>338</v>
      </c>
      <c r="D212" s="66">
        <v>6.4</v>
      </c>
      <c r="E212" s="47">
        <v>12</v>
      </c>
      <c r="F212" s="66">
        <v>0.53</v>
      </c>
      <c r="G212" s="66">
        <v>0.81</v>
      </c>
      <c r="H212" s="47">
        <v>20</v>
      </c>
      <c r="I212" s="47">
        <v>24</v>
      </c>
      <c r="J212" s="81">
        <v>4</v>
      </c>
      <c r="K212" s="47">
        <v>20</v>
      </c>
      <c r="L212" s="47">
        <v>24</v>
      </c>
      <c r="M212" s="47">
        <v>0</v>
      </c>
      <c r="N212" s="47">
        <v>25</v>
      </c>
      <c r="O212" s="66">
        <v>66.67</v>
      </c>
      <c r="P212" s="47">
        <v>0</v>
      </c>
      <c r="Q212" s="66">
        <v>8.33</v>
      </c>
    </row>
    <row r="213" spans="1:17" ht="14.1" customHeight="1" x14ac:dyDescent="0.3">
      <c r="A213" s="65" t="s">
        <v>506</v>
      </c>
      <c r="B213" s="65" t="s">
        <v>336</v>
      </c>
      <c r="C213" s="65" t="s">
        <v>338</v>
      </c>
      <c r="D213" s="66">
        <v>5.9</v>
      </c>
      <c r="E213" s="47">
        <v>14</v>
      </c>
      <c r="F213" s="66">
        <v>0.42</v>
      </c>
      <c r="G213" s="66">
        <v>0.71</v>
      </c>
      <c r="H213" s="47">
        <v>28</v>
      </c>
      <c r="I213" s="47">
        <v>28</v>
      </c>
      <c r="J213" s="81">
        <v>4</v>
      </c>
      <c r="K213" s="47">
        <v>28</v>
      </c>
      <c r="L213" s="47">
        <v>28</v>
      </c>
      <c r="M213" s="47">
        <v>0</v>
      </c>
      <c r="N213" s="66">
        <v>21.43</v>
      </c>
      <c r="O213" s="66">
        <v>35.71</v>
      </c>
      <c r="P213" s="66">
        <v>35.71</v>
      </c>
      <c r="Q213" s="66">
        <v>7.14</v>
      </c>
    </row>
    <row r="214" spans="1:17" ht="14.1" customHeight="1" x14ac:dyDescent="0.3">
      <c r="A214" s="65" t="s">
        <v>508</v>
      </c>
      <c r="B214" s="65" t="s">
        <v>336</v>
      </c>
      <c r="C214" s="65" t="s">
        <v>338</v>
      </c>
      <c r="D214" s="66">
        <v>9.6999999999999993</v>
      </c>
      <c r="E214" s="47">
        <v>17</v>
      </c>
      <c r="F214" s="66">
        <v>0.56999999999999995</v>
      </c>
      <c r="G214" s="66">
        <v>0.81</v>
      </c>
      <c r="H214" s="47">
        <v>27</v>
      </c>
      <c r="I214" s="47">
        <v>32</v>
      </c>
      <c r="J214" s="81">
        <v>4</v>
      </c>
      <c r="K214" s="47">
        <v>19</v>
      </c>
      <c r="L214" s="47">
        <v>21</v>
      </c>
      <c r="M214" s="66">
        <v>17.649999999999999</v>
      </c>
      <c r="N214" s="66">
        <v>23.53</v>
      </c>
      <c r="O214" s="66">
        <v>29.41</v>
      </c>
      <c r="P214" s="66">
        <v>29.41</v>
      </c>
      <c r="Q214" s="47">
        <v>0</v>
      </c>
    </row>
    <row r="215" spans="1:17" ht="14.1" customHeight="1" x14ac:dyDescent="0.3">
      <c r="A215" s="65" t="s">
        <v>509</v>
      </c>
      <c r="B215" s="65" t="s">
        <v>336</v>
      </c>
      <c r="C215" s="65" t="s">
        <v>338</v>
      </c>
      <c r="D215" s="66">
        <v>9.8000000000000007</v>
      </c>
      <c r="E215" s="47">
        <v>16</v>
      </c>
      <c r="F215" s="66">
        <v>0.61</v>
      </c>
      <c r="G215" s="66">
        <v>0.85</v>
      </c>
      <c r="H215" s="47">
        <v>33</v>
      </c>
      <c r="I215" s="47">
        <v>39</v>
      </c>
      <c r="J215" s="81">
        <v>4</v>
      </c>
      <c r="K215" s="47">
        <v>20</v>
      </c>
      <c r="L215" s="47">
        <v>23</v>
      </c>
      <c r="M215" s="66">
        <v>6.25</v>
      </c>
      <c r="N215" s="47">
        <v>50</v>
      </c>
      <c r="O215" s="47">
        <v>25</v>
      </c>
      <c r="P215" s="66">
        <v>12.5</v>
      </c>
      <c r="Q215" s="66">
        <v>6.25</v>
      </c>
    </row>
    <row r="216" spans="1:17" ht="14.1" customHeight="1" x14ac:dyDescent="0.3">
      <c r="A216" s="65" t="s">
        <v>504</v>
      </c>
      <c r="B216" s="65" t="s">
        <v>336</v>
      </c>
      <c r="C216" s="65" t="s">
        <v>227</v>
      </c>
      <c r="D216" s="66">
        <v>20.2</v>
      </c>
      <c r="E216" s="47">
        <v>31</v>
      </c>
      <c r="F216" s="66">
        <v>0.65</v>
      </c>
      <c r="G216" s="66">
        <v>0.93</v>
      </c>
      <c r="H216" s="47">
        <v>19</v>
      </c>
      <c r="I216" s="47">
        <v>27</v>
      </c>
      <c r="J216" s="81">
        <v>4</v>
      </c>
      <c r="K216" s="47">
        <v>17</v>
      </c>
      <c r="L216" s="47">
        <v>19</v>
      </c>
      <c r="M216" s="66">
        <v>6.45</v>
      </c>
      <c r="N216" s="66">
        <v>54.84</v>
      </c>
      <c r="O216" s="66">
        <v>25.81</v>
      </c>
      <c r="P216" s="66">
        <v>9.68</v>
      </c>
      <c r="Q216" s="66">
        <v>3.23</v>
      </c>
    </row>
    <row r="217" spans="1:17" ht="14.1" customHeight="1" x14ac:dyDescent="0.3">
      <c r="A217" s="65" t="s">
        <v>508</v>
      </c>
      <c r="B217" s="65" t="s">
        <v>339</v>
      </c>
      <c r="C217" s="65" t="s">
        <v>344</v>
      </c>
      <c r="D217" s="66">
        <v>11</v>
      </c>
      <c r="E217" s="47">
        <v>17</v>
      </c>
      <c r="F217" s="66">
        <v>0.65</v>
      </c>
      <c r="G217" s="66">
        <v>0.91</v>
      </c>
      <c r="H217" s="47">
        <v>22</v>
      </c>
      <c r="I217" s="47">
        <v>32</v>
      </c>
      <c r="J217" s="81">
        <v>4</v>
      </c>
      <c r="K217" s="47">
        <v>16</v>
      </c>
      <c r="L217" s="47">
        <v>21</v>
      </c>
      <c r="M217" s="66">
        <v>11.76</v>
      </c>
      <c r="N217" s="66">
        <v>58.82</v>
      </c>
      <c r="O217" s="66">
        <v>11.76</v>
      </c>
      <c r="P217" s="47">
        <v>0</v>
      </c>
      <c r="Q217" s="66">
        <v>17.649999999999999</v>
      </c>
    </row>
    <row r="218" spans="1:17" ht="14.1" customHeight="1" x14ac:dyDescent="0.3">
      <c r="A218" s="65" t="s">
        <v>509</v>
      </c>
      <c r="B218" s="65" t="s">
        <v>339</v>
      </c>
      <c r="C218" s="65" t="s">
        <v>344</v>
      </c>
      <c r="D218" s="66">
        <v>52.1</v>
      </c>
      <c r="E218" s="47">
        <v>58</v>
      </c>
      <c r="F218" s="66">
        <v>0.9</v>
      </c>
      <c r="G218" s="66">
        <v>1.25</v>
      </c>
      <c r="H218" s="47">
        <v>1</v>
      </c>
      <c r="I218" s="47">
        <v>39</v>
      </c>
      <c r="J218" s="81">
        <v>4</v>
      </c>
      <c r="K218" s="47">
        <v>1</v>
      </c>
      <c r="L218" s="47">
        <v>23</v>
      </c>
      <c r="M218" s="66">
        <v>51.72</v>
      </c>
      <c r="N218" s="66">
        <v>46.55</v>
      </c>
      <c r="O218" s="66">
        <v>1.72</v>
      </c>
      <c r="P218" s="47">
        <v>0</v>
      </c>
      <c r="Q218" s="47">
        <v>0</v>
      </c>
    </row>
    <row r="219" spans="1:17" ht="14.1" customHeight="1" x14ac:dyDescent="0.3">
      <c r="A219" s="65" t="s">
        <v>504</v>
      </c>
      <c r="B219" s="65" t="s">
        <v>339</v>
      </c>
      <c r="C219" s="65" t="s">
        <v>342</v>
      </c>
      <c r="D219" s="47">
        <v>9</v>
      </c>
      <c r="E219" s="47">
        <v>14</v>
      </c>
      <c r="F219" s="66">
        <v>0.64</v>
      </c>
      <c r="G219" s="66">
        <v>0.92</v>
      </c>
      <c r="H219" s="47">
        <v>20</v>
      </c>
      <c r="I219" s="47">
        <v>27</v>
      </c>
      <c r="J219" s="81">
        <v>4</v>
      </c>
      <c r="K219" s="47">
        <v>18</v>
      </c>
      <c r="L219" s="47">
        <v>19</v>
      </c>
      <c r="M219" s="66">
        <v>7.14</v>
      </c>
      <c r="N219" s="66">
        <v>35.71</v>
      </c>
      <c r="O219" s="66">
        <v>57.14</v>
      </c>
      <c r="P219" s="47">
        <v>0</v>
      </c>
      <c r="Q219" s="47">
        <v>0</v>
      </c>
    </row>
    <row r="220" spans="1:17" ht="14.1" customHeight="1" x14ac:dyDescent="0.3">
      <c r="A220" s="65" t="s">
        <v>504</v>
      </c>
      <c r="B220" s="65" t="s">
        <v>339</v>
      </c>
      <c r="C220" s="65" t="s">
        <v>344</v>
      </c>
      <c r="D220" s="66">
        <v>6.3</v>
      </c>
      <c r="E220" s="47">
        <v>12</v>
      </c>
      <c r="F220" s="66">
        <v>0.53</v>
      </c>
      <c r="G220" s="66">
        <v>0.75</v>
      </c>
      <c r="H220" s="47">
        <v>27</v>
      </c>
      <c r="I220" s="47">
        <v>27</v>
      </c>
      <c r="J220" s="81">
        <v>3</v>
      </c>
      <c r="K220" s="47">
        <v>8</v>
      </c>
      <c r="L220" s="47">
        <v>8</v>
      </c>
      <c r="M220" s="47">
        <v>0</v>
      </c>
      <c r="N220" s="47">
        <v>25</v>
      </c>
      <c r="O220" s="66">
        <v>58.33</v>
      </c>
      <c r="P220" s="66">
        <v>16.670000000000002</v>
      </c>
      <c r="Q220" s="47">
        <v>0</v>
      </c>
    </row>
    <row r="221" spans="1:17" ht="14.1" customHeight="1" x14ac:dyDescent="0.3">
      <c r="A221" s="65" t="s">
        <v>512</v>
      </c>
      <c r="B221" s="65" t="s">
        <v>349</v>
      </c>
      <c r="C221" s="65" t="s">
        <v>353</v>
      </c>
      <c r="D221" s="66">
        <v>12.3</v>
      </c>
      <c r="E221" s="47">
        <v>24</v>
      </c>
      <c r="F221" s="66">
        <v>0.51</v>
      </c>
      <c r="G221" s="66">
        <v>0.78</v>
      </c>
      <c r="H221" s="47">
        <v>21</v>
      </c>
      <c r="I221" s="47">
        <v>24</v>
      </c>
      <c r="J221" s="81">
        <v>4</v>
      </c>
      <c r="K221" s="47">
        <v>21</v>
      </c>
      <c r="L221" s="47">
        <v>24</v>
      </c>
      <c r="M221" s="47">
        <v>0</v>
      </c>
      <c r="N221" s="66">
        <v>16.670000000000002</v>
      </c>
      <c r="O221" s="66">
        <v>70.83</v>
      </c>
      <c r="P221" s="66">
        <v>12.5</v>
      </c>
      <c r="Q221" s="47">
        <v>0</v>
      </c>
    </row>
    <row r="222" spans="1:17" ht="14.1" customHeight="1" x14ac:dyDescent="0.3">
      <c r="A222" s="65" t="s">
        <v>508</v>
      </c>
      <c r="B222" s="65" t="s">
        <v>349</v>
      </c>
      <c r="C222" s="65" t="s">
        <v>354</v>
      </c>
      <c r="D222" s="66">
        <v>8.1999999999999993</v>
      </c>
      <c r="E222" s="47">
        <v>12</v>
      </c>
      <c r="F222" s="66">
        <v>0.68</v>
      </c>
      <c r="G222" s="66">
        <v>0.96</v>
      </c>
      <c r="H222" s="47">
        <v>19</v>
      </c>
      <c r="I222" s="47">
        <v>32</v>
      </c>
      <c r="J222" s="81">
        <v>3</v>
      </c>
      <c r="K222" s="47">
        <v>4</v>
      </c>
      <c r="L222" s="47">
        <v>11</v>
      </c>
      <c r="M222" s="66">
        <v>16.670000000000002</v>
      </c>
      <c r="N222" s="47">
        <v>50</v>
      </c>
      <c r="O222" s="66">
        <v>16.670000000000002</v>
      </c>
      <c r="P222" s="66">
        <v>16.670000000000002</v>
      </c>
      <c r="Q222" s="47">
        <v>0</v>
      </c>
    </row>
    <row r="223" spans="1:17" ht="14.1" customHeight="1" x14ac:dyDescent="0.3">
      <c r="A223" s="65" t="s">
        <v>506</v>
      </c>
      <c r="B223" s="65" t="s">
        <v>355</v>
      </c>
      <c r="C223" s="65" t="s">
        <v>358</v>
      </c>
      <c r="D223" s="66">
        <v>8.9</v>
      </c>
      <c r="E223" s="47">
        <v>17</v>
      </c>
      <c r="F223" s="66">
        <v>0.52</v>
      </c>
      <c r="G223" s="66">
        <v>0.88</v>
      </c>
      <c r="H223" s="47">
        <v>26</v>
      </c>
      <c r="I223" s="47">
        <v>28</v>
      </c>
      <c r="J223" s="81">
        <v>4</v>
      </c>
      <c r="K223" s="47">
        <v>26</v>
      </c>
      <c r="L223" s="47">
        <v>28</v>
      </c>
      <c r="M223" s="47">
        <v>0</v>
      </c>
      <c r="N223" s="66">
        <v>23.53</v>
      </c>
      <c r="O223" s="66">
        <v>64.709999999999994</v>
      </c>
      <c r="P223" s="66">
        <v>5.88</v>
      </c>
      <c r="Q223" s="66">
        <v>5.88</v>
      </c>
    </row>
    <row r="224" spans="1:17" ht="14.1" customHeight="1" x14ac:dyDescent="0.3">
      <c r="A224" s="65" t="s">
        <v>506</v>
      </c>
      <c r="B224" s="65" t="s">
        <v>355</v>
      </c>
      <c r="C224" s="65" t="s">
        <v>360</v>
      </c>
      <c r="D224" s="66">
        <v>7.1</v>
      </c>
      <c r="E224" s="47">
        <v>10</v>
      </c>
      <c r="F224" s="66">
        <v>0.71</v>
      </c>
      <c r="G224" s="66">
        <v>1.19</v>
      </c>
      <c r="H224" s="47">
        <v>8</v>
      </c>
      <c r="I224" s="47">
        <v>28</v>
      </c>
      <c r="J224" s="81">
        <v>4</v>
      </c>
      <c r="K224" s="47">
        <v>8</v>
      </c>
      <c r="L224" s="47">
        <v>28</v>
      </c>
      <c r="M224" s="47">
        <v>0</v>
      </c>
      <c r="N224" s="47">
        <v>70</v>
      </c>
      <c r="O224" s="47">
        <v>30</v>
      </c>
      <c r="P224" s="47">
        <v>0</v>
      </c>
      <c r="Q224" s="47">
        <v>0</v>
      </c>
    </row>
    <row r="225" spans="1:17" ht="14.1" customHeight="1" x14ac:dyDescent="0.3">
      <c r="A225" s="65" t="s">
        <v>509</v>
      </c>
      <c r="B225" s="65" t="s">
        <v>355</v>
      </c>
      <c r="C225" s="65" t="s">
        <v>359</v>
      </c>
      <c r="D225" s="66">
        <v>8.1</v>
      </c>
      <c r="E225" s="47">
        <v>12</v>
      </c>
      <c r="F225" s="66">
        <v>0.67</v>
      </c>
      <c r="G225" s="66">
        <v>0.94</v>
      </c>
      <c r="H225" s="47">
        <v>31</v>
      </c>
      <c r="I225" s="47">
        <v>39</v>
      </c>
      <c r="J225" s="81">
        <v>3</v>
      </c>
      <c r="K225" s="47">
        <v>12</v>
      </c>
      <c r="L225" s="47">
        <v>16</v>
      </c>
      <c r="M225" s="47">
        <v>0</v>
      </c>
      <c r="N225" s="66">
        <v>66.67</v>
      </c>
      <c r="O225" s="47">
        <v>25</v>
      </c>
      <c r="P225" s="66">
        <v>8.33</v>
      </c>
      <c r="Q225" s="47">
        <v>0</v>
      </c>
    </row>
    <row r="226" spans="1:17" ht="14.1" customHeight="1" x14ac:dyDescent="0.3">
      <c r="A226" s="65" t="s">
        <v>503</v>
      </c>
      <c r="B226" s="65" t="s">
        <v>355</v>
      </c>
      <c r="C226" s="65" t="s">
        <v>359</v>
      </c>
      <c r="D226" s="66">
        <v>6.1</v>
      </c>
      <c r="E226" s="47">
        <v>11</v>
      </c>
      <c r="F226" s="66">
        <v>0.55000000000000004</v>
      </c>
      <c r="G226" s="66">
        <v>0.85</v>
      </c>
      <c r="H226" s="47">
        <v>16</v>
      </c>
      <c r="I226" s="47">
        <v>22</v>
      </c>
      <c r="J226" s="81">
        <v>4</v>
      </c>
      <c r="K226" s="47">
        <v>16</v>
      </c>
      <c r="L226" s="47">
        <v>22</v>
      </c>
      <c r="M226" s="47">
        <v>0</v>
      </c>
      <c r="N226" s="66">
        <v>36.36</v>
      </c>
      <c r="O226" s="66">
        <v>45.45</v>
      </c>
      <c r="P226" s="66">
        <v>18.18</v>
      </c>
      <c r="Q226" s="47">
        <v>0</v>
      </c>
    </row>
    <row r="227" spans="1:17" ht="14.1" customHeight="1" x14ac:dyDescent="0.3">
      <c r="A227" s="65" t="s">
        <v>512</v>
      </c>
      <c r="B227" s="65" t="s">
        <v>369</v>
      </c>
      <c r="C227" s="65" t="s">
        <v>370</v>
      </c>
      <c r="D227" s="66">
        <v>12.2</v>
      </c>
      <c r="E227" s="47">
        <v>15</v>
      </c>
      <c r="F227" s="66">
        <v>0.81</v>
      </c>
      <c r="G227" s="66">
        <v>1.23</v>
      </c>
      <c r="H227" s="47">
        <v>4</v>
      </c>
      <c r="I227" s="47">
        <v>24</v>
      </c>
      <c r="J227" s="81">
        <v>4</v>
      </c>
      <c r="K227" s="47">
        <v>4</v>
      </c>
      <c r="L227" s="47">
        <v>24</v>
      </c>
      <c r="M227" s="66">
        <v>46.67</v>
      </c>
      <c r="N227" s="66">
        <v>26.67</v>
      </c>
      <c r="O227" s="66">
        <v>26.67</v>
      </c>
      <c r="P227" s="47">
        <v>0</v>
      </c>
      <c r="Q227" s="47">
        <v>0</v>
      </c>
    </row>
    <row r="228" spans="1:17" ht="14.1" customHeight="1" x14ac:dyDescent="0.3">
      <c r="A228" s="65" t="s">
        <v>505</v>
      </c>
      <c r="B228" s="65" t="s">
        <v>369</v>
      </c>
      <c r="C228" s="65" t="s">
        <v>188</v>
      </c>
      <c r="D228" s="66">
        <v>21.4</v>
      </c>
      <c r="E228" s="47">
        <v>27</v>
      </c>
      <c r="F228" s="66">
        <v>0.79</v>
      </c>
      <c r="G228" s="66">
        <v>1.18</v>
      </c>
      <c r="H228" s="47">
        <v>2</v>
      </c>
      <c r="I228" s="47">
        <v>9</v>
      </c>
      <c r="J228" s="81">
        <v>4</v>
      </c>
      <c r="K228" s="47">
        <v>2</v>
      </c>
      <c r="L228" s="47">
        <v>9</v>
      </c>
      <c r="M228" s="66">
        <v>33.33</v>
      </c>
      <c r="N228" s="66">
        <v>48.15</v>
      </c>
      <c r="O228" s="66">
        <v>14.81</v>
      </c>
      <c r="P228" s="47">
        <v>0</v>
      </c>
      <c r="Q228" s="66">
        <v>3.7</v>
      </c>
    </row>
    <row r="229" spans="1:17" ht="14.1" customHeight="1" x14ac:dyDescent="0.3">
      <c r="A229" s="65" t="s">
        <v>513</v>
      </c>
      <c r="B229" s="65" t="s">
        <v>369</v>
      </c>
      <c r="C229" s="65" t="s">
        <v>188</v>
      </c>
      <c r="D229" s="66">
        <v>13.5</v>
      </c>
      <c r="E229" s="47">
        <v>21</v>
      </c>
      <c r="F229" s="66">
        <v>0.64</v>
      </c>
      <c r="G229" s="66">
        <v>1.08</v>
      </c>
      <c r="H229" s="47">
        <v>6</v>
      </c>
      <c r="I229" s="47">
        <v>12</v>
      </c>
      <c r="J229" s="81">
        <v>4</v>
      </c>
      <c r="K229" s="47">
        <v>6</v>
      </c>
      <c r="L229" s="47">
        <v>12</v>
      </c>
      <c r="M229" s="47">
        <v>0</v>
      </c>
      <c r="N229" s="66">
        <v>47.62</v>
      </c>
      <c r="O229" s="66">
        <v>52.38</v>
      </c>
      <c r="P229" s="47">
        <v>0</v>
      </c>
      <c r="Q229" s="47">
        <v>0</v>
      </c>
    </row>
    <row r="230" spans="1:17" ht="14.1" customHeight="1" x14ac:dyDescent="0.3">
      <c r="A230" s="65" t="s">
        <v>506</v>
      </c>
      <c r="B230" s="65" t="s">
        <v>369</v>
      </c>
      <c r="C230" s="65" t="s">
        <v>370</v>
      </c>
      <c r="D230" s="66">
        <v>6.2</v>
      </c>
      <c r="E230" s="47">
        <v>10</v>
      </c>
      <c r="F230" s="66">
        <v>0.62</v>
      </c>
      <c r="G230" s="66">
        <v>1.04</v>
      </c>
      <c r="H230" s="47">
        <v>18</v>
      </c>
      <c r="I230" s="47">
        <v>28</v>
      </c>
      <c r="J230" s="81">
        <v>4</v>
      </c>
      <c r="K230" s="47">
        <v>18</v>
      </c>
      <c r="L230" s="47">
        <v>28</v>
      </c>
      <c r="M230" s="47">
        <v>0</v>
      </c>
      <c r="N230" s="47">
        <v>50</v>
      </c>
      <c r="O230" s="47">
        <v>40</v>
      </c>
      <c r="P230" s="47">
        <v>10</v>
      </c>
      <c r="Q230" s="47">
        <v>0</v>
      </c>
    </row>
    <row r="231" spans="1:17" ht="14.1" customHeight="1" x14ac:dyDescent="0.3">
      <c r="A231" s="65" t="s">
        <v>506</v>
      </c>
      <c r="B231" s="65" t="s">
        <v>369</v>
      </c>
      <c r="C231" s="65" t="s">
        <v>188</v>
      </c>
      <c r="D231" s="66">
        <v>25.5</v>
      </c>
      <c r="E231" s="47">
        <v>37</v>
      </c>
      <c r="F231" s="66">
        <v>0.69</v>
      </c>
      <c r="G231" s="66">
        <v>1.1599999999999999</v>
      </c>
      <c r="H231" s="47">
        <v>9</v>
      </c>
      <c r="I231" s="47">
        <v>28</v>
      </c>
      <c r="J231" s="81">
        <v>4</v>
      </c>
      <c r="K231" s="47">
        <v>9</v>
      </c>
      <c r="L231" s="47">
        <v>28</v>
      </c>
      <c r="M231" s="66">
        <v>13.51</v>
      </c>
      <c r="N231" s="66">
        <v>40.54</v>
      </c>
      <c r="O231" s="66">
        <v>45.95</v>
      </c>
      <c r="P231" s="47">
        <v>0</v>
      </c>
      <c r="Q231" s="47">
        <v>0</v>
      </c>
    </row>
    <row r="232" spans="1:17" ht="14.1" customHeight="1" x14ac:dyDescent="0.3">
      <c r="A232" s="65" t="s">
        <v>507</v>
      </c>
      <c r="B232" s="65" t="s">
        <v>369</v>
      </c>
      <c r="C232" s="65" t="s">
        <v>188</v>
      </c>
      <c r="D232" s="66">
        <v>19.8</v>
      </c>
      <c r="E232" s="47">
        <v>31</v>
      </c>
      <c r="F232" s="66">
        <v>0.64</v>
      </c>
      <c r="G232" s="66">
        <v>0.96</v>
      </c>
      <c r="H232" s="47">
        <v>12</v>
      </c>
      <c r="I232" s="47">
        <v>23</v>
      </c>
      <c r="J232" s="81">
        <v>4</v>
      </c>
      <c r="K232" s="47">
        <v>11</v>
      </c>
      <c r="L232" s="47">
        <v>16</v>
      </c>
      <c r="M232" s="47">
        <v>0</v>
      </c>
      <c r="N232" s="66">
        <v>61.29</v>
      </c>
      <c r="O232" s="66">
        <v>25.81</v>
      </c>
      <c r="P232" s="66">
        <v>9.68</v>
      </c>
      <c r="Q232" s="66">
        <v>3.23</v>
      </c>
    </row>
    <row r="233" spans="1:17" ht="14.1" customHeight="1" x14ac:dyDescent="0.3">
      <c r="A233" s="65" t="s">
        <v>508</v>
      </c>
      <c r="B233" s="65" t="s">
        <v>369</v>
      </c>
      <c r="C233" s="65" t="s">
        <v>372</v>
      </c>
      <c r="D233" s="66">
        <v>23.1</v>
      </c>
      <c r="E233" s="47">
        <v>32</v>
      </c>
      <c r="F233" s="66">
        <v>0.72</v>
      </c>
      <c r="G233" s="66">
        <v>1.02</v>
      </c>
      <c r="H233" s="47">
        <v>15</v>
      </c>
      <c r="I233" s="47">
        <v>32</v>
      </c>
      <c r="J233" s="81">
        <v>4</v>
      </c>
      <c r="K233" s="47">
        <v>12</v>
      </c>
      <c r="L233" s="47">
        <v>21</v>
      </c>
      <c r="M233" s="66">
        <v>21.88</v>
      </c>
      <c r="N233" s="66">
        <v>40.630000000000003</v>
      </c>
      <c r="O233" s="66">
        <v>34.380000000000003</v>
      </c>
      <c r="P233" s="66">
        <v>3.13</v>
      </c>
      <c r="Q233" s="47">
        <v>0</v>
      </c>
    </row>
    <row r="234" spans="1:17" ht="14.1" customHeight="1" x14ac:dyDescent="0.3">
      <c r="A234" s="65" t="s">
        <v>509</v>
      </c>
      <c r="B234" s="65" t="s">
        <v>369</v>
      </c>
      <c r="C234" s="65" t="s">
        <v>372</v>
      </c>
      <c r="D234" s="66">
        <v>26.7</v>
      </c>
      <c r="E234" s="47">
        <v>35</v>
      </c>
      <c r="F234" s="66">
        <v>0.76</v>
      </c>
      <c r="G234" s="66">
        <v>1.06</v>
      </c>
      <c r="H234" s="47">
        <v>16</v>
      </c>
      <c r="I234" s="47">
        <v>39</v>
      </c>
      <c r="J234" s="81">
        <v>4</v>
      </c>
      <c r="K234" s="47">
        <v>9</v>
      </c>
      <c r="L234" s="47">
        <v>23</v>
      </c>
      <c r="M234" s="66">
        <v>28.57</v>
      </c>
      <c r="N234" s="66">
        <v>42.86</v>
      </c>
      <c r="O234" s="66">
        <v>25.71</v>
      </c>
      <c r="P234" s="66">
        <v>2.86</v>
      </c>
      <c r="Q234" s="47">
        <v>0</v>
      </c>
    </row>
    <row r="235" spans="1:17" ht="14.1" customHeight="1" x14ac:dyDescent="0.3">
      <c r="A235" s="65" t="s">
        <v>515</v>
      </c>
      <c r="B235" s="65" t="s">
        <v>369</v>
      </c>
      <c r="C235" s="65" t="s">
        <v>372</v>
      </c>
      <c r="D235" s="66">
        <v>17.100000000000001</v>
      </c>
      <c r="E235" s="47">
        <v>22</v>
      </c>
      <c r="F235" s="66">
        <v>0.78</v>
      </c>
      <c r="G235" s="66">
        <v>1.08</v>
      </c>
      <c r="H235" s="47">
        <v>3</v>
      </c>
      <c r="I235" s="47">
        <v>9</v>
      </c>
      <c r="J235" s="81">
        <v>4</v>
      </c>
      <c r="K235" s="47">
        <v>3</v>
      </c>
      <c r="L235" s="47">
        <v>9</v>
      </c>
      <c r="M235" s="66">
        <v>36.36</v>
      </c>
      <c r="N235" s="66">
        <v>31.82</v>
      </c>
      <c r="O235" s="66">
        <v>31.82</v>
      </c>
      <c r="P235" s="47">
        <v>0</v>
      </c>
      <c r="Q235" s="47">
        <v>0</v>
      </c>
    </row>
    <row r="236" spans="1:17" ht="14.1" customHeight="1" x14ac:dyDescent="0.3">
      <c r="A236" s="65" t="s">
        <v>510</v>
      </c>
      <c r="B236" s="65" t="s">
        <v>369</v>
      </c>
      <c r="C236" s="65" t="s">
        <v>372</v>
      </c>
      <c r="D236" s="66">
        <v>14.6</v>
      </c>
      <c r="E236" s="47">
        <v>18</v>
      </c>
      <c r="F236" s="66">
        <v>0.81</v>
      </c>
      <c r="G236" s="66">
        <v>1.1599999999999999</v>
      </c>
      <c r="H236" s="47">
        <v>1</v>
      </c>
      <c r="I236" s="47">
        <v>13</v>
      </c>
      <c r="J236" s="81">
        <v>4</v>
      </c>
      <c r="K236" s="47">
        <v>1</v>
      </c>
      <c r="L236" s="47">
        <v>13</v>
      </c>
      <c r="M236" s="66">
        <v>22.22</v>
      </c>
      <c r="N236" s="66">
        <v>66.67</v>
      </c>
      <c r="O236" s="66">
        <v>11.11</v>
      </c>
      <c r="P236" s="47">
        <v>0</v>
      </c>
      <c r="Q236" s="47">
        <v>0</v>
      </c>
    </row>
    <row r="237" spans="1:17" ht="14.1" customHeight="1" x14ac:dyDescent="0.3">
      <c r="A237" s="65" t="s">
        <v>514</v>
      </c>
      <c r="B237" s="65" t="s">
        <v>369</v>
      </c>
      <c r="C237" s="65" t="s">
        <v>372</v>
      </c>
      <c r="D237" s="66">
        <v>13.9</v>
      </c>
      <c r="E237" s="47">
        <v>21</v>
      </c>
      <c r="F237" s="66">
        <v>0.66</v>
      </c>
      <c r="G237" s="66">
        <v>0.95</v>
      </c>
      <c r="H237" s="47">
        <v>6</v>
      </c>
      <c r="I237" s="47">
        <v>10</v>
      </c>
      <c r="J237" s="81">
        <v>4</v>
      </c>
      <c r="K237" s="47">
        <v>6</v>
      </c>
      <c r="L237" s="47">
        <v>10</v>
      </c>
      <c r="M237" s="47">
        <v>0</v>
      </c>
      <c r="N237" s="66">
        <v>61.9</v>
      </c>
      <c r="O237" s="66">
        <v>33.33</v>
      </c>
      <c r="P237" s="47">
        <v>0</v>
      </c>
      <c r="Q237" s="66">
        <v>4.76</v>
      </c>
    </row>
    <row r="238" spans="1:17" ht="14.1" customHeight="1" x14ac:dyDescent="0.3">
      <c r="A238" s="65" t="s">
        <v>503</v>
      </c>
      <c r="B238" s="65" t="s">
        <v>369</v>
      </c>
      <c r="C238" s="65" t="s">
        <v>372</v>
      </c>
      <c r="D238" s="66">
        <v>32.6</v>
      </c>
      <c r="E238" s="47">
        <v>45</v>
      </c>
      <c r="F238" s="66">
        <v>0.72</v>
      </c>
      <c r="G238" s="66">
        <v>1.1100000000000001</v>
      </c>
      <c r="H238" s="47">
        <v>8</v>
      </c>
      <c r="I238" s="47">
        <v>22</v>
      </c>
      <c r="J238" s="81">
        <v>4</v>
      </c>
      <c r="K238" s="47">
        <v>8</v>
      </c>
      <c r="L238" s="47">
        <v>22</v>
      </c>
      <c r="M238" s="66">
        <v>15.56</v>
      </c>
      <c r="N238" s="66">
        <v>48.89</v>
      </c>
      <c r="O238" s="66">
        <v>35.56</v>
      </c>
      <c r="P238" s="47">
        <v>0</v>
      </c>
      <c r="Q238" s="47">
        <v>0</v>
      </c>
    </row>
    <row r="239" spans="1:17" ht="14.1" customHeight="1" x14ac:dyDescent="0.3">
      <c r="A239" s="65" t="s">
        <v>504</v>
      </c>
      <c r="B239" s="65" t="s">
        <v>369</v>
      </c>
      <c r="C239" s="65" t="s">
        <v>372</v>
      </c>
      <c r="D239" s="66">
        <v>22.8</v>
      </c>
      <c r="E239" s="47">
        <v>30</v>
      </c>
      <c r="F239" s="66">
        <v>0.76</v>
      </c>
      <c r="G239" s="66">
        <v>1.0900000000000001</v>
      </c>
      <c r="H239" s="47">
        <v>8</v>
      </c>
      <c r="I239" s="47">
        <v>27</v>
      </c>
      <c r="J239" s="81">
        <v>4</v>
      </c>
      <c r="K239" s="47">
        <v>8</v>
      </c>
      <c r="L239" s="47">
        <v>19</v>
      </c>
      <c r="M239" s="47">
        <v>20</v>
      </c>
      <c r="N239" s="66">
        <v>53.33</v>
      </c>
      <c r="O239" s="66">
        <v>26.67</v>
      </c>
      <c r="P239" s="47">
        <v>0</v>
      </c>
      <c r="Q239" s="47">
        <v>0</v>
      </c>
    </row>
    <row r="240" spans="1:17" ht="14.1" customHeight="1" x14ac:dyDescent="0.3">
      <c r="A240" s="65" t="s">
        <v>511</v>
      </c>
      <c r="B240" s="65" t="s">
        <v>369</v>
      </c>
      <c r="C240" s="65" t="s">
        <v>370</v>
      </c>
      <c r="D240" s="66">
        <v>13.3</v>
      </c>
      <c r="E240" s="47">
        <v>27</v>
      </c>
      <c r="F240" s="66">
        <v>0.49</v>
      </c>
      <c r="G240" s="66">
        <v>0.88</v>
      </c>
      <c r="H240" s="47">
        <v>10</v>
      </c>
      <c r="I240" s="47">
        <v>10</v>
      </c>
      <c r="J240" s="81">
        <v>4</v>
      </c>
      <c r="K240" s="47">
        <v>10</v>
      </c>
      <c r="L240" s="47">
        <v>10</v>
      </c>
      <c r="M240" s="47">
        <v>0</v>
      </c>
      <c r="N240" s="66">
        <v>14.81</v>
      </c>
      <c r="O240" s="66">
        <v>70.37</v>
      </c>
      <c r="P240" s="66">
        <v>11.11</v>
      </c>
      <c r="Q240" s="66">
        <v>3.7</v>
      </c>
    </row>
    <row r="241" spans="1:17" ht="14.1" customHeight="1" x14ac:dyDescent="0.3">
      <c r="A241" s="65" t="s">
        <v>512</v>
      </c>
      <c r="B241" s="65" t="s">
        <v>376</v>
      </c>
      <c r="C241" s="65" t="s">
        <v>379</v>
      </c>
      <c r="D241" s="66">
        <v>16.899999999999999</v>
      </c>
      <c r="E241" s="47">
        <v>18</v>
      </c>
      <c r="F241" s="66">
        <v>0.94</v>
      </c>
      <c r="G241" s="66">
        <v>1.42</v>
      </c>
      <c r="H241" s="47">
        <v>1</v>
      </c>
      <c r="I241" s="47">
        <v>24</v>
      </c>
      <c r="J241" s="81">
        <v>4</v>
      </c>
      <c r="K241" s="47">
        <v>1</v>
      </c>
      <c r="L241" s="47">
        <v>24</v>
      </c>
      <c r="M241" s="66">
        <v>77.78</v>
      </c>
      <c r="N241" s="66">
        <v>16.670000000000002</v>
      </c>
      <c r="O241" s="66">
        <v>5.56</v>
      </c>
      <c r="P241" s="47">
        <v>0</v>
      </c>
      <c r="Q241" s="47">
        <v>0</v>
      </c>
    </row>
    <row r="242" spans="1:17" ht="14.1" customHeight="1" x14ac:dyDescent="0.3">
      <c r="A242" s="65" t="s">
        <v>507</v>
      </c>
      <c r="B242" s="65" t="s">
        <v>382</v>
      </c>
      <c r="C242" s="65" t="s">
        <v>383</v>
      </c>
      <c r="D242" s="66">
        <v>6.6</v>
      </c>
      <c r="E242" s="47">
        <v>12</v>
      </c>
      <c r="F242" s="66">
        <v>0.55000000000000004</v>
      </c>
      <c r="G242" s="66">
        <v>0.83</v>
      </c>
      <c r="H242" s="47">
        <v>22</v>
      </c>
      <c r="I242" s="47">
        <v>23</v>
      </c>
      <c r="J242" s="81">
        <v>3</v>
      </c>
      <c r="K242" s="47">
        <v>7</v>
      </c>
      <c r="L242" s="47">
        <v>7</v>
      </c>
      <c r="M242" s="47">
        <v>0</v>
      </c>
      <c r="N242" s="66">
        <v>16.670000000000002</v>
      </c>
      <c r="O242" s="66">
        <v>83.33</v>
      </c>
      <c r="P242" s="47">
        <v>0</v>
      </c>
      <c r="Q242" s="47">
        <v>0</v>
      </c>
    </row>
    <row r="243" spans="1:17" ht="14.1" customHeight="1" x14ac:dyDescent="0.3">
      <c r="A243" s="65" t="s">
        <v>504</v>
      </c>
      <c r="B243" s="65" t="s">
        <v>382</v>
      </c>
      <c r="C243" s="65" t="s">
        <v>383</v>
      </c>
      <c r="D243" s="66">
        <v>7.7</v>
      </c>
      <c r="E243" s="47">
        <v>12</v>
      </c>
      <c r="F243" s="66">
        <v>0.64</v>
      </c>
      <c r="G243" s="66">
        <v>0.92</v>
      </c>
      <c r="H243" s="47">
        <v>20</v>
      </c>
      <c r="I243" s="47">
        <v>27</v>
      </c>
      <c r="J243" s="81">
        <v>3</v>
      </c>
      <c r="K243" s="47">
        <v>3</v>
      </c>
      <c r="L243" s="47">
        <v>8</v>
      </c>
      <c r="M243" s="66">
        <v>8.33</v>
      </c>
      <c r="N243" s="66">
        <v>41.67</v>
      </c>
      <c r="O243" s="66">
        <v>41.67</v>
      </c>
      <c r="P243" s="66">
        <v>8.33</v>
      </c>
      <c r="Q243" s="47">
        <v>0</v>
      </c>
    </row>
    <row r="244" spans="1:17" ht="14.1" customHeight="1" x14ac:dyDescent="0.3">
      <c r="A244" s="65" t="s">
        <v>512</v>
      </c>
      <c r="B244" s="65" t="s">
        <v>386</v>
      </c>
      <c r="C244" s="65" t="s">
        <v>227</v>
      </c>
      <c r="D244" s="66">
        <v>9.3000000000000007</v>
      </c>
      <c r="E244" s="47">
        <v>13</v>
      </c>
      <c r="F244" s="66">
        <v>0.72</v>
      </c>
      <c r="G244" s="66">
        <v>1.08</v>
      </c>
      <c r="H244" s="47">
        <v>9</v>
      </c>
      <c r="I244" s="47">
        <v>24</v>
      </c>
      <c r="J244" s="81">
        <v>4</v>
      </c>
      <c r="K244" s="47">
        <v>9</v>
      </c>
      <c r="L244" s="47">
        <v>24</v>
      </c>
      <c r="M244" s="66">
        <v>15.38</v>
      </c>
      <c r="N244" s="66">
        <v>53.85</v>
      </c>
      <c r="O244" s="66">
        <v>23.08</v>
      </c>
      <c r="P244" s="66">
        <v>7.69</v>
      </c>
      <c r="Q244" s="47">
        <v>0</v>
      </c>
    </row>
    <row r="245" spans="1:17" ht="14.1" customHeight="1" x14ac:dyDescent="0.3">
      <c r="A245" s="65" t="s">
        <v>508</v>
      </c>
      <c r="B245" s="65" t="s">
        <v>386</v>
      </c>
      <c r="C245" s="65" t="s">
        <v>227</v>
      </c>
      <c r="D245" s="66">
        <v>11.2</v>
      </c>
      <c r="E245" s="47">
        <v>16</v>
      </c>
      <c r="F245" s="66">
        <v>0.7</v>
      </c>
      <c r="G245" s="66">
        <v>0.99</v>
      </c>
      <c r="H245" s="47">
        <v>18</v>
      </c>
      <c r="I245" s="47">
        <v>32</v>
      </c>
      <c r="J245" s="81">
        <v>4</v>
      </c>
      <c r="K245" s="47">
        <v>15</v>
      </c>
      <c r="L245" s="47">
        <v>21</v>
      </c>
      <c r="M245" s="66">
        <v>6.25</v>
      </c>
      <c r="N245" s="66">
        <v>56.25</v>
      </c>
      <c r="O245" s="66">
        <v>37.5</v>
      </c>
      <c r="P245" s="47">
        <v>0</v>
      </c>
      <c r="Q245" s="47">
        <v>0</v>
      </c>
    </row>
    <row r="246" spans="1:17" ht="14.1" customHeight="1" x14ac:dyDescent="0.3">
      <c r="A246" s="65" t="s">
        <v>509</v>
      </c>
      <c r="B246" s="65" t="s">
        <v>386</v>
      </c>
      <c r="C246" s="65" t="s">
        <v>227</v>
      </c>
      <c r="D246" s="66">
        <v>14.5</v>
      </c>
      <c r="E246" s="47">
        <v>20</v>
      </c>
      <c r="F246" s="66">
        <v>0.73</v>
      </c>
      <c r="G246" s="66">
        <v>1.01</v>
      </c>
      <c r="H246" s="47">
        <v>24</v>
      </c>
      <c r="I246" s="47">
        <v>39</v>
      </c>
      <c r="J246" s="81">
        <v>4</v>
      </c>
      <c r="K246" s="47">
        <v>15</v>
      </c>
      <c r="L246" s="47">
        <v>23</v>
      </c>
      <c r="M246" s="47">
        <v>30</v>
      </c>
      <c r="N246" s="47">
        <v>25</v>
      </c>
      <c r="O246" s="47">
        <v>45</v>
      </c>
      <c r="P246" s="47">
        <v>0</v>
      </c>
      <c r="Q246" s="47">
        <v>0</v>
      </c>
    </row>
    <row r="247" spans="1:17" ht="14.1" customHeight="1" x14ac:dyDescent="0.3">
      <c r="A247" s="65" t="s">
        <v>512</v>
      </c>
      <c r="B247" s="65" t="s">
        <v>394</v>
      </c>
      <c r="C247" s="65" t="s">
        <v>395</v>
      </c>
      <c r="D247" s="66">
        <v>8.1</v>
      </c>
      <c r="E247" s="47">
        <v>11</v>
      </c>
      <c r="F247" s="66">
        <v>0.74</v>
      </c>
      <c r="G247" s="66">
        <v>1.1200000000000001</v>
      </c>
      <c r="H247" s="47">
        <v>8</v>
      </c>
      <c r="I247" s="47">
        <v>24</v>
      </c>
      <c r="J247" s="81">
        <v>4</v>
      </c>
      <c r="K247" s="47">
        <v>8</v>
      </c>
      <c r="L247" s="47">
        <v>24</v>
      </c>
      <c r="M247" s="66">
        <v>9.09</v>
      </c>
      <c r="N247" s="66">
        <v>63.64</v>
      </c>
      <c r="O247" s="66">
        <v>27.27</v>
      </c>
      <c r="P247" s="47">
        <v>0</v>
      </c>
      <c r="Q247" s="47">
        <v>0</v>
      </c>
    </row>
    <row r="248" spans="1:17" ht="14.1" customHeight="1" x14ac:dyDescent="0.3">
      <c r="A248" s="65" t="s">
        <v>507</v>
      </c>
      <c r="B248" s="65" t="s">
        <v>394</v>
      </c>
      <c r="C248" s="65" t="s">
        <v>396</v>
      </c>
      <c r="D248" s="66">
        <v>11.3</v>
      </c>
      <c r="E248" s="47">
        <v>15</v>
      </c>
      <c r="F248" s="66">
        <v>0.75</v>
      </c>
      <c r="G248" s="66">
        <v>1.1299999999999999</v>
      </c>
      <c r="H248" s="47">
        <v>3</v>
      </c>
      <c r="I248" s="47">
        <v>23</v>
      </c>
      <c r="J248" s="81">
        <v>4</v>
      </c>
      <c r="K248" s="47">
        <v>2</v>
      </c>
      <c r="L248" s="47">
        <v>16</v>
      </c>
      <c r="M248" s="66">
        <v>6.67</v>
      </c>
      <c r="N248" s="66">
        <v>73.33</v>
      </c>
      <c r="O248" s="47">
        <v>20</v>
      </c>
      <c r="P248" s="47">
        <v>0</v>
      </c>
      <c r="Q248" s="47">
        <v>0</v>
      </c>
    </row>
    <row r="249" spans="1:17" ht="14.1" customHeight="1" x14ac:dyDescent="0.3">
      <c r="A249" s="65" t="s">
        <v>506</v>
      </c>
      <c r="B249" s="65" t="s">
        <v>397</v>
      </c>
      <c r="C249" s="65" t="s">
        <v>399</v>
      </c>
      <c r="D249" s="66">
        <v>6.7</v>
      </c>
      <c r="E249" s="47">
        <v>12</v>
      </c>
      <c r="F249" s="66">
        <v>0.56000000000000005</v>
      </c>
      <c r="G249" s="66">
        <v>0.94</v>
      </c>
      <c r="H249" s="47">
        <v>24</v>
      </c>
      <c r="I249" s="47">
        <v>28</v>
      </c>
      <c r="J249" s="81">
        <v>4</v>
      </c>
      <c r="K249" s="47">
        <v>24</v>
      </c>
      <c r="L249" s="47">
        <v>28</v>
      </c>
      <c r="M249" s="47">
        <v>0</v>
      </c>
      <c r="N249" s="47">
        <v>50</v>
      </c>
      <c r="O249" s="47">
        <v>25</v>
      </c>
      <c r="P249" s="66">
        <v>16.670000000000002</v>
      </c>
      <c r="Q249" s="66">
        <v>8.33</v>
      </c>
    </row>
    <row r="250" spans="1:17" ht="14.1" customHeight="1" x14ac:dyDescent="0.3">
      <c r="A250" s="65" t="s">
        <v>508</v>
      </c>
      <c r="B250" s="65" t="s">
        <v>397</v>
      </c>
      <c r="C250" s="65" t="s">
        <v>401</v>
      </c>
      <c r="D250" s="66">
        <v>12.8</v>
      </c>
      <c r="E250" s="47">
        <v>16</v>
      </c>
      <c r="F250" s="66">
        <v>0.8</v>
      </c>
      <c r="G250" s="66">
        <v>1.1299999999999999</v>
      </c>
      <c r="H250" s="47">
        <v>5</v>
      </c>
      <c r="I250" s="47">
        <v>32</v>
      </c>
      <c r="J250" s="81">
        <v>4</v>
      </c>
      <c r="K250" s="47">
        <v>4</v>
      </c>
      <c r="L250" s="47">
        <v>21</v>
      </c>
      <c r="M250" s="66">
        <v>56.25</v>
      </c>
      <c r="N250" s="66">
        <v>6.25</v>
      </c>
      <c r="O250" s="66">
        <v>37.5</v>
      </c>
      <c r="P250" s="47">
        <v>0</v>
      </c>
      <c r="Q250" s="47">
        <v>0</v>
      </c>
    </row>
    <row r="251" spans="1:17" ht="14.1" customHeight="1" x14ac:dyDescent="0.3">
      <c r="A251" s="65" t="s">
        <v>509</v>
      </c>
      <c r="B251" s="65" t="s">
        <v>397</v>
      </c>
      <c r="C251" s="65" t="s">
        <v>401</v>
      </c>
      <c r="D251" s="66">
        <v>13.7</v>
      </c>
      <c r="E251" s="47">
        <v>25</v>
      </c>
      <c r="F251" s="66">
        <v>0.55000000000000004</v>
      </c>
      <c r="G251" s="66">
        <v>0.76</v>
      </c>
      <c r="H251" s="47">
        <v>35</v>
      </c>
      <c r="I251" s="47">
        <v>39</v>
      </c>
      <c r="J251" s="81">
        <v>4</v>
      </c>
      <c r="K251" s="47">
        <v>22</v>
      </c>
      <c r="L251" s="47">
        <v>23</v>
      </c>
      <c r="M251" s="47">
        <v>20</v>
      </c>
      <c r="N251" s="47">
        <v>20</v>
      </c>
      <c r="O251" s="66">
        <v>28</v>
      </c>
      <c r="P251" s="47">
        <v>24</v>
      </c>
      <c r="Q251" s="47">
        <v>8</v>
      </c>
    </row>
    <row r="252" spans="1:17" ht="14.1" customHeight="1" x14ac:dyDescent="0.3">
      <c r="A252" s="65" t="s">
        <v>504</v>
      </c>
      <c r="B252" s="65" t="s">
        <v>397</v>
      </c>
      <c r="C252" s="65" t="s">
        <v>401</v>
      </c>
      <c r="D252" s="66">
        <v>6.1</v>
      </c>
      <c r="E252" s="47">
        <v>11</v>
      </c>
      <c r="F252" s="66">
        <v>0.55000000000000004</v>
      </c>
      <c r="G252" s="66">
        <v>0.79</v>
      </c>
      <c r="H252" s="47">
        <v>26</v>
      </c>
      <c r="I252" s="47">
        <v>27</v>
      </c>
      <c r="J252" s="81">
        <v>3</v>
      </c>
      <c r="K252" s="47">
        <v>7</v>
      </c>
      <c r="L252" s="47">
        <v>8</v>
      </c>
      <c r="M252" s="47">
        <v>0</v>
      </c>
      <c r="N252" s="66">
        <v>18.18</v>
      </c>
      <c r="O252" s="66">
        <v>81.819999999999993</v>
      </c>
      <c r="P252" s="47">
        <v>0</v>
      </c>
      <c r="Q252" s="47">
        <v>0</v>
      </c>
    </row>
    <row r="253" spans="1:17" ht="14.1" customHeight="1" x14ac:dyDescent="0.3">
      <c r="A253" s="65" t="s">
        <v>505</v>
      </c>
      <c r="B253" s="65" t="s">
        <v>402</v>
      </c>
      <c r="C253" s="65" t="s">
        <v>227</v>
      </c>
      <c r="D253" s="66">
        <v>4.8</v>
      </c>
      <c r="E253" s="47">
        <v>10</v>
      </c>
      <c r="F253" s="66">
        <v>0.48</v>
      </c>
      <c r="G253" s="66">
        <v>0.71</v>
      </c>
      <c r="H253" s="47">
        <v>9</v>
      </c>
      <c r="I253" s="47">
        <v>9</v>
      </c>
      <c r="J253" s="81">
        <v>4</v>
      </c>
      <c r="K253" s="47">
        <v>9</v>
      </c>
      <c r="L253" s="47">
        <v>9</v>
      </c>
      <c r="M253" s="47">
        <v>0</v>
      </c>
      <c r="N253" s="47">
        <v>30</v>
      </c>
      <c r="O253" s="47">
        <v>40</v>
      </c>
      <c r="P253" s="47">
        <v>20</v>
      </c>
      <c r="Q253" s="47">
        <v>10</v>
      </c>
    </row>
    <row r="254" spans="1:17" ht="14.1" customHeight="1" x14ac:dyDescent="0.3">
      <c r="A254" s="65" t="s">
        <v>513</v>
      </c>
      <c r="B254" s="65" t="s">
        <v>402</v>
      </c>
      <c r="C254" s="65" t="s">
        <v>227</v>
      </c>
      <c r="D254" s="66">
        <v>11.9</v>
      </c>
      <c r="E254" s="47">
        <v>19</v>
      </c>
      <c r="F254" s="66">
        <v>0.63</v>
      </c>
      <c r="G254" s="66">
        <v>1.05</v>
      </c>
      <c r="H254" s="47">
        <v>7</v>
      </c>
      <c r="I254" s="47">
        <v>12</v>
      </c>
      <c r="J254" s="81">
        <v>4</v>
      </c>
      <c r="K254" s="47">
        <v>7</v>
      </c>
      <c r="L254" s="47">
        <v>12</v>
      </c>
      <c r="M254" s="47">
        <v>0</v>
      </c>
      <c r="N254" s="66">
        <v>47.37</v>
      </c>
      <c r="O254" s="66">
        <v>47.37</v>
      </c>
      <c r="P254" s="66">
        <v>5.26</v>
      </c>
      <c r="Q254" s="47">
        <v>0</v>
      </c>
    </row>
    <row r="255" spans="1:17" ht="14.1" customHeight="1" x14ac:dyDescent="0.3">
      <c r="A255" s="65" t="s">
        <v>507</v>
      </c>
      <c r="B255" s="65" t="s">
        <v>402</v>
      </c>
      <c r="C255" s="65" t="s">
        <v>227</v>
      </c>
      <c r="D255" s="66">
        <v>14.5</v>
      </c>
      <c r="E255" s="47">
        <v>22</v>
      </c>
      <c r="F255" s="66">
        <v>0.66</v>
      </c>
      <c r="G255" s="66">
        <v>0.99</v>
      </c>
      <c r="H255" s="47">
        <v>11</v>
      </c>
      <c r="I255" s="47">
        <v>23</v>
      </c>
      <c r="J255" s="81">
        <v>4</v>
      </c>
      <c r="K255" s="47">
        <v>10</v>
      </c>
      <c r="L255" s="47">
        <v>16</v>
      </c>
      <c r="M255" s="66">
        <v>4.55</v>
      </c>
      <c r="N255" s="66">
        <v>45.45</v>
      </c>
      <c r="O255" s="47">
        <v>50</v>
      </c>
      <c r="P255" s="47">
        <v>0</v>
      </c>
      <c r="Q255" s="47">
        <v>0</v>
      </c>
    </row>
    <row r="256" spans="1:17" ht="14.1" customHeight="1" x14ac:dyDescent="0.3">
      <c r="A256" s="65" t="s">
        <v>510</v>
      </c>
      <c r="B256" s="65" t="s">
        <v>402</v>
      </c>
      <c r="C256" s="65" t="s">
        <v>403</v>
      </c>
      <c r="D256" s="66">
        <v>20.3</v>
      </c>
      <c r="E256" s="47">
        <v>26</v>
      </c>
      <c r="F256" s="66">
        <v>0.78</v>
      </c>
      <c r="G256" s="66">
        <v>1.1200000000000001</v>
      </c>
      <c r="H256" s="47">
        <v>4</v>
      </c>
      <c r="I256" s="47">
        <v>13</v>
      </c>
      <c r="J256" s="81">
        <v>4</v>
      </c>
      <c r="K256" s="47">
        <v>4</v>
      </c>
      <c r="L256" s="47">
        <v>13</v>
      </c>
      <c r="M256" s="66">
        <v>19.23</v>
      </c>
      <c r="N256" s="66">
        <v>61.54</v>
      </c>
      <c r="O256" s="66">
        <v>19.23</v>
      </c>
      <c r="P256" s="47">
        <v>0</v>
      </c>
      <c r="Q256" s="47">
        <v>0</v>
      </c>
    </row>
    <row r="257" spans="1:17" ht="14.1" customHeight="1" x14ac:dyDescent="0.3">
      <c r="A257" s="65" t="s">
        <v>514</v>
      </c>
      <c r="B257" s="65" t="s">
        <v>402</v>
      </c>
      <c r="C257" s="65" t="s">
        <v>403</v>
      </c>
      <c r="D257" s="66">
        <v>9.8000000000000007</v>
      </c>
      <c r="E257" s="47">
        <v>14</v>
      </c>
      <c r="F257" s="66">
        <v>0.7</v>
      </c>
      <c r="G257" s="47">
        <v>1</v>
      </c>
      <c r="H257" s="47">
        <v>5</v>
      </c>
      <c r="I257" s="47">
        <v>10</v>
      </c>
      <c r="J257" s="81">
        <v>4</v>
      </c>
      <c r="K257" s="47">
        <v>5</v>
      </c>
      <c r="L257" s="47">
        <v>10</v>
      </c>
      <c r="M257" s="66">
        <v>14.29</v>
      </c>
      <c r="N257" s="66">
        <v>42.86</v>
      </c>
      <c r="O257" s="66">
        <v>42.86</v>
      </c>
      <c r="P257" s="47">
        <v>0</v>
      </c>
      <c r="Q257" s="47">
        <v>0</v>
      </c>
    </row>
    <row r="258" spans="1:17" ht="14.1" customHeight="1" x14ac:dyDescent="0.3">
      <c r="A258" s="65" t="s">
        <v>504</v>
      </c>
      <c r="B258" s="65" t="s">
        <v>402</v>
      </c>
      <c r="C258" s="65" t="s">
        <v>403</v>
      </c>
      <c r="D258" s="66">
        <v>16.100000000000001</v>
      </c>
      <c r="E258" s="47">
        <v>21</v>
      </c>
      <c r="F258" s="66">
        <v>0.77</v>
      </c>
      <c r="G258" s="66">
        <v>1.1000000000000001</v>
      </c>
      <c r="H258" s="47">
        <v>6</v>
      </c>
      <c r="I258" s="47">
        <v>27</v>
      </c>
      <c r="J258" s="81">
        <v>4</v>
      </c>
      <c r="K258" s="47">
        <v>6</v>
      </c>
      <c r="L258" s="47">
        <v>19</v>
      </c>
      <c r="M258" s="66">
        <v>9.52</v>
      </c>
      <c r="N258" s="66">
        <v>80.95</v>
      </c>
      <c r="O258" s="66">
        <v>4.76</v>
      </c>
      <c r="P258" s="47">
        <v>0</v>
      </c>
      <c r="Q258" s="66">
        <v>4.76</v>
      </c>
    </row>
    <row r="259" spans="1:17" ht="14.1" customHeight="1" x14ac:dyDescent="0.3">
      <c r="A259" s="65" t="s">
        <v>511</v>
      </c>
      <c r="B259" s="65" t="s">
        <v>402</v>
      </c>
      <c r="C259" s="65" t="s">
        <v>227</v>
      </c>
      <c r="D259" s="66">
        <v>11.6</v>
      </c>
      <c r="E259" s="47">
        <v>18</v>
      </c>
      <c r="F259" s="66">
        <v>0.64</v>
      </c>
      <c r="G259" s="66">
        <v>1.1599999999999999</v>
      </c>
      <c r="H259" s="47">
        <v>3</v>
      </c>
      <c r="I259" s="47">
        <v>10</v>
      </c>
      <c r="J259" s="81">
        <v>4</v>
      </c>
      <c r="K259" s="47">
        <v>3</v>
      </c>
      <c r="L259" s="47">
        <v>10</v>
      </c>
      <c r="M259" s="66">
        <v>5.56</v>
      </c>
      <c r="N259" s="47">
        <v>50</v>
      </c>
      <c r="O259" s="66">
        <v>33.33</v>
      </c>
      <c r="P259" s="66">
        <v>11.11</v>
      </c>
      <c r="Q259" s="47">
        <v>0</v>
      </c>
    </row>
    <row r="260" spans="1:17" ht="14.1" customHeight="1" x14ac:dyDescent="0.3">
      <c r="A260" s="65" t="s">
        <v>512</v>
      </c>
      <c r="B260" s="65" t="s">
        <v>408</v>
      </c>
      <c r="C260" s="65" t="s">
        <v>409</v>
      </c>
      <c r="D260" s="66">
        <v>4.9000000000000004</v>
      </c>
      <c r="E260" s="47">
        <v>11</v>
      </c>
      <c r="F260" s="66">
        <v>0.45</v>
      </c>
      <c r="G260" s="66">
        <v>0.67</v>
      </c>
      <c r="H260" s="47">
        <v>24</v>
      </c>
      <c r="I260" s="47">
        <v>24</v>
      </c>
      <c r="J260" s="81">
        <v>4</v>
      </c>
      <c r="K260" s="47">
        <v>24</v>
      </c>
      <c r="L260" s="47">
        <v>24</v>
      </c>
      <c r="M260" s="47">
        <v>0</v>
      </c>
      <c r="N260" s="66">
        <v>18.18</v>
      </c>
      <c r="O260" s="66">
        <v>45.45</v>
      </c>
      <c r="P260" s="66">
        <v>36.36</v>
      </c>
      <c r="Q260" s="47">
        <v>0</v>
      </c>
    </row>
    <row r="261" spans="1:17" ht="14.1" customHeight="1" x14ac:dyDescent="0.3">
      <c r="A261" s="65" t="s">
        <v>513</v>
      </c>
      <c r="B261" s="65" t="s">
        <v>408</v>
      </c>
      <c r="C261" s="65" t="s">
        <v>409</v>
      </c>
      <c r="D261" s="66">
        <v>7.3</v>
      </c>
      <c r="E261" s="47">
        <v>11</v>
      </c>
      <c r="F261" s="66">
        <v>0.66</v>
      </c>
      <c r="G261" s="66">
        <v>1.1100000000000001</v>
      </c>
      <c r="H261" s="47">
        <v>5</v>
      </c>
      <c r="I261" s="47">
        <v>12</v>
      </c>
      <c r="J261" s="81">
        <v>4</v>
      </c>
      <c r="K261" s="47">
        <v>5</v>
      </c>
      <c r="L261" s="47">
        <v>12</v>
      </c>
      <c r="M261" s="47">
        <v>0</v>
      </c>
      <c r="N261" s="66">
        <v>54.55</v>
      </c>
      <c r="O261" s="66">
        <v>45.45</v>
      </c>
      <c r="P261" s="47">
        <v>0</v>
      </c>
      <c r="Q261" s="47">
        <v>0</v>
      </c>
    </row>
    <row r="262" spans="1:17" ht="14.1" customHeight="1" x14ac:dyDescent="0.3">
      <c r="A262" s="65" t="s">
        <v>508</v>
      </c>
      <c r="B262" s="65" t="s">
        <v>408</v>
      </c>
      <c r="C262" s="65" t="s">
        <v>411</v>
      </c>
      <c r="D262" s="66">
        <v>26.5</v>
      </c>
      <c r="E262" s="47">
        <v>31</v>
      </c>
      <c r="F262" s="66">
        <v>0.85</v>
      </c>
      <c r="G262" s="66">
        <v>1.21</v>
      </c>
      <c r="H262" s="47">
        <v>2</v>
      </c>
      <c r="I262" s="47">
        <v>32</v>
      </c>
      <c r="J262" s="81">
        <v>4</v>
      </c>
      <c r="K262" s="47">
        <v>2</v>
      </c>
      <c r="L262" s="47">
        <v>21</v>
      </c>
      <c r="M262" s="66">
        <v>51.61</v>
      </c>
      <c r="N262" s="66">
        <v>38.71</v>
      </c>
      <c r="O262" s="66">
        <v>3.23</v>
      </c>
      <c r="P262" s="66">
        <v>6.45</v>
      </c>
      <c r="Q262" s="47">
        <v>0</v>
      </c>
    </row>
    <row r="263" spans="1:17" ht="14.1" customHeight="1" x14ac:dyDescent="0.3">
      <c r="A263" s="65" t="s">
        <v>509</v>
      </c>
      <c r="B263" s="65" t="s">
        <v>408</v>
      </c>
      <c r="C263" s="65" t="s">
        <v>411</v>
      </c>
      <c r="D263" s="66">
        <v>11.3</v>
      </c>
      <c r="E263" s="47">
        <v>14</v>
      </c>
      <c r="F263" s="66">
        <v>0.81</v>
      </c>
      <c r="G263" s="66">
        <v>1.1200000000000001</v>
      </c>
      <c r="H263" s="47">
        <v>6</v>
      </c>
      <c r="I263" s="47">
        <v>39</v>
      </c>
      <c r="J263" s="81">
        <v>4</v>
      </c>
      <c r="K263" s="47">
        <v>4</v>
      </c>
      <c r="L263" s="47">
        <v>23</v>
      </c>
      <c r="M263" s="66">
        <v>35.71</v>
      </c>
      <c r="N263" s="66">
        <v>42.86</v>
      </c>
      <c r="O263" s="66">
        <v>21.43</v>
      </c>
      <c r="P263" s="47">
        <v>0</v>
      </c>
      <c r="Q263" s="47">
        <v>0</v>
      </c>
    </row>
    <row r="264" spans="1:17" ht="14.1" customHeight="1" x14ac:dyDescent="0.3">
      <c r="A264" s="65" t="s">
        <v>515</v>
      </c>
      <c r="B264" s="65" t="s">
        <v>408</v>
      </c>
      <c r="C264" s="65" t="s">
        <v>411</v>
      </c>
      <c r="D264" s="66">
        <v>9.9</v>
      </c>
      <c r="E264" s="47">
        <v>11</v>
      </c>
      <c r="F264" s="66">
        <v>0.9</v>
      </c>
      <c r="G264" s="66">
        <v>1.25</v>
      </c>
      <c r="H264" s="47">
        <v>1</v>
      </c>
      <c r="I264" s="47">
        <v>9</v>
      </c>
      <c r="J264" s="81">
        <v>4</v>
      </c>
      <c r="K264" s="47">
        <v>1</v>
      </c>
      <c r="L264" s="47">
        <v>9</v>
      </c>
      <c r="M264" s="66">
        <v>63.64</v>
      </c>
      <c r="N264" s="66">
        <v>27.27</v>
      </c>
      <c r="O264" s="66">
        <v>9.09</v>
      </c>
      <c r="P264" s="47">
        <v>0</v>
      </c>
      <c r="Q264" s="47">
        <v>0</v>
      </c>
    </row>
    <row r="265" spans="1:17" ht="14.1" customHeight="1" x14ac:dyDescent="0.3">
      <c r="A265" s="65" t="s">
        <v>514</v>
      </c>
      <c r="B265" s="65" t="s">
        <v>408</v>
      </c>
      <c r="C265" s="65" t="s">
        <v>411</v>
      </c>
      <c r="D265" s="66">
        <v>6.2</v>
      </c>
      <c r="E265" s="47">
        <v>10</v>
      </c>
      <c r="F265" s="66">
        <v>0.62</v>
      </c>
      <c r="G265" s="66">
        <v>0.89</v>
      </c>
      <c r="H265" s="47">
        <v>10</v>
      </c>
      <c r="I265" s="47">
        <v>10</v>
      </c>
      <c r="J265" s="81">
        <v>4</v>
      </c>
      <c r="K265" s="47">
        <v>10</v>
      </c>
      <c r="L265" s="47">
        <v>10</v>
      </c>
      <c r="M265" s="47">
        <v>0</v>
      </c>
      <c r="N265" s="47">
        <v>40</v>
      </c>
      <c r="O265" s="47">
        <v>60</v>
      </c>
      <c r="P265" s="47">
        <v>0</v>
      </c>
      <c r="Q265" s="47">
        <v>0</v>
      </c>
    </row>
    <row r="266" spans="1:17" ht="14.1" customHeight="1" x14ac:dyDescent="0.3">
      <c r="A266" s="65" t="s">
        <v>504</v>
      </c>
      <c r="B266" s="65" t="s">
        <v>408</v>
      </c>
      <c r="C266" s="65" t="s">
        <v>411</v>
      </c>
      <c r="D266" s="66">
        <v>9.1</v>
      </c>
      <c r="E266" s="47">
        <v>13</v>
      </c>
      <c r="F266" s="66">
        <v>0.7</v>
      </c>
      <c r="G266" s="47">
        <v>1</v>
      </c>
      <c r="H266" s="47">
        <v>14</v>
      </c>
      <c r="I266" s="47">
        <v>27</v>
      </c>
      <c r="J266" s="81">
        <v>3</v>
      </c>
      <c r="K266" s="47">
        <v>1</v>
      </c>
      <c r="L266" s="47">
        <v>8</v>
      </c>
      <c r="M266" s="66">
        <v>7.69</v>
      </c>
      <c r="N266" s="66">
        <v>53.85</v>
      </c>
      <c r="O266" s="66">
        <v>38.46</v>
      </c>
      <c r="P266" s="47">
        <v>0</v>
      </c>
      <c r="Q266" s="47">
        <v>0</v>
      </c>
    </row>
    <row r="267" spans="1:17" ht="14.1" customHeight="1" x14ac:dyDescent="0.3"/>
    <row r="268" spans="1:17" ht="14.1" customHeight="1" x14ac:dyDescent="0.3"/>
    <row r="269" spans="1:17" ht="14.1" customHeight="1" x14ac:dyDescent="0.3"/>
    <row r="270" spans="1:17" ht="14.1" customHeight="1" x14ac:dyDescent="0.3"/>
    <row r="271" spans="1:17" ht="14.1" customHeight="1" x14ac:dyDescent="0.3"/>
    <row r="272" spans="1:17"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R287"/>
  <sheetViews>
    <sheetView zoomScaleNormal="100" zoomScalePageLayoutView="125" workbookViewId="0">
      <selection sqref="A1:R8"/>
    </sheetView>
  </sheetViews>
  <sheetFormatPr defaultColWidth="8.88671875" defaultRowHeight="13.8" x14ac:dyDescent="0.3"/>
  <cols>
    <col min="1" max="1" width="26.88671875" style="14" customWidth="1"/>
    <col min="2" max="2" width="103.88671875" style="14" bestFit="1" customWidth="1"/>
    <col min="3" max="3" width="10" style="14" customWidth="1"/>
    <col min="4" max="4" width="8.88671875" style="14" customWidth="1"/>
    <col min="5" max="6" width="8.88671875" style="10" customWidth="1"/>
    <col min="7" max="7" width="9.44140625" style="10" customWidth="1"/>
    <col min="8" max="8" width="7.6640625" style="10" customWidth="1"/>
    <col min="9" max="9" width="7.88671875" style="10" customWidth="1"/>
    <col min="10" max="10" width="8.33203125" style="10" customWidth="1"/>
    <col min="11" max="12" width="8.88671875" style="10" customWidth="1"/>
    <col min="13" max="13" width="8" style="10" customWidth="1"/>
    <col min="14" max="14" width="8.88671875" style="10" customWidth="1"/>
    <col min="15" max="16384" width="8.88671875" style="10"/>
  </cols>
  <sheetData>
    <row r="1" spans="1:18" ht="18" customHeight="1" x14ac:dyDescent="0.3">
      <c r="A1" s="148" t="s">
        <v>719</v>
      </c>
      <c r="B1" s="147"/>
      <c r="C1" s="147"/>
      <c r="D1" s="147"/>
      <c r="E1" s="127"/>
      <c r="F1" s="127"/>
      <c r="G1" s="127"/>
      <c r="H1" s="127"/>
      <c r="I1" s="127"/>
      <c r="J1" s="127"/>
      <c r="K1" s="127"/>
      <c r="L1" s="127"/>
      <c r="M1" s="127"/>
      <c r="N1" s="127"/>
      <c r="O1" s="127"/>
      <c r="P1" s="127"/>
      <c r="Q1" s="127"/>
      <c r="R1" s="127"/>
    </row>
    <row r="2" spans="1:18" ht="24.9" customHeight="1" x14ac:dyDescent="0.3">
      <c r="A2" s="147"/>
      <c r="B2" s="147"/>
      <c r="C2" s="147"/>
      <c r="D2" s="147"/>
      <c r="E2" s="127"/>
      <c r="F2" s="127"/>
      <c r="G2" s="127"/>
      <c r="H2" s="127"/>
      <c r="I2" s="127"/>
      <c r="J2" s="127"/>
      <c r="K2" s="127"/>
      <c r="L2" s="127"/>
      <c r="M2" s="127"/>
      <c r="N2" s="127"/>
      <c r="O2" s="127"/>
      <c r="P2" s="127"/>
      <c r="Q2" s="127"/>
      <c r="R2" s="127"/>
    </row>
    <row r="3" spans="1:18" ht="24.9" customHeight="1" x14ac:dyDescent="0.3">
      <c r="A3" s="147"/>
      <c r="B3" s="147"/>
      <c r="C3" s="147"/>
      <c r="D3" s="147"/>
      <c r="E3" s="127"/>
      <c r="F3" s="127"/>
      <c r="G3" s="127"/>
      <c r="H3" s="127"/>
      <c r="I3" s="127"/>
      <c r="J3" s="127"/>
      <c r="K3" s="127"/>
      <c r="L3" s="127"/>
      <c r="M3" s="127"/>
      <c r="N3" s="127"/>
      <c r="O3" s="127"/>
      <c r="P3" s="127"/>
      <c r="Q3" s="127"/>
      <c r="R3" s="127"/>
    </row>
    <row r="4" spans="1:18" ht="18" customHeight="1" x14ac:dyDescent="0.3">
      <c r="A4" s="147"/>
      <c r="B4" s="147"/>
      <c r="C4" s="147"/>
      <c r="D4" s="147"/>
      <c r="E4" s="127"/>
      <c r="F4" s="127"/>
      <c r="G4" s="127"/>
      <c r="H4" s="127"/>
      <c r="I4" s="127"/>
      <c r="J4" s="127"/>
      <c r="K4" s="127"/>
      <c r="L4" s="127"/>
      <c r="M4" s="127"/>
      <c r="N4" s="127"/>
      <c r="O4" s="127"/>
      <c r="P4" s="127"/>
      <c r="Q4" s="127"/>
      <c r="R4" s="127"/>
    </row>
    <row r="5" spans="1:18" ht="12.75" customHeight="1" x14ac:dyDescent="0.3">
      <c r="A5" s="147"/>
      <c r="B5" s="147"/>
      <c r="C5" s="147"/>
      <c r="D5" s="147"/>
      <c r="E5" s="127"/>
      <c r="F5" s="127"/>
      <c r="G5" s="127"/>
      <c r="H5" s="127"/>
      <c r="I5" s="127"/>
      <c r="J5" s="127"/>
      <c r="K5" s="127"/>
      <c r="L5" s="127"/>
      <c r="M5" s="127"/>
      <c r="N5" s="127"/>
      <c r="O5" s="127"/>
      <c r="P5" s="127"/>
      <c r="Q5" s="127"/>
      <c r="R5" s="127"/>
    </row>
    <row r="6" spans="1:18" ht="12.75" customHeight="1" x14ac:dyDescent="0.3">
      <c r="A6" s="147"/>
      <c r="B6" s="147"/>
      <c r="C6" s="147"/>
      <c r="D6" s="147"/>
      <c r="E6" s="127"/>
      <c r="F6" s="127"/>
      <c r="G6" s="127"/>
      <c r="H6" s="127"/>
      <c r="I6" s="127"/>
      <c r="J6" s="127"/>
      <c r="K6" s="127"/>
      <c r="L6" s="127"/>
      <c r="M6" s="127"/>
      <c r="N6" s="127"/>
      <c r="O6" s="127"/>
      <c r="P6" s="127"/>
      <c r="Q6" s="127"/>
      <c r="R6" s="127"/>
    </row>
    <row r="7" spans="1:18" ht="12.75" customHeight="1" x14ac:dyDescent="0.3">
      <c r="A7" s="147"/>
      <c r="B7" s="147"/>
      <c r="C7" s="147"/>
      <c r="D7" s="147"/>
      <c r="E7" s="127"/>
      <c r="F7" s="127"/>
      <c r="G7" s="127"/>
      <c r="H7" s="127"/>
      <c r="I7" s="127"/>
      <c r="J7" s="127"/>
      <c r="K7" s="127"/>
      <c r="L7" s="127"/>
      <c r="M7" s="127"/>
      <c r="N7" s="127"/>
      <c r="O7" s="127"/>
      <c r="P7" s="127"/>
      <c r="Q7" s="127"/>
      <c r="R7" s="127"/>
    </row>
    <row r="8" spans="1:18" ht="12.75" customHeight="1" x14ac:dyDescent="0.3">
      <c r="A8" s="108"/>
      <c r="B8" s="108"/>
      <c r="C8" s="108"/>
      <c r="D8" s="108"/>
      <c r="E8" s="108"/>
      <c r="F8" s="108"/>
      <c r="G8" s="108"/>
      <c r="H8" s="108"/>
      <c r="I8" s="108"/>
      <c r="J8" s="108"/>
      <c r="K8" s="108"/>
      <c r="L8" s="108"/>
      <c r="M8" s="108"/>
      <c r="N8" s="108"/>
      <c r="O8" s="108"/>
      <c r="P8" s="108"/>
      <c r="Q8" s="108"/>
      <c r="R8" s="108"/>
    </row>
    <row r="9" spans="1:18" s="15" customFormat="1" ht="51" customHeight="1" x14ac:dyDescent="0.25">
      <c r="A9" s="79" t="s">
        <v>9</v>
      </c>
      <c r="B9" s="79" t="s">
        <v>522</v>
      </c>
      <c r="C9" s="79" t="s">
        <v>487</v>
      </c>
      <c r="D9" s="79" t="s">
        <v>488</v>
      </c>
      <c r="E9" s="79" t="s">
        <v>489</v>
      </c>
      <c r="F9" s="79" t="s">
        <v>490</v>
      </c>
      <c r="G9" s="79" t="s">
        <v>491</v>
      </c>
      <c r="H9" s="79" t="s">
        <v>492</v>
      </c>
      <c r="I9" s="79" t="s">
        <v>517</v>
      </c>
      <c r="J9" s="79" t="s">
        <v>494</v>
      </c>
      <c r="K9" s="79" t="s">
        <v>495</v>
      </c>
      <c r="L9" s="79" t="s">
        <v>518</v>
      </c>
      <c r="M9" s="79" t="s">
        <v>480</v>
      </c>
      <c r="N9" s="79" t="s">
        <v>481</v>
      </c>
      <c r="O9" s="79" t="s">
        <v>482</v>
      </c>
      <c r="P9" s="79" t="s">
        <v>483</v>
      </c>
      <c r="Q9" s="79" t="s">
        <v>484</v>
      </c>
      <c r="R9" s="79" t="s">
        <v>519</v>
      </c>
    </row>
    <row r="10" spans="1:18" ht="14.1" customHeight="1" x14ac:dyDescent="0.3">
      <c r="A10" s="65" t="s">
        <v>111</v>
      </c>
      <c r="B10" s="65" t="s">
        <v>116</v>
      </c>
      <c r="C10" s="66">
        <v>9.9</v>
      </c>
      <c r="D10" s="47">
        <v>21</v>
      </c>
      <c r="E10" s="66">
        <v>0.47</v>
      </c>
      <c r="F10" s="66">
        <v>13.82</v>
      </c>
      <c r="G10" s="66">
        <v>1.02</v>
      </c>
      <c r="H10" s="47">
        <v>4</v>
      </c>
      <c r="I10" s="47">
        <v>7</v>
      </c>
      <c r="J10" s="81">
        <v>4</v>
      </c>
      <c r="K10" s="47">
        <v>3</v>
      </c>
      <c r="L10" s="47">
        <v>4</v>
      </c>
      <c r="M10" s="47">
        <v>0</v>
      </c>
      <c r="N10" s="66">
        <v>19.05</v>
      </c>
      <c r="O10" s="66">
        <v>52.38</v>
      </c>
      <c r="P10" s="66">
        <v>28.57</v>
      </c>
      <c r="Q10" s="47">
        <v>0</v>
      </c>
      <c r="R10" s="66">
        <v>14.12</v>
      </c>
    </row>
    <row r="11" spans="1:18" ht="14.1" customHeight="1" x14ac:dyDescent="0.3">
      <c r="A11" s="65" t="s">
        <v>111</v>
      </c>
      <c r="B11" s="65" t="s">
        <v>118</v>
      </c>
      <c r="C11" s="66">
        <v>8.1999999999999993</v>
      </c>
      <c r="D11" s="47">
        <v>15</v>
      </c>
      <c r="E11" s="66">
        <v>0.55000000000000004</v>
      </c>
      <c r="F11" s="66">
        <v>9.8699999999999992</v>
      </c>
      <c r="G11" s="66">
        <v>1.19</v>
      </c>
      <c r="H11" s="47">
        <v>1</v>
      </c>
      <c r="I11" s="47">
        <v>7</v>
      </c>
      <c r="J11" s="81">
        <v>4</v>
      </c>
      <c r="K11" s="47">
        <v>1</v>
      </c>
      <c r="L11" s="47">
        <v>4</v>
      </c>
      <c r="M11" s="66">
        <v>13.33</v>
      </c>
      <c r="N11" s="66">
        <v>13.33</v>
      </c>
      <c r="O11" s="66">
        <v>53.33</v>
      </c>
      <c r="P11" s="47">
        <v>20</v>
      </c>
      <c r="Q11" s="47">
        <v>0</v>
      </c>
      <c r="R11" s="66">
        <v>11.7</v>
      </c>
    </row>
    <row r="12" spans="1:18" ht="14.1" customHeight="1" x14ac:dyDescent="0.3">
      <c r="A12" s="65" t="s">
        <v>153</v>
      </c>
      <c r="B12" s="65" t="s">
        <v>155</v>
      </c>
      <c r="C12" s="66">
        <v>5.6</v>
      </c>
      <c r="D12" s="47">
        <v>14</v>
      </c>
      <c r="E12" s="66">
        <v>0.4</v>
      </c>
      <c r="F12" s="66">
        <v>9.2100000000000009</v>
      </c>
      <c r="G12" s="66">
        <v>0.87</v>
      </c>
      <c r="H12" s="47">
        <v>6</v>
      </c>
      <c r="I12" s="47">
        <v>7</v>
      </c>
      <c r="J12" s="81">
        <v>3</v>
      </c>
      <c r="K12" s="47">
        <v>2</v>
      </c>
      <c r="L12" s="47">
        <v>3</v>
      </c>
      <c r="M12" s="47">
        <v>0</v>
      </c>
      <c r="N12" s="47">
        <v>0</v>
      </c>
      <c r="O12" s="66">
        <v>71.430000000000007</v>
      </c>
      <c r="P12" s="66">
        <v>21.43</v>
      </c>
      <c r="Q12" s="66">
        <v>7.14</v>
      </c>
      <c r="R12" s="66">
        <v>7.99</v>
      </c>
    </row>
    <row r="13" spans="1:18" ht="14.1" customHeight="1" x14ac:dyDescent="0.3">
      <c r="A13" s="65" t="s">
        <v>153</v>
      </c>
      <c r="B13" s="65" t="s">
        <v>156</v>
      </c>
      <c r="C13" s="66">
        <v>2.7</v>
      </c>
      <c r="D13" s="47">
        <v>10</v>
      </c>
      <c r="E13" s="66">
        <v>0.27</v>
      </c>
      <c r="F13" s="66">
        <v>6.58</v>
      </c>
      <c r="G13" s="66">
        <v>0.59</v>
      </c>
      <c r="H13" s="47">
        <v>7</v>
      </c>
      <c r="I13" s="47">
        <v>7</v>
      </c>
      <c r="J13" s="81">
        <v>3</v>
      </c>
      <c r="K13" s="47">
        <v>3</v>
      </c>
      <c r="L13" s="47">
        <v>3</v>
      </c>
      <c r="M13" s="47">
        <v>0</v>
      </c>
      <c r="N13" s="47">
        <v>0</v>
      </c>
      <c r="O13" s="47">
        <v>30</v>
      </c>
      <c r="P13" s="47">
        <v>60</v>
      </c>
      <c r="Q13" s="47">
        <v>10</v>
      </c>
      <c r="R13" s="66">
        <v>3.85</v>
      </c>
    </row>
    <row r="14" spans="1:18" ht="14.1" customHeight="1" x14ac:dyDescent="0.3">
      <c r="A14" s="65" t="s">
        <v>153</v>
      </c>
      <c r="B14" s="65" t="s">
        <v>157</v>
      </c>
      <c r="C14" s="66">
        <v>9.5</v>
      </c>
      <c r="D14" s="47">
        <v>19</v>
      </c>
      <c r="E14" s="66">
        <v>0.5</v>
      </c>
      <c r="F14" s="66">
        <v>12.5</v>
      </c>
      <c r="G14" s="66">
        <v>1.08</v>
      </c>
      <c r="H14" s="47">
        <v>3</v>
      </c>
      <c r="I14" s="47">
        <v>7</v>
      </c>
      <c r="J14" s="81">
        <v>4</v>
      </c>
      <c r="K14" s="47">
        <v>2</v>
      </c>
      <c r="L14" s="47">
        <v>4</v>
      </c>
      <c r="M14" s="47">
        <v>0</v>
      </c>
      <c r="N14" s="66">
        <v>31.58</v>
      </c>
      <c r="O14" s="66">
        <v>36.840000000000003</v>
      </c>
      <c r="P14" s="66">
        <v>31.58</v>
      </c>
      <c r="Q14" s="47">
        <v>0</v>
      </c>
      <c r="R14" s="66">
        <v>13.55</v>
      </c>
    </row>
    <row r="15" spans="1:18" ht="14.1" customHeight="1" x14ac:dyDescent="0.3">
      <c r="A15" s="65" t="s">
        <v>153</v>
      </c>
      <c r="B15" s="65" t="s">
        <v>158</v>
      </c>
      <c r="C15" s="66">
        <v>7.1</v>
      </c>
      <c r="D15" s="47">
        <v>13</v>
      </c>
      <c r="E15" s="66">
        <v>0.55000000000000004</v>
      </c>
      <c r="F15" s="66">
        <v>8.5500000000000007</v>
      </c>
      <c r="G15" s="66">
        <v>1.18</v>
      </c>
      <c r="H15" s="47">
        <v>2</v>
      </c>
      <c r="I15" s="47">
        <v>7</v>
      </c>
      <c r="J15" s="81">
        <v>3</v>
      </c>
      <c r="K15" s="47">
        <v>1</v>
      </c>
      <c r="L15" s="47">
        <v>3</v>
      </c>
      <c r="M15" s="47">
        <v>0</v>
      </c>
      <c r="N15" s="66">
        <v>38.46</v>
      </c>
      <c r="O15" s="66">
        <v>38.46</v>
      </c>
      <c r="P15" s="66">
        <v>23.08</v>
      </c>
      <c r="Q15" s="47">
        <v>0</v>
      </c>
      <c r="R15" s="66">
        <v>10.130000000000001</v>
      </c>
    </row>
    <row r="16" spans="1:18" ht="14.1" customHeight="1" x14ac:dyDescent="0.3">
      <c r="A16" s="65" t="s">
        <v>163</v>
      </c>
      <c r="B16" s="65" t="s">
        <v>163</v>
      </c>
      <c r="C16" s="66">
        <v>14.3</v>
      </c>
      <c r="D16" s="47">
        <v>31</v>
      </c>
      <c r="E16" s="66">
        <v>0.46</v>
      </c>
      <c r="F16" s="66">
        <v>20.39</v>
      </c>
      <c r="G16" s="47">
        <v>1</v>
      </c>
      <c r="H16" s="47">
        <v>5</v>
      </c>
      <c r="I16" s="47">
        <v>7</v>
      </c>
      <c r="J16" s="81">
        <v>4</v>
      </c>
      <c r="K16" s="47">
        <v>4</v>
      </c>
      <c r="L16" s="47">
        <v>4</v>
      </c>
      <c r="M16" s="47">
        <v>0</v>
      </c>
      <c r="N16" s="66">
        <v>22.58</v>
      </c>
      <c r="O16" s="66">
        <v>48.39</v>
      </c>
      <c r="P16" s="66">
        <v>19.350000000000001</v>
      </c>
      <c r="Q16" s="66">
        <v>9.68</v>
      </c>
      <c r="R16" s="66">
        <v>20.399999999999999</v>
      </c>
    </row>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R287"/>
  <sheetViews>
    <sheetView zoomScaleNormal="100" zoomScalePageLayoutView="125" workbookViewId="0">
      <selection sqref="A1:R8"/>
    </sheetView>
  </sheetViews>
  <sheetFormatPr defaultColWidth="8.88671875" defaultRowHeight="13.8" x14ac:dyDescent="0.3"/>
  <cols>
    <col min="1" max="1" width="26.88671875" style="14" customWidth="1"/>
    <col min="2" max="2" width="89.88671875" style="14" customWidth="1"/>
    <col min="3" max="3" width="10" style="14" customWidth="1"/>
    <col min="4" max="4" width="8.88671875" style="14" customWidth="1"/>
    <col min="5" max="6" width="8.88671875" style="10" customWidth="1"/>
    <col min="7" max="7" width="9.44140625" style="10" customWidth="1"/>
    <col min="8" max="8" width="7.6640625" style="10" customWidth="1"/>
    <col min="9" max="9" width="7.88671875" style="10" customWidth="1"/>
    <col min="10" max="10" width="8.33203125" style="10" customWidth="1"/>
    <col min="11" max="12" width="8.88671875" style="10" customWidth="1"/>
    <col min="13" max="13" width="8" style="10" customWidth="1"/>
    <col min="14" max="14" width="8.88671875" style="10" customWidth="1"/>
    <col min="15" max="16384" width="8.88671875" style="10"/>
  </cols>
  <sheetData>
    <row r="1" spans="1:18" ht="18" customHeight="1" x14ac:dyDescent="0.3">
      <c r="A1" s="148" t="s">
        <v>720</v>
      </c>
      <c r="B1" s="147"/>
      <c r="C1" s="147"/>
      <c r="D1" s="147"/>
      <c r="E1" s="127"/>
      <c r="F1" s="127"/>
      <c r="G1" s="127"/>
      <c r="H1" s="127"/>
      <c r="I1" s="127"/>
      <c r="J1" s="127"/>
      <c r="K1" s="127"/>
      <c r="L1" s="127"/>
      <c r="M1" s="127"/>
      <c r="N1" s="127"/>
      <c r="O1" s="127"/>
      <c r="P1" s="127"/>
      <c r="Q1" s="127"/>
      <c r="R1" s="127"/>
    </row>
    <row r="2" spans="1:18" ht="24.9" customHeight="1" x14ac:dyDescent="0.3">
      <c r="A2" s="147"/>
      <c r="B2" s="147"/>
      <c r="C2" s="147"/>
      <c r="D2" s="147"/>
      <c r="E2" s="127"/>
      <c r="F2" s="127"/>
      <c r="G2" s="127"/>
      <c r="H2" s="127"/>
      <c r="I2" s="127"/>
      <c r="J2" s="127"/>
      <c r="K2" s="127"/>
      <c r="L2" s="127"/>
      <c r="M2" s="127"/>
      <c r="N2" s="127"/>
      <c r="O2" s="127"/>
      <c r="P2" s="127"/>
      <c r="Q2" s="127"/>
      <c r="R2" s="127"/>
    </row>
    <row r="3" spans="1:18" ht="24.9" customHeight="1" x14ac:dyDescent="0.3">
      <c r="A3" s="147"/>
      <c r="B3" s="147"/>
      <c r="C3" s="147"/>
      <c r="D3" s="147"/>
      <c r="E3" s="127"/>
      <c r="F3" s="127"/>
      <c r="G3" s="127"/>
      <c r="H3" s="127"/>
      <c r="I3" s="127"/>
      <c r="J3" s="127"/>
      <c r="K3" s="127"/>
      <c r="L3" s="127"/>
      <c r="M3" s="127"/>
      <c r="N3" s="127"/>
      <c r="O3" s="127"/>
      <c r="P3" s="127"/>
      <c r="Q3" s="127"/>
      <c r="R3" s="127"/>
    </row>
    <row r="4" spans="1:18" ht="18" customHeight="1" x14ac:dyDescent="0.3">
      <c r="A4" s="147"/>
      <c r="B4" s="147"/>
      <c r="C4" s="147"/>
      <c r="D4" s="147"/>
      <c r="E4" s="127"/>
      <c r="F4" s="127"/>
      <c r="G4" s="127"/>
      <c r="H4" s="127"/>
      <c r="I4" s="127"/>
      <c r="J4" s="127"/>
      <c r="K4" s="127"/>
      <c r="L4" s="127"/>
      <c r="M4" s="127"/>
      <c r="N4" s="127"/>
      <c r="O4" s="127"/>
      <c r="P4" s="127"/>
      <c r="Q4" s="127"/>
      <c r="R4" s="127"/>
    </row>
    <row r="5" spans="1:18" ht="12.75" customHeight="1" x14ac:dyDescent="0.3">
      <c r="A5" s="147"/>
      <c r="B5" s="147"/>
      <c r="C5" s="147"/>
      <c r="D5" s="147"/>
      <c r="E5" s="127"/>
      <c r="F5" s="127"/>
      <c r="G5" s="127"/>
      <c r="H5" s="127"/>
      <c r="I5" s="127"/>
      <c r="J5" s="127"/>
      <c r="K5" s="127"/>
      <c r="L5" s="127"/>
      <c r="M5" s="127"/>
      <c r="N5" s="127"/>
      <c r="O5" s="127"/>
      <c r="P5" s="127"/>
      <c r="Q5" s="127"/>
      <c r="R5" s="127"/>
    </row>
    <row r="6" spans="1:18" ht="12.75" customHeight="1" x14ac:dyDescent="0.3">
      <c r="A6" s="147"/>
      <c r="B6" s="147"/>
      <c r="C6" s="147"/>
      <c r="D6" s="147"/>
      <c r="E6" s="127"/>
      <c r="F6" s="127"/>
      <c r="G6" s="127"/>
      <c r="H6" s="127"/>
      <c r="I6" s="127"/>
      <c r="J6" s="127"/>
      <c r="K6" s="127"/>
      <c r="L6" s="127"/>
      <c r="M6" s="127"/>
      <c r="N6" s="127"/>
      <c r="O6" s="127"/>
      <c r="P6" s="127"/>
      <c r="Q6" s="127"/>
      <c r="R6" s="127"/>
    </row>
    <row r="7" spans="1:18" ht="12.75" customHeight="1" x14ac:dyDescent="0.3">
      <c r="A7" s="147"/>
      <c r="B7" s="147"/>
      <c r="C7" s="147"/>
      <c r="D7" s="147"/>
      <c r="E7" s="127"/>
      <c r="F7" s="127"/>
      <c r="G7" s="127"/>
      <c r="H7" s="127"/>
      <c r="I7" s="127"/>
      <c r="J7" s="127"/>
      <c r="K7" s="127"/>
      <c r="L7" s="127"/>
      <c r="M7" s="127"/>
      <c r="N7" s="127"/>
      <c r="O7" s="127"/>
      <c r="P7" s="127"/>
      <c r="Q7" s="127"/>
      <c r="R7" s="127"/>
    </row>
    <row r="8" spans="1:18" ht="12.75" customHeight="1" x14ac:dyDescent="0.3">
      <c r="A8" s="108"/>
      <c r="B8" s="108"/>
      <c r="C8" s="108"/>
      <c r="D8" s="108"/>
      <c r="E8" s="108"/>
      <c r="F8" s="108"/>
      <c r="G8" s="108"/>
      <c r="H8" s="108"/>
      <c r="I8" s="108"/>
      <c r="J8" s="108"/>
      <c r="K8" s="108"/>
      <c r="L8" s="108"/>
      <c r="M8" s="108"/>
      <c r="N8" s="108"/>
      <c r="O8" s="108"/>
      <c r="P8" s="108"/>
      <c r="Q8" s="108"/>
      <c r="R8" s="108"/>
    </row>
    <row r="9" spans="1:18" s="15" customFormat="1" ht="51" customHeight="1" x14ac:dyDescent="0.25">
      <c r="A9" s="79" t="s">
        <v>9</v>
      </c>
      <c r="B9" s="79" t="s">
        <v>522</v>
      </c>
      <c r="C9" s="79" t="s">
        <v>487</v>
      </c>
      <c r="D9" s="79" t="s">
        <v>488</v>
      </c>
      <c r="E9" s="79" t="s">
        <v>489</v>
      </c>
      <c r="F9" s="79" t="s">
        <v>490</v>
      </c>
      <c r="G9" s="79" t="s">
        <v>498</v>
      </c>
      <c r="H9" s="79" t="s">
        <v>492</v>
      </c>
      <c r="I9" s="79" t="s">
        <v>517</v>
      </c>
      <c r="J9" s="79" t="s">
        <v>494</v>
      </c>
      <c r="K9" s="79" t="s">
        <v>495</v>
      </c>
      <c r="L9" s="79" t="s">
        <v>518</v>
      </c>
      <c r="M9" s="79" t="s">
        <v>480</v>
      </c>
      <c r="N9" s="79" t="s">
        <v>481</v>
      </c>
      <c r="O9" s="79" t="s">
        <v>482</v>
      </c>
      <c r="P9" s="79" t="s">
        <v>483</v>
      </c>
      <c r="Q9" s="79" t="s">
        <v>484</v>
      </c>
      <c r="R9" s="79" t="s">
        <v>520</v>
      </c>
    </row>
    <row r="10" spans="1:18" ht="14.1" customHeight="1" x14ac:dyDescent="0.3">
      <c r="A10" s="65" t="s">
        <v>111</v>
      </c>
      <c r="B10" s="65" t="s">
        <v>116</v>
      </c>
      <c r="C10" s="66">
        <v>11.2</v>
      </c>
      <c r="D10" s="47">
        <v>21</v>
      </c>
      <c r="E10" s="66">
        <v>0.53</v>
      </c>
      <c r="F10" s="66">
        <v>11.54</v>
      </c>
      <c r="G10" s="47">
        <v>1</v>
      </c>
      <c r="H10" s="47">
        <v>5</v>
      </c>
      <c r="I10" s="47">
        <v>7</v>
      </c>
      <c r="J10" s="81">
        <v>4</v>
      </c>
      <c r="K10" s="47">
        <v>3</v>
      </c>
      <c r="L10" s="47">
        <v>3</v>
      </c>
      <c r="M10" s="47">
        <v>0</v>
      </c>
      <c r="N10" s="66">
        <v>33.33</v>
      </c>
      <c r="O10" s="66">
        <v>47.62</v>
      </c>
      <c r="P10" s="66">
        <v>14.29</v>
      </c>
      <c r="Q10" s="66">
        <v>4.76</v>
      </c>
      <c r="R10" s="66">
        <v>11.51</v>
      </c>
    </row>
    <row r="11" spans="1:18" ht="14.1" customHeight="1" x14ac:dyDescent="0.3">
      <c r="A11" s="65" t="s">
        <v>111</v>
      </c>
      <c r="B11" s="65" t="s">
        <v>118</v>
      </c>
      <c r="C11" s="66">
        <v>8.3000000000000007</v>
      </c>
      <c r="D11" s="47">
        <v>14</v>
      </c>
      <c r="E11" s="66">
        <v>0.59</v>
      </c>
      <c r="F11" s="66">
        <v>7.69</v>
      </c>
      <c r="G11" s="66">
        <v>1.1100000000000001</v>
      </c>
      <c r="H11" s="47">
        <v>1</v>
      </c>
      <c r="I11" s="47">
        <v>7</v>
      </c>
      <c r="J11" s="81">
        <v>3</v>
      </c>
      <c r="K11" s="47">
        <v>1</v>
      </c>
      <c r="L11" s="47">
        <v>2</v>
      </c>
      <c r="M11" s="66">
        <v>14.29</v>
      </c>
      <c r="N11" s="66">
        <v>14.29</v>
      </c>
      <c r="O11" s="66">
        <v>64.290000000000006</v>
      </c>
      <c r="P11" s="66">
        <v>7.14</v>
      </c>
      <c r="Q11" s="47">
        <v>0</v>
      </c>
      <c r="R11" s="66">
        <v>8.5299999999999994</v>
      </c>
    </row>
    <row r="12" spans="1:18" ht="14.1" customHeight="1" x14ac:dyDescent="0.3">
      <c r="A12" s="65" t="s">
        <v>111</v>
      </c>
      <c r="B12" s="65" t="s">
        <v>119</v>
      </c>
      <c r="C12" s="66">
        <v>27.3</v>
      </c>
      <c r="D12" s="47">
        <v>48</v>
      </c>
      <c r="E12" s="66">
        <v>0.56999999999999995</v>
      </c>
      <c r="F12" s="66">
        <v>26.37</v>
      </c>
      <c r="G12" s="66">
        <v>1.06</v>
      </c>
      <c r="H12" s="47">
        <v>2</v>
      </c>
      <c r="I12" s="47">
        <v>7</v>
      </c>
      <c r="J12" s="81">
        <v>4</v>
      </c>
      <c r="K12" s="47">
        <v>1</v>
      </c>
      <c r="L12" s="47">
        <v>3</v>
      </c>
      <c r="M12" s="66">
        <v>2.08</v>
      </c>
      <c r="N12" s="66">
        <v>33.33</v>
      </c>
      <c r="O12" s="66">
        <v>52.08</v>
      </c>
      <c r="P12" s="66">
        <v>10.42</v>
      </c>
      <c r="Q12" s="66">
        <v>2.08</v>
      </c>
      <c r="R12" s="66">
        <v>28.06</v>
      </c>
    </row>
    <row r="13" spans="1:18" ht="14.1" customHeight="1" x14ac:dyDescent="0.3">
      <c r="A13" s="65" t="s">
        <v>111</v>
      </c>
      <c r="B13" s="65" t="s">
        <v>120</v>
      </c>
      <c r="C13" s="66">
        <v>17.5</v>
      </c>
      <c r="D13" s="47">
        <v>32</v>
      </c>
      <c r="E13" s="66">
        <v>0.55000000000000004</v>
      </c>
      <c r="F13" s="66">
        <v>17.579999999999998</v>
      </c>
      <c r="G13" s="66">
        <v>1.02</v>
      </c>
      <c r="H13" s="47">
        <v>3</v>
      </c>
      <c r="I13" s="47">
        <v>7</v>
      </c>
      <c r="J13" s="81">
        <v>4</v>
      </c>
      <c r="K13" s="47">
        <v>2</v>
      </c>
      <c r="L13" s="47">
        <v>3</v>
      </c>
      <c r="M13" s="66">
        <v>3.13</v>
      </c>
      <c r="N13" s="66">
        <v>31.25</v>
      </c>
      <c r="O13" s="66">
        <v>46.88</v>
      </c>
      <c r="P13" s="66">
        <v>15.63</v>
      </c>
      <c r="Q13" s="66">
        <v>3.13</v>
      </c>
      <c r="R13" s="66">
        <v>17.989999999999998</v>
      </c>
    </row>
    <row r="14" spans="1:18" ht="14.1" customHeight="1" x14ac:dyDescent="0.3">
      <c r="A14" s="65" t="s">
        <v>151</v>
      </c>
      <c r="B14" s="65" t="s">
        <v>152</v>
      </c>
      <c r="C14" s="66">
        <v>5.4</v>
      </c>
      <c r="D14" s="47">
        <v>10</v>
      </c>
      <c r="E14" s="66">
        <v>0.54</v>
      </c>
      <c r="F14" s="66">
        <v>5.49</v>
      </c>
      <c r="G14" s="66">
        <v>1.01</v>
      </c>
      <c r="H14" s="47">
        <v>4</v>
      </c>
      <c r="I14" s="47">
        <v>7</v>
      </c>
      <c r="J14" s="81">
        <v>2</v>
      </c>
      <c r="K14" s="47">
        <v>1</v>
      </c>
      <c r="L14" s="47">
        <v>2</v>
      </c>
      <c r="M14" s="47">
        <v>20</v>
      </c>
      <c r="N14" s="47">
        <v>20</v>
      </c>
      <c r="O14" s="47">
        <v>20</v>
      </c>
      <c r="P14" s="47">
        <v>40</v>
      </c>
      <c r="Q14" s="47">
        <v>0</v>
      </c>
      <c r="R14" s="66">
        <v>5.55</v>
      </c>
    </row>
    <row r="15" spans="1:18" ht="14.1" customHeight="1" x14ac:dyDescent="0.3">
      <c r="A15" s="65" t="s">
        <v>153</v>
      </c>
      <c r="B15" s="65" t="s">
        <v>157</v>
      </c>
      <c r="C15" s="66">
        <v>4.0999999999999996</v>
      </c>
      <c r="D15" s="47">
        <v>10</v>
      </c>
      <c r="E15" s="66">
        <v>0.41</v>
      </c>
      <c r="F15" s="66">
        <v>5.49</v>
      </c>
      <c r="G15" s="66">
        <v>0.77</v>
      </c>
      <c r="H15" s="47">
        <v>6</v>
      </c>
      <c r="I15" s="47">
        <v>7</v>
      </c>
      <c r="J15" s="81">
        <v>2</v>
      </c>
      <c r="K15" s="47">
        <v>2</v>
      </c>
      <c r="L15" s="47">
        <v>2</v>
      </c>
      <c r="M15" s="47">
        <v>0</v>
      </c>
      <c r="N15" s="47">
        <v>10</v>
      </c>
      <c r="O15" s="47">
        <v>50</v>
      </c>
      <c r="P15" s="47">
        <v>40</v>
      </c>
      <c r="Q15" s="47">
        <v>0</v>
      </c>
      <c r="R15" s="66">
        <v>4.21</v>
      </c>
    </row>
    <row r="16" spans="1:18" ht="14.1" customHeight="1" x14ac:dyDescent="0.3">
      <c r="A16" s="65" t="s">
        <v>153</v>
      </c>
      <c r="B16" s="65" t="s">
        <v>158</v>
      </c>
      <c r="C16" s="66">
        <v>6.1</v>
      </c>
      <c r="D16" s="47">
        <v>17</v>
      </c>
      <c r="E16" s="66">
        <v>0.36</v>
      </c>
      <c r="F16" s="66">
        <v>9.34</v>
      </c>
      <c r="G16" s="66">
        <v>0.67</v>
      </c>
      <c r="H16" s="47">
        <v>7</v>
      </c>
      <c r="I16" s="47">
        <v>7</v>
      </c>
      <c r="J16" s="81">
        <v>3</v>
      </c>
      <c r="K16" s="47">
        <v>2</v>
      </c>
      <c r="L16" s="47">
        <v>2</v>
      </c>
      <c r="M16" s="47">
        <v>0</v>
      </c>
      <c r="N16" s="66">
        <v>11.76</v>
      </c>
      <c r="O16" s="66">
        <v>29.41</v>
      </c>
      <c r="P16" s="66">
        <v>58.82</v>
      </c>
      <c r="Q16" s="47">
        <v>0</v>
      </c>
      <c r="R16" s="66">
        <v>6.27</v>
      </c>
    </row>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R287"/>
  <sheetViews>
    <sheetView zoomScaleNormal="100" zoomScalePageLayoutView="125" workbookViewId="0">
      <selection sqref="A1:R8"/>
    </sheetView>
  </sheetViews>
  <sheetFormatPr defaultColWidth="8.88671875" defaultRowHeight="13.8" x14ac:dyDescent="0.3"/>
  <cols>
    <col min="1" max="1" width="26.88671875" style="14" customWidth="1"/>
    <col min="2" max="2" width="103.88671875" style="14" bestFit="1" customWidth="1"/>
    <col min="3" max="3" width="10" style="14" customWidth="1"/>
    <col min="4" max="4" width="8.88671875" style="14" customWidth="1"/>
    <col min="5" max="6" width="8.88671875" style="10" customWidth="1"/>
    <col min="7" max="7" width="14.33203125" style="10" customWidth="1"/>
    <col min="8" max="8" width="7.6640625" style="10" customWidth="1"/>
    <col min="9" max="9" width="7.88671875" style="10" customWidth="1"/>
    <col min="10" max="10" width="8.33203125" style="10" customWidth="1"/>
    <col min="11" max="12" width="8.88671875" style="10" customWidth="1"/>
    <col min="13" max="13" width="8" style="10" customWidth="1"/>
    <col min="14" max="17" width="8.88671875" style="10" customWidth="1"/>
    <col min="18" max="18" width="12.44140625" style="10" customWidth="1"/>
    <col min="19" max="19" width="8.88671875" style="10" customWidth="1"/>
    <col min="20" max="16384" width="8.88671875" style="10"/>
  </cols>
  <sheetData>
    <row r="1" spans="1:18" ht="18" customHeight="1" x14ac:dyDescent="0.3">
      <c r="A1" s="148" t="s">
        <v>721</v>
      </c>
      <c r="B1" s="147"/>
      <c r="C1" s="147"/>
      <c r="D1" s="147"/>
      <c r="E1" s="127"/>
      <c r="F1" s="127"/>
      <c r="G1" s="127"/>
      <c r="H1" s="127"/>
      <c r="I1" s="127"/>
      <c r="J1" s="127"/>
      <c r="K1" s="127"/>
      <c r="L1" s="127"/>
      <c r="M1" s="127"/>
      <c r="N1" s="127"/>
      <c r="O1" s="127"/>
      <c r="P1" s="127"/>
      <c r="Q1" s="127"/>
      <c r="R1" s="127"/>
    </row>
    <row r="2" spans="1:18" ht="24.9" customHeight="1" x14ac:dyDescent="0.3">
      <c r="A2" s="147"/>
      <c r="B2" s="147"/>
      <c r="C2" s="147"/>
      <c r="D2" s="147"/>
      <c r="E2" s="127"/>
      <c r="F2" s="127"/>
      <c r="G2" s="127"/>
      <c r="H2" s="127"/>
      <c r="I2" s="127"/>
      <c r="J2" s="127"/>
      <c r="K2" s="127"/>
      <c r="L2" s="127"/>
      <c r="M2" s="127"/>
      <c r="N2" s="127"/>
      <c r="O2" s="127"/>
      <c r="P2" s="127"/>
      <c r="Q2" s="127"/>
      <c r="R2" s="127"/>
    </row>
    <row r="3" spans="1:18" ht="24.9" customHeight="1" x14ac:dyDescent="0.3">
      <c r="A3" s="147"/>
      <c r="B3" s="147"/>
      <c r="C3" s="147"/>
      <c r="D3" s="147"/>
      <c r="E3" s="127"/>
      <c r="F3" s="127"/>
      <c r="G3" s="127"/>
      <c r="H3" s="127"/>
      <c r="I3" s="127"/>
      <c r="J3" s="127"/>
      <c r="K3" s="127"/>
      <c r="L3" s="127"/>
      <c r="M3" s="127"/>
      <c r="N3" s="127"/>
      <c r="O3" s="127"/>
      <c r="P3" s="127"/>
      <c r="Q3" s="127"/>
      <c r="R3" s="127"/>
    </row>
    <row r="4" spans="1:18" ht="18" customHeight="1" x14ac:dyDescent="0.3">
      <c r="A4" s="147"/>
      <c r="B4" s="147"/>
      <c r="C4" s="147"/>
      <c r="D4" s="147"/>
      <c r="E4" s="127"/>
      <c r="F4" s="127"/>
      <c r="G4" s="127"/>
      <c r="H4" s="127"/>
      <c r="I4" s="127"/>
      <c r="J4" s="127"/>
      <c r="K4" s="127"/>
      <c r="L4" s="127"/>
      <c r="M4" s="127"/>
      <c r="N4" s="127"/>
      <c r="O4" s="127"/>
      <c r="P4" s="127"/>
      <c r="Q4" s="127"/>
      <c r="R4" s="127"/>
    </row>
    <row r="5" spans="1:18" ht="12.75" customHeight="1" x14ac:dyDescent="0.3">
      <c r="A5" s="147"/>
      <c r="B5" s="147"/>
      <c r="C5" s="147"/>
      <c r="D5" s="147"/>
      <c r="E5" s="127"/>
      <c r="F5" s="127"/>
      <c r="G5" s="127"/>
      <c r="H5" s="127"/>
      <c r="I5" s="127"/>
      <c r="J5" s="127"/>
      <c r="K5" s="127"/>
      <c r="L5" s="127"/>
      <c r="M5" s="127"/>
      <c r="N5" s="127"/>
      <c r="O5" s="127"/>
      <c r="P5" s="127"/>
      <c r="Q5" s="127"/>
      <c r="R5" s="127"/>
    </row>
    <row r="6" spans="1:18" ht="12.75" customHeight="1" x14ac:dyDescent="0.3">
      <c r="A6" s="147"/>
      <c r="B6" s="147"/>
      <c r="C6" s="147"/>
      <c r="D6" s="147"/>
      <c r="E6" s="127"/>
      <c r="F6" s="127"/>
      <c r="G6" s="127"/>
      <c r="H6" s="127"/>
      <c r="I6" s="127"/>
      <c r="J6" s="127"/>
      <c r="K6" s="127"/>
      <c r="L6" s="127"/>
      <c r="M6" s="127"/>
      <c r="N6" s="127"/>
      <c r="O6" s="127"/>
      <c r="P6" s="127"/>
      <c r="Q6" s="127"/>
      <c r="R6" s="127"/>
    </row>
    <row r="7" spans="1:18" ht="12.75" customHeight="1" x14ac:dyDescent="0.3">
      <c r="A7" s="147"/>
      <c r="B7" s="147"/>
      <c r="C7" s="147"/>
      <c r="D7" s="147"/>
      <c r="E7" s="127"/>
      <c r="F7" s="127"/>
      <c r="G7" s="127"/>
      <c r="H7" s="127"/>
      <c r="I7" s="127"/>
      <c r="J7" s="127"/>
      <c r="K7" s="127"/>
      <c r="L7" s="127"/>
      <c r="M7" s="127"/>
      <c r="N7" s="127"/>
      <c r="O7" s="127"/>
      <c r="P7" s="127"/>
      <c r="Q7" s="127"/>
      <c r="R7" s="127"/>
    </row>
    <row r="8" spans="1:18" ht="12.75" customHeight="1" x14ac:dyDescent="0.3">
      <c r="A8" s="108"/>
      <c r="B8" s="108"/>
      <c r="C8" s="108"/>
      <c r="D8" s="108"/>
      <c r="E8" s="108"/>
      <c r="F8" s="108"/>
      <c r="G8" s="108"/>
      <c r="H8" s="108"/>
      <c r="I8" s="108"/>
      <c r="J8" s="108"/>
      <c r="K8" s="108"/>
      <c r="L8" s="108"/>
      <c r="M8" s="108"/>
      <c r="N8" s="108"/>
      <c r="O8" s="108"/>
      <c r="P8" s="108"/>
      <c r="Q8" s="108"/>
      <c r="R8" s="108"/>
    </row>
    <row r="9" spans="1:18" s="15" customFormat="1" ht="51" customHeight="1" x14ac:dyDescent="0.25">
      <c r="A9" s="79" t="s">
        <v>9</v>
      </c>
      <c r="B9" s="79" t="s">
        <v>522</v>
      </c>
      <c r="C9" s="79" t="s">
        <v>487</v>
      </c>
      <c r="D9" s="79" t="s">
        <v>488</v>
      </c>
      <c r="E9" s="79" t="s">
        <v>489</v>
      </c>
      <c r="F9" s="79" t="s">
        <v>490</v>
      </c>
      <c r="G9" s="79" t="s">
        <v>500</v>
      </c>
      <c r="H9" s="79" t="s">
        <v>492</v>
      </c>
      <c r="I9" s="79" t="s">
        <v>517</v>
      </c>
      <c r="J9" s="79" t="s">
        <v>494</v>
      </c>
      <c r="K9" s="79" t="s">
        <v>495</v>
      </c>
      <c r="L9" s="79" t="s">
        <v>518</v>
      </c>
      <c r="M9" s="79" t="s">
        <v>480</v>
      </c>
      <c r="N9" s="79" t="s">
        <v>481</v>
      </c>
      <c r="O9" s="79" t="s">
        <v>482</v>
      </c>
      <c r="P9" s="79" t="s">
        <v>483</v>
      </c>
      <c r="Q9" s="79" t="s">
        <v>484</v>
      </c>
      <c r="R9" s="79" t="s">
        <v>521</v>
      </c>
    </row>
    <row r="10" spans="1:18" ht="14.1" customHeight="1" x14ac:dyDescent="0.3">
      <c r="A10" s="65" t="s">
        <v>111</v>
      </c>
      <c r="B10" s="65" t="s">
        <v>116</v>
      </c>
      <c r="C10" s="66">
        <v>21.1</v>
      </c>
      <c r="D10" s="47">
        <v>42</v>
      </c>
      <c r="E10" s="66">
        <v>0.5</v>
      </c>
      <c r="F10" s="66">
        <v>12.57</v>
      </c>
      <c r="G10" s="47">
        <v>1</v>
      </c>
      <c r="H10" s="47">
        <v>6</v>
      </c>
      <c r="I10" s="47">
        <v>11</v>
      </c>
      <c r="J10" s="81">
        <v>4</v>
      </c>
      <c r="K10" s="47">
        <v>3</v>
      </c>
      <c r="L10" s="47">
        <v>5</v>
      </c>
      <c r="M10" s="47">
        <v>0</v>
      </c>
      <c r="N10" s="66">
        <v>26.19</v>
      </c>
      <c r="O10" s="47">
        <v>50</v>
      </c>
      <c r="P10" s="66">
        <v>21.43</v>
      </c>
      <c r="Q10" s="66">
        <v>2.38</v>
      </c>
      <c r="R10" s="66">
        <v>12.6</v>
      </c>
    </row>
    <row r="11" spans="1:18" ht="14.1" customHeight="1" x14ac:dyDescent="0.3">
      <c r="A11" s="65" t="s">
        <v>111</v>
      </c>
      <c r="B11" s="65" t="s">
        <v>118</v>
      </c>
      <c r="C11" s="66">
        <v>16.5</v>
      </c>
      <c r="D11" s="47">
        <v>29</v>
      </c>
      <c r="E11" s="66">
        <v>0.56999999999999995</v>
      </c>
      <c r="F11" s="66">
        <v>8.68</v>
      </c>
      <c r="G11" s="66">
        <v>1.1399999999999999</v>
      </c>
      <c r="H11" s="47">
        <v>2</v>
      </c>
      <c r="I11" s="47">
        <v>11</v>
      </c>
      <c r="J11" s="81">
        <v>3</v>
      </c>
      <c r="K11" s="47">
        <v>1</v>
      </c>
      <c r="L11" s="47">
        <v>3</v>
      </c>
      <c r="M11" s="66">
        <v>13.79</v>
      </c>
      <c r="N11" s="66">
        <v>13.79</v>
      </c>
      <c r="O11" s="66">
        <v>58.62</v>
      </c>
      <c r="P11" s="66">
        <v>13.79</v>
      </c>
      <c r="Q11" s="47">
        <v>0</v>
      </c>
      <c r="R11" s="66">
        <v>9.86</v>
      </c>
    </row>
    <row r="12" spans="1:18" ht="14.1" customHeight="1" x14ac:dyDescent="0.3">
      <c r="A12" s="65" t="s">
        <v>111</v>
      </c>
      <c r="B12" s="65" t="s">
        <v>119</v>
      </c>
      <c r="C12" s="66">
        <v>28.6</v>
      </c>
      <c r="D12" s="47">
        <v>50</v>
      </c>
      <c r="E12" s="66">
        <v>0.56999999999999995</v>
      </c>
      <c r="F12" s="66">
        <v>14.97</v>
      </c>
      <c r="G12" s="66">
        <v>1.1399999999999999</v>
      </c>
      <c r="H12" s="47">
        <v>2</v>
      </c>
      <c r="I12" s="47">
        <v>11</v>
      </c>
      <c r="J12" s="81">
        <v>4</v>
      </c>
      <c r="K12" s="47">
        <v>1</v>
      </c>
      <c r="L12" s="47">
        <v>5</v>
      </c>
      <c r="M12" s="47">
        <v>2</v>
      </c>
      <c r="N12" s="47">
        <v>34</v>
      </c>
      <c r="O12" s="47">
        <v>52</v>
      </c>
      <c r="P12" s="47">
        <v>10</v>
      </c>
      <c r="Q12" s="47">
        <v>2</v>
      </c>
      <c r="R12" s="66">
        <v>17.079999999999998</v>
      </c>
    </row>
    <row r="13" spans="1:18" ht="14.1" customHeight="1" x14ac:dyDescent="0.3">
      <c r="A13" s="65" t="s">
        <v>111</v>
      </c>
      <c r="B13" s="65" t="s">
        <v>120</v>
      </c>
      <c r="C13" s="66">
        <v>20.8</v>
      </c>
      <c r="D13" s="47">
        <v>39</v>
      </c>
      <c r="E13" s="66">
        <v>0.53</v>
      </c>
      <c r="F13" s="66">
        <v>11.68</v>
      </c>
      <c r="G13" s="66">
        <v>1.06</v>
      </c>
      <c r="H13" s="47">
        <v>5</v>
      </c>
      <c r="I13" s="47">
        <v>11</v>
      </c>
      <c r="J13" s="81">
        <v>4</v>
      </c>
      <c r="K13" s="47">
        <v>2</v>
      </c>
      <c r="L13" s="47">
        <v>5</v>
      </c>
      <c r="M13" s="66">
        <v>2.56</v>
      </c>
      <c r="N13" s="66">
        <v>30.77</v>
      </c>
      <c r="O13" s="66">
        <v>46.15</v>
      </c>
      <c r="P13" s="66">
        <v>15.38</v>
      </c>
      <c r="Q13" s="66">
        <v>5.13</v>
      </c>
      <c r="R13" s="66">
        <v>12.43</v>
      </c>
    </row>
    <row r="14" spans="1:18" ht="14.1" customHeight="1" x14ac:dyDescent="0.3">
      <c r="A14" s="65" t="s">
        <v>111</v>
      </c>
      <c r="B14" s="65" t="s">
        <v>121</v>
      </c>
      <c r="C14" s="66">
        <v>6.7</v>
      </c>
      <c r="D14" s="47">
        <v>11</v>
      </c>
      <c r="E14" s="66">
        <v>0.61</v>
      </c>
      <c r="F14" s="66">
        <v>3.29</v>
      </c>
      <c r="G14" s="66">
        <v>1.22</v>
      </c>
      <c r="H14" s="47">
        <v>1</v>
      </c>
      <c r="I14" s="47">
        <v>11</v>
      </c>
      <c r="J14" s="81">
        <v>2</v>
      </c>
      <c r="K14" s="47">
        <v>1</v>
      </c>
      <c r="L14" s="47">
        <v>3</v>
      </c>
      <c r="M14" s="47">
        <v>0</v>
      </c>
      <c r="N14" s="66">
        <v>63.64</v>
      </c>
      <c r="O14" s="66">
        <v>9.09</v>
      </c>
      <c r="P14" s="66">
        <v>27.27</v>
      </c>
      <c r="Q14" s="47">
        <v>0</v>
      </c>
      <c r="R14" s="66">
        <v>4</v>
      </c>
    </row>
    <row r="15" spans="1:18" ht="14.1" customHeight="1" x14ac:dyDescent="0.3">
      <c r="A15" s="65" t="s">
        <v>151</v>
      </c>
      <c r="B15" s="65" t="s">
        <v>152</v>
      </c>
      <c r="C15" s="66">
        <v>5.4</v>
      </c>
      <c r="D15" s="47">
        <v>10</v>
      </c>
      <c r="E15" s="66">
        <v>0.54</v>
      </c>
      <c r="F15" s="66">
        <v>2.99</v>
      </c>
      <c r="G15" s="66">
        <v>1.08</v>
      </c>
      <c r="H15" s="47">
        <v>4</v>
      </c>
      <c r="I15" s="47">
        <v>11</v>
      </c>
      <c r="J15" s="81">
        <v>2</v>
      </c>
      <c r="K15" s="47">
        <v>2</v>
      </c>
      <c r="L15" s="47">
        <v>3</v>
      </c>
      <c r="M15" s="47">
        <v>20</v>
      </c>
      <c r="N15" s="47">
        <v>20</v>
      </c>
      <c r="O15" s="47">
        <v>20</v>
      </c>
      <c r="P15" s="47">
        <v>40</v>
      </c>
      <c r="Q15" s="47">
        <v>0</v>
      </c>
      <c r="R15" s="66">
        <v>3.23</v>
      </c>
    </row>
    <row r="16" spans="1:18" ht="14.1" customHeight="1" x14ac:dyDescent="0.3">
      <c r="A16" s="65" t="s">
        <v>153</v>
      </c>
      <c r="B16" s="65" t="s">
        <v>155</v>
      </c>
      <c r="C16" s="66">
        <v>8.9</v>
      </c>
      <c r="D16" s="47">
        <v>23</v>
      </c>
      <c r="E16" s="66">
        <v>0.39</v>
      </c>
      <c r="F16" s="66">
        <v>6.89</v>
      </c>
      <c r="G16" s="66">
        <v>0.77</v>
      </c>
      <c r="H16" s="47">
        <v>10</v>
      </c>
      <c r="I16" s="47">
        <v>11</v>
      </c>
      <c r="J16" s="81">
        <v>3</v>
      </c>
      <c r="K16" s="47">
        <v>3</v>
      </c>
      <c r="L16" s="47">
        <v>3</v>
      </c>
      <c r="M16" s="47">
        <v>0</v>
      </c>
      <c r="N16" s="47">
        <v>0</v>
      </c>
      <c r="O16" s="66">
        <v>65.22</v>
      </c>
      <c r="P16" s="66">
        <v>30.43</v>
      </c>
      <c r="Q16" s="66">
        <v>4.3499999999999996</v>
      </c>
      <c r="R16" s="66">
        <v>5.32</v>
      </c>
    </row>
    <row r="17" spans="1:18" ht="14.1" customHeight="1" x14ac:dyDescent="0.3">
      <c r="A17" s="65" t="s">
        <v>153</v>
      </c>
      <c r="B17" s="65" t="s">
        <v>156</v>
      </c>
      <c r="C17" s="66">
        <v>3.2</v>
      </c>
      <c r="D17" s="47">
        <v>11</v>
      </c>
      <c r="E17" s="66">
        <v>0.28999999999999998</v>
      </c>
      <c r="F17" s="66">
        <v>3.29</v>
      </c>
      <c r="G17" s="66">
        <v>0.57999999999999996</v>
      </c>
      <c r="H17" s="47">
        <v>11</v>
      </c>
      <c r="I17" s="47">
        <v>11</v>
      </c>
      <c r="J17" s="81">
        <v>2</v>
      </c>
      <c r="K17" s="47">
        <v>3</v>
      </c>
      <c r="L17" s="47">
        <v>3</v>
      </c>
      <c r="M17" s="47">
        <v>0</v>
      </c>
      <c r="N17" s="47">
        <v>0</v>
      </c>
      <c r="O17" s="66">
        <v>36.36</v>
      </c>
      <c r="P17" s="66">
        <v>54.55</v>
      </c>
      <c r="Q17" s="66">
        <v>9.09</v>
      </c>
      <c r="R17" s="66">
        <v>1.91</v>
      </c>
    </row>
    <row r="18" spans="1:18" ht="14.1" customHeight="1" x14ac:dyDescent="0.3">
      <c r="A18" s="65" t="s">
        <v>153</v>
      </c>
      <c r="B18" s="65" t="s">
        <v>157</v>
      </c>
      <c r="C18" s="66">
        <v>13.6</v>
      </c>
      <c r="D18" s="47">
        <v>29</v>
      </c>
      <c r="E18" s="66">
        <v>0.47</v>
      </c>
      <c r="F18" s="66">
        <v>8.68</v>
      </c>
      <c r="G18" s="66">
        <v>0.94</v>
      </c>
      <c r="H18" s="47">
        <v>8</v>
      </c>
      <c r="I18" s="47">
        <v>11</v>
      </c>
      <c r="J18" s="81">
        <v>3</v>
      </c>
      <c r="K18" s="47">
        <v>2</v>
      </c>
      <c r="L18" s="47">
        <v>3</v>
      </c>
      <c r="M18" s="47">
        <v>0</v>
      </c>
      <c r="N18" s="66">
        <v>24.14</v>
      </c>
      <c r="O18" s="66">
        <v>41.38</v>
      </c>
      <c r="P18" s="66">
        <v>34.479999999999997</v>
      </c>
      <c r="Q18" s="47">
        <v>0</v>
      </c>
      <c r="R18" s="66">
        <v>8.1199999999999992</v>
      </c>
    </row>
    <row r="19" spans="1:18" ht="14.1" customHeight="1" x14ac:dyDescent="0.3">
      <c r="A19" s="65" t="s">
        <v>153</v>
      </c>
      <c r="B19" s="65" t="s">
        <v>158</v>
      </c>
      <c r="C19" s="66">
        <v>13.2</v>
      </c>
      <c r="D19" s="47">
        <v>30</v>
      </c>
      <c r="E19" s="66">
        <v>0.44</v>
      </c>
      <c r="F19" s="66">
        <v>8.98</v>
      </c>
      <c r="G19" s="66">
        <v>0.88</v>
      </c>
      <c r="H19" s="47">
        <v>9</v>
      </c>
      <c r="I19" s="47">
        <v>11</v>
      </c>
      <c r="J19" s="81">
        <v>4</v>
      </c>
      <c r="K19" s="47">
        <v>5</v>
      </c>
      <c r="L19" s="47">
        <v>5</v>
      </c>
      <c r="M19" s="47">
        <v>0</v>
      </c>
      <c r="N19" s="66">
        <v>23.33</v>
      </c>
      <c r="O19" s="66">
        <v>33.33</v>
      </c>
      <c r="P19" s="66">
        <v>43.33</v>
      </c>
      <c r="Q19" s="47">
        <v>0</v>
      </c>
      <c r="R19" s="66">
        <v>7.89</v>
      </c>
    </row>
    <row r="20" spans="1:18" ht="14.1" customHeight="1" x14ac:dyDescent="0.3">
      <c r="A20" s="65" t="s">
        <v>163</v>
      </c>
      <c r="B20" s="65" t="s">
        <v>163</v>
      </c>
      <c r="C20" s="66">
        <v>19.899999999999999</v>
      </c>
      <c r="D20" s="47">
        <v>40</v>
      </c>
      <c r="E20" s="66">
        <v>0.5</v>
      </c>
      <c r="F20" s="66">
        <v>11.98</v>
      </c>
      <c r="G20" s="66">
        <v>0.99</v>
      </c>
      <c r="H20" s="47">
        <v>7</v>
      </c>
      <c r="I20" s="47">
        <v>11</v>
      </c>
      <c r="J20" s="81">
        <v>4</v>
      </c>
      <c r="K20" s="47">
        <v>4</v>
      </c>
      <c r="L20" s="47">
        <v>5</v>
      </c>
      <c r="M20" s="66">
        <v>2.5</v>
      </c>
      <c r="N20" s="66">
        <v>27.5</v>
      </c>
      <c r="O20" s="66">
        <v>42.5</v>
      </c>
      <c r="P20" s="47">
        <v>20</v>
      </c>
      <c r="Q20" s="66">
        <v>7.5</v>
      </c>
      <c r="R20" s="66">
        <v>11.89</v>
      </c>
    </row>
    <row r="21" spans="1:18" ht="14.1" customHeight="1" x14ac:dyDescent="0.3"/>
    <row r="22" spans="1:18" ht="14.1" customHeight="1" x14ac:dyDescent="0.3"/>
    <row r="23" spans="1:18" ht="14.1" customHeight="1" x14ac:dyDescent="0.3"/>
    <row r="24" spans="1:18" ht="14.1" customHeight="1" x14ac:dyDescent="0.3"/>
    <row r="25" spans="1:18" ht="14.1" customHeight="1" x14ac:dyDescent="0.3"/>
    <row r="26" spans="1:18" ht="14.1" customHeight="1" x14ac:dyDescent="0.3"/>
    <row r="27" spans="1:18" ht="14.1" customHeight="1" x14ac:dyDescent="0.3"/>
    <row r="28" spans="1:18" ht="14.1" customHeight="1" x14ac:dyDescent="0.3"/>
    <row r="29" spans="1:18" ht="14.1" customHeight="1" x14ac:dyDescent="0.3"/>
    <row r="30" spans="1:18" ht="14.1" customHeight="1" x14ac:dyDescent="0.3"/>
    <row r="31" spans="1:18" ht="14.1" customHeight="1" x14ac:dyDescent="0.3"/>
    <row r="32" spans="1:18"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Q15"/>
  <sheetViews>
    <sheetView zoomScaleNormal="100" zoomScalePageLayoutView="125" workbookViewId="0">
      <selection sqref="A1:Q8"/>
    </sheetView>
  </sheetViews>
  <sheetFormatPr defaultColWidth="8.88671875" defaultRowHeight="13.8" x14ac:dyDescent="0.3"/>
  <cols>
    <col min="1" max="1" width="12.109375" style="10" customWidth="1"/>
    <col min="2" max="2" width="9.44140625" style="13" customWidth="1"/>
    <col min="3" max="3" width="103.88671875" style="10" bestFit="1" customWidth="1"/>
    <col min="4" max="14" width="11.88671875" style="14" customWidth="1"/>
    <col min="15" max="15" width="8.88671875" style="10" customWidth="1"/>
    <col min="16" max="16384" width="8.88671875" style="10"/>
  </cols>
  <sheetData>
    <row r="1" spans="1:17" ht="12.75" customHeight="1" x14ac:dyDescent="0.3">
      <c r="A1" s="141" t="s">
        <v>722</v>
      </c>
      <c r="B1" s="149"/>
      <c r="C1" s="127"/>
      <c r="D1" s="147"/>
      <c r="E1" s="147"/>
      <c r="F1" s="147"/>
      <c r="G1" s="147"/>
      <c r="H1" s="147"/>
      <c r="I1" s="147"/>
      <c r="J1" s="147"/>
      <c r="K1" s="147"/>
      <c r="L1" s="147"/>
      <c r="M1" s="147"/>
      <c r="N1" s="147"/>
      <c r="O1" s="127"/>
      <c r="P1" s="127"/>
      <c r="Q1" s="127"/>
    </row>
    <row r="2" spans="1:17" ht="12.75" customHeight="1" x14ac:dyDescent="0.3">
      <c r="A2" s="114"/>
      <c r="B2" s="149"/>
      <c r="C2" s="127"/>
      <c r="D2" s="147"/>
      <c r="E2" s="147"/>
      <c r="F2" s="147"/>
      <c r="G2" s="147"/>
      <c r="H2" s="147"/>
      <c r="I2" s="147"/>
      <c r="J2" s="147"/>
      <c r="K2" s="147"/>
      <c r="L2" s="147"/>
      <c r="M2" s="147"/>
      <c r="N2" s="147"/>
      <c r="O2" s="127"/>
      <c r="P2" s="127"/>
      <c r="Q2" s="127"/>
    </row>
    <row r="3" spans="1:17" ht="12.75" customHeight="1" x14ac:dyDescent="0.3">
      <c r="A3" s="114"/>
      <c r="B3" s="149"/>
      <c r="C3" s="127"/>
      <c r="D3" s="147"/>
      <c r="E3" s="147"/>
      <c r="F3" s="147"/>
      <c r="G3" s="147"/>
      <c r="H3" s="147"/>
      <c r="I3" s="147"/>
      <c r="J3" s="147"/>
      <c r="K3" s="147"/>
      <c r="L3" s="147"/>
      <c r="M3" s="147"/>
      <c r="N3" s="147"/>
      <c r="O3" s="127"/>
      <c r="P3" s="127"/>
      <c r="Q3" s="127"/>
    </row>
    <row r="4" spans="1:17" ht="12.75" customHeight="1" x14ac:dyDescent="0.3">
      <c r="A4" s="114"/>
      <c r="B4" s="149"/>
      <c r="C4" s="127"/>
      <c r="D4" s="147"/>
      <c r="E4" s="147"/>
      <c r="F4" s="147"/>
      <c r="G4" s="147"/>
      <c r="H4" s="147"/>
      <c r="I4" s="147"/>
      <c r="J4" s="147"/>
      <c r="K4" s="147"/>
      <c r="L4" s="147"/>
      <c r="M4" s="147"/>
      <c r="N4" s="147"/>
      <c r="O4" s="127"/>
      <c r="P4" s="127"/>
      <c r="Q4" s="127"/>
    </row>
    <row r="5" spans="1:17" ht="12.75" customHeight="1" x14ac:dyDescent="0.3">
      <c r="A5" s="114"/>
      <c r="B5" s="149"/>
      <c r="C5" s="127"/>
      <c r="D5" s="147"/>
      <c r="E5" s="147"/>
      <c r="F5" s="147"/>
      <c r="G5" s="147"/>
      <c r="H5" s="147"/>
      <c r="I5" s="147"/>
      <c r="J5" s="147"/>
      <c r="K5" s="147"/>
      <c r="L5" s="147"/>
      <c r="M5" s="147"/>
      <c r="N5" s="147"/>
      <c r="O5" s="127"/>
      <c r="P5" s="127"/>
      <c r="Q5" s="127"/>
    </row>
    <row r="6" spans="1:17" ht="12.75" customHeight="1" x14ac:dyDescent="0.3">
      <c r="A6" s="114"/>
      <c r="B6" s="149"/>
      <c r="C6" s="127"/>
      <c r="D6" s="147"/>
      <c r="E6" s="147"/>
      <c r="F6" s="147"/>
      <c r="G6" s="147"/>
      <c r="H6" s="147"/>
      <c r="I6" s="147"/>
      <c r="J6" s="147"/>
      <c r="K6" s="147"/>
      <c r="L6" s="147"/>
      <c r="M6" s="147"/>
      <c r="N6" s="147"/>
      <c r="O6" s="127"/>
      <c r="P6" s="127"/>
      <c r="Q6" s="127"/>
    </row>
    <row r="7" spans="1:17" ht="12.75" customHeight="1" x14ac:dyDescent="0.3">
      <c r="A7" s="114"/>
      <c r="B7" s="149"/>
      <c r="C7" s="127"/>
      <c r="D7" s="147"/>
      <c r="E7" s="147"/>
      <c r="F7" s="147"/>
      <c r="G7" s="147"/>
      <c r="H7" s="147"/>
      <c r="I7" s="147"/>
      <c r="J7" s="147"/>
      <c r="K7" s="147"/>
      <c r="L7" s="147"/>
      <c r="M7" s="147"/>
      <c r="N7" s="147"/>
      <c r="O7" s="127"/>
      <c r="P7" s="127"/>
      <c r="Q7" s="127"/>
    </row>
    <row r="8" spans="1:17" ht="12.75" customHeight="1" x14ac:dyDescent="0.3">
      <c r="A8" s="118"/>
      <c r="B8" s="108"/>
      <c r="C8" s="108"/>
      <c r="D8" s="108"/>
      <c r="E8" s="108"/>
      <c r="F8" s="108"/>
      <c r="G8" s="108"/>
      <c r="H8" s="108"/>
      <c r="I8" s="108"/>
      <c r="J8" s="108"/>
      <c r="K8" s="108"/>
      <c r="L8" s="108"/>
      <c r="M8" s="108"/>
      <c r="N8" s="108"/>
      <c r="O8" s="108"/>
      <c r="P8" s="108"/>
      <c r="Q8" s="108"/>
    </row>
    <row r="9" spans="1:17" s="11" customFormat="1" ht="42.9" customHeight="1" x14ac:dyDescent="0.25">
      <c r="A9" s="79" t="s">
        <v>502</v>
      </c>
      <c r="B9" s="79" t="s">
        <v>9</v>
      </c>
      <c r="C9" s="79" t="s">
        <v>522</v>
      </c>
      <c r="D9" s="79" t="s">
        <v>487</v>
      </c>
      <c r="E9" s="79" t="s">
        <v>488</v>
      </c>
      <c r="F9" s="79" t="s">
        <v>489</v>
      </c>
      <c r="G9" s="79" t="s">
        <v>491</v>
      </c>
      <c r="H9" s="79" t="s">
        <v>492</v>
      </c>
      <c r="I9" s="79" t="s">
        <v>517</v>
      </c>
      <c r="J9" s="79" t="s">
        <v>494</v>
      </c>
      <c r="K9" s="79" t="s">
        <v>495</v>
      </c>
      <c r="L9" s="79" t="s">
        <v>518</v>
      </c>
      <c r="M9" s="79" t="s">
        <v>480</v>
      </c>
      <c r="N9" s="79" t="s">
        <v>481</v>
      </c>
      <c r="O9" s="79" t="s">
        <v>482</v>
      </c>
      <c r="P9" s="79" t="s">
        <v>483</v>
      </c>
      <c r="Q9" s="79" t="s">
        <v>484</v>
      </c>
    </row>
    <row r="10" spans="1:17" ht="14.1" customHeight="1" x14ac:dyDescent="0.3">
      <c r="A10" s="65" t="s">
        <v>513</v>
      </c>
      <c r="B10" s="65" t="s">
        <v>111</v>
      </c>
      <c r="C10" s="65" t="s">
        <v>116</v>
      </c>
      <c r="D10" s="66">
        <v>9.9</v>
      </c>
      <c r="E10" s="47">
        <v>21</v>
      </c>
      <c r="F10" s="66">
        <v>0.47</v>
      </c>
      <c r="G10" s="66">
        <v>1.02</v>
      </c>
      <c r="H10" s="47">
        <v>4</v>
      </c>
      <c r="I10" s="47">
        <v>5</v>
      </c>
      <c r="J10" s="81">
        <v>4</v>
      </c>
      <c r="K10" s="47">
        <v>4</v>
      </c>
      <c r="L10" s="47">
        <v>5</v>
      </c>
      <c r="M10" s="47">
        <v>0</v>
      </c>
      <c r="N10" s="66">
        <v>19.05</v>
      </c>
      <c r="O10" s="66">
        <v>52.38</v>
      </c>
      <c r="P10" s="66">
        <v>28.57</v>
      </c>
      <c r="Q10" s="47">
        <v>0</v>
      </c>
    </row>
    <row r="11" spans="1:17" ht="14.1" customHeight="1" x14ac:dyDescent="0.3">
      <c r="A11" s="65" t="s">
        <v>509</v>
      </c>
      <c r="B11" s="65" t="s">
        <v>153</v>
      </c>
      <c r="C11" s="65" t="s">
        <v>155</v>
      </c>
      <c r="D11" s="66">
        <v>4.4000000000000004</v>
      </c>
      <c r="E11" s="47">
        <v>11</v>
      </c>
      <c r="F11" s="66">
        <v>0.4</v>
      </c>
      <c r="G11" s="66">
        <v>0.87</v>
      </c>
      <c r="H11" s="47">
        <v>5</v>
      </c>
      <c r="I11" s="47">
        <v>5</v>
      </c>
      <c r="J11" s="81">
        <v>4</v>
      </c>
      <c r="K11" s="47">
        <v>5</v>
      </c>
      <c r="L11" s="47">
        <v>5</v>
      </c>
      <c r="M11" s="47">
        <v>0</v>
      </c>
      <c r="N11" s="47">
        <v>0</v>
      </c>
      <c r="O11" s="66">
        <v>72.73</v>
      </c>
      <c r="P11" s="66">
        <v>18.18</v>
      </c>
      <c r="Q11" s="66">
        <v>9.09</v>
      </c>
    </row>
    <row r="12" spans="1:17" ht="14.1" customHeight="1" x14ac:dyDescent="0.3">
      <c r="A12" s="65" t="s">
        <v>509</v>
      </c>
      <c r="B12" s="65" t="s">
        <v>153</v>
      </c>
      <c r="C12" s="65" t="s">
        <v>157</v>
      </c>
      <c r="D12" s="66">
        <v>7.1</v>
      </c>
      <c r="E12" s="47">
        <v>13</v>
      </c>
      <c r="F12" s="66">
        <v>0.55000000000000004</v>
      </c>
      <c r="G12" s="66">
        <v>1.18</v>
      </c>
      <c r="H12" s="47">
        <v>1</v>
      </c>
      <c r="I12" s="47">
        <v>5</v>
      </c>
      <c r="J12" s="81">
        <v>4</v>
      </c>
      <c r="K12" s="47">
        <v>1</v>
      </c>
      <c r="L12" s="47">
        <v>5</v>
      </c>
      <c r="M12" s="47">
        <v>0</v>
      </c>
      <c r="N12" s="66">
        <v>38.46</v>
      </c>
      <c r="O12" s="66">
        <v>38.46</v>
      </c>
      <c r="P12" s="66">
        <v>23.08</v>
      </c>
      <c r="Q12" s="47">
        <v>0</v>
      </c>
    </row>
    <row r="13" spans="1:17" ht="14.1" customHeight="1" x14ac:dyDescent="0.3">
      <c r="A13" s="65" t="s">
        <v>509</v>
      </c>
      <c r="B13" s="65" t="s">
        <v>153</v>
      </c>
      <c r="C13" s="65" t="s">
        <v>158</v>
      </c>
      <c r="D13" s="66">
        <v>7.1</v>
      </c>
      <c r="E13" s="47">
        <v>13</v>
      </c>
      <c r="F13" s="66">
        <v>0.55000000000000004</v>
      </c>
      <c r="G13" s="66">
        <v>1.18</v>
      </c>
      <c r="H13" s="47">
        <v>1</v>
      </c>
      <c r="I13" s="47">
        <v>5</v>
      </c>
      <c r="J13" s="81">
        <v>4</v>
      </c>
      <c r="K13" s="47">
        <v>1</v>
      </c>
      <c r="L13" s="47">
        <v>5</v>
      </c>
      <c r="M13" s="47">
        <v>0</v>
      </c>
      <c r="N13" s="66">
        <v>38.46</v>
      </c>
      <c r="O13" s="66">
        <v>38.46</v>
      </c>
      <c r="P13" s="66">
        <v>23.08</v>
      </c>
      <c r="Q13" s="47">
        <v>0</v>
      </c>
    </row>
    <row r="14" spans="1:17" ht="14.1" customHeight="1" x14ac:dyDescent="0.3">
      <c r="A14" s="65" t="s">
        <v>509</v>
      </c>
      <c r="B14" s="65" t="s">
        <v>163</v>
      </c>
      <c r="C14" s="65" t="s">
        <v>163</v>
      </c>
      <c r="D14" s="66">
        <v>14.1</v>
      </c>
      <c r="E14" s="47">
        <v>29</v>
      </c>
      <c r="F14" s="66">
        <v>0.49</v>
      </c>
      <c r="G14" s="66">
        <v>1.05</v>
      </c>
      <c r="H14" s="47">
        <v>3</v>
      </c>
      <c r="I14" s="47">
        <v>5</v>
      </c>
      <c r="J14" s="81">
        <v>4</v>
      </c>
      <c r="K14" s="47">
        <v>3</v>
      </c>
      <c r="L14" s="47">
        <v>5</v>
      </c>
      <c r="M14" s="47">
        <v>0</v>
      </c>
      <c r="N14" s="66">
        <v>24.14</v>
      </c>
      <c r="O14" s="66">
        <v>51.72</v>
      </c>
      <c r="P14" s="66">
        <v>17.239999999999998</v>
      </c>
      <c r="Q14" s="66">
        <v>6.9</v>
      </c>
    </row>
    <row r="15" spans="1:17" ht="12.75"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Q15"/>
  <sheetViews>
    <sheetView zoomScaleNormal="100" zoomScalePageLayoutView="125" workbookViewId="0">
      <selection activeCell="A13" sqref="A13"/>
    </sheetView>
  </sheetViews>
  <sheetFormatPr defaultColWidth="8.88671875" defaultRowHeight="13.8" x14ac:dyDescent="0.3"/>
  <cols>
    <col min="1" max="1" width="11.77734375" style="10" customWidth="1"/>
    <col min="2" max="2" width="9.44140625" style="13" customWidth="1"/>
    <col min="3" max="3" width="59.44140625" style="10" bestFit="1" customWidth="1"/>
    <col min="4" max="14" width="11.88671875" style="14" customWidth="1"/>
    <col min="15" max="15" width="8.88671875" style="10" customWidth="1"/>
    <col min="16" max="16384" width="8.88671875" style="10"/>
  </cols>
  <sheetData>
    <row r="1" spans="1:17" ht="12.75" customHeight="1" x14ac:dyDescent="0.3">
      <c r="A1" s="141" t="s">
        <v>723</v>
      </c>
      <c r="B1" s="149"/>
      <c r="C1" s="127"/>
      <c r="D1" s="147"/>
      <c r="E1" s="147"/>
      <c r="F1" s="147"/>
      <c r="G1" s="147"/>
      <c r="H1" s="147"/>
      <c r="I1" s="147"/>
      <c r="J1" s="147"/>
      <c r="K1" s="147"/>
      <c r="L1" s="147"/>
      <c r="M1" s="147"/>
      <c r="N1" s="147"/>
      <c r="O1" s="127"/>
      <c r="P1" s="127"/>
      <c r="Q1" s="127"/>
    </row>
    <row r="2" spans="1:17" ht="12.75" customHeight="1" x14ac:dyDescent="0.3">
      <c r="A2" s="114"/>
      <c r="B2" s="149"/>
      <c r="C2" s="127"/>
      <c r="D2" s="147"/>
      <c r="E2" s="147"/>
      <c r="F2" s="147"/>
      <c r="G2" s="147"/>
      <c r="H2" s="147"/>
      <c r="I2" s="147"/>
      <c r="J2" s="147"/>
      <c r="K2" s="147"/>
      <c r="L2" s="147"/>
      <c r="M2" s="147"/>
      <c r="N2" s="147"/>
      <c r="O2" s="127"/>
      <c r="P2" s="127"/>
      <c r="Q2" s="127"/>
    </row>
    <row r="3" spans="1:17" ht="12.75" customHeight="1" x14ac:dyDescent="0.3">
      <c r="A3" s="114"/>
      <c r="B3" s="149"/>
      <c r="C3" s="127"/>
      <c r="D3" s="147"/>
      <c r="E3" s="147"/>
      <c r="F3" s="147"/>
      <c r="G3" s="147"/>
      <c r="H3" s="147"/>
      <c r="I3" s="147"/>
      <c r="J3" s="147"/>
      <c r="K3" s="147"/>
      <c r="L3" s="147"/>
      <c r="M3" s="147"/>
      <c r="N3" s="147"/>
      <c r="O3" s="127"/>
      <c r="P3" s="127"/>
      <c r="Q3" s="127"/>
    </row>
    <row r="4" spans="1:17" ht="12.75" customHeight="1" x14ac:dyDescent="0.3">
      <c r="A4" s="114"/>
      <c r="B4" s="149"/>
      <c r="C4" s="127"/>
      <c r="D4" s="147"/>
      <c r="E4" s="147"/>
      <c r="F4" s="147"/>
      <c r="G4" s="147"/>
      <c r="H4" s="147"/>
      <c r="I4" s="147"/>
      <c r="J4" s="147"/>
      <c r="K4" s="147"/>
      <c r="L4" s="147"/>
      <c r="M4" s="147"/>
      <c r="N4" s="147"/>
      <c r="O4" s="127"/>
      <c r="P4" s="127"/>
      <c r="Q4" s="127"/>
    </row>
    <row r="5" spans="1:17" ht="12.75" customHeight="1" x14ac:dyDescent="0.3">
      <c r="A5" s="114"/>
      <c r="B5" s="149"/>
      <c r="C5" s="127"/>
      <c r="D5" s="147"/>
      <c r="E5" s="147"/>
      <c r="F5" s="147"/>
      <c r="G5" s="147"/>
      <c r="H5" s="147"/>
      <c r="I5" s="147"/>
      <c r="J5" s="147"/>
      <c r="K5" s="147"/>
      <c r="L5" s="147"/>
      <c r="M5" s="147"/>
      <c r="N5" s="147"/>
      <c r="O5" s="127"/>
      <c r="P5" s="127"/>
      <c r="Q5" s="127"/>
    </row>
    <row r="6" spans="1:17" ht="12.75" customHeight="1" x14ac:dyDescent="0.3">
      <c r="A6" s="114"/>
      <c r="B6" s="149"/>
      <c r="C6" s="127"/>
      <c r="D6" s="147"/>
      <c r="E6" s="147"/>
      <c r="F6" s="147"/>
      <c r="G6" s="147"/>
      <c r="H6" s="147"/>
      <c r="I6" s="147"/>
      <c r="J6" s="147"/>
      <c r="K6" s="147"/>
      <c r="L6" s="147"/>
      <c r="M6" s="147"/>
      <c r="N6" s="147"/>
      <c r="O6" s="127"/>
      <c r="P6" s="127"/>
      <c r="Q6" s="127"/>
    </row>
    <row r="7" spans="1:17" ht="12.75" customHeight="1" x14ac:dyDescent="0.3">
      <c r="A7" s="114"/>
      <c r="B7" s="149"/>
      <c r="C7" s="127"/>
      <c r="D7" s="147"/>
      <c r="E7" s="147"/>
      <c r="F7" s="147"/>
      <c r="G7" s="147"/>
      <c r="H7" s="147"/>
      <c r="I7" s="147"/>
      <c r="J7" s="147"/>
      <c r="K7" s="147"/>
      <c r="L7" s="147"/>
      <c r="M7" s="147"/>
      <c r="N7" s="147"/>
      <c r="O7" s="127"/>
      <c r="P7" s="127"/>
      <c r="Q7" s="127"/>
    </row>
    <row r="8" spans="1:17" ht="12.75" customHeight="1" x14ac:dyDescent="0.3">
      <c r="A8" s="118"/>
      <c r="B8" s="108"/>
      <c r="C8" s="108"/>
      <c r="D8" s="108"/>
      <c r="E8" s="108"/>
      <c r="F8" s="108"/>
      <c r="G8" s="108"/>
      <c r="H8" s="108"/>
      <c r="I8" s="108"/>
      <c r="J8" s="108"/>
      <c r="K8" s="108"/>
      <c r="L8" s="108"/>
      <c r="M8" s="108"/>
      <c r="N8" s="108"/>
      <c r="O8" s="108"/>
      <c r="P8" s="108"/>
      <c r="Q8" s="108"/>
    </row>
    <row r="9" spans="1:17" s="11" customFormat="1" ht="42.9" customHeight="1" x14ac:dyDescent="0.25">
      <c r="A9" s="79" t="s">
        <v>502</v>
      </c>
      <c r="B9" s="79" t="s">
        <v>9</v>
      </c>
      <c r="C9" s="79" t="s">
        <v>522</v>
      </c>
      <c r="D9" s="79" t="s">
        <v>487</v>
      </c>
      <c r="E9" s="79" t="s">
        <v>488</v>
      </c>
      <c r="F9" s="79" t="s">
        <v>489</v>
      </c>
      <c r="G9" s="79" t="s">
        <v>498</v>
      </c>
      <c r="H9" s="79" t="s">
        <v>492</v>
      </c>
      <c r="I9" s="79" t="s">
        <v>517</v>
      </c>
      <c r="J9" s="79" t="s">
        <v>494</v>
      </c>
      <c r="K9" s="79" t="s">
        <v>495</v>
      </c>
      <c r="L9" s="79" t="s">
        <v>518</v>
      </c>
      <c r="M9" s="79" t="s">
        <v>480</v>
      </c>
      <c r="N9" s="79" t="s">
        <v>481</v>
      </c>
      <c r="O9" s="79" t="s">
        <v>482</v>
      </c>
      <c r="P9" s="79" t="s">
        <v>483</v>
      </c>
      <c r="Q9" s="79" t="s">
        <v>484</v>
      </c>
    </row>
    <row r="10" spans="1:17" ht="14.1" customHeight="1" x14ac:dyDescent="0.3">
      <c r="A10" s="65" t="s">
        <v>513</v>
      </c>
      <c r="B10" s="65" t="s">
        <v>111</v>
      </c>
      <c r="C10" s="65" t="s">
        <v>116</v>
      </c>
      <c r="D10" s="66">
        <v>8.8000000000000007</v>
      </c>
      <c r="E10" s="47">
        <v>18</v>
      </c>
      <c r="F10" s="66">
        <v>0.49</v>
      </c>
      <c r="G10" s="66">
        <v>0.91</v>
      </c>
      <c r="H10" s="47">
        <v>3</v>
      </c>
      <c r="I10" s="47">
        <v>4</v>
      </c>
      <c r="J10" s="81">
        <v>4</v>
      </c>
      <c r="K10" s="47">
        <v>3</v>
      </c>
      <c r="L10" s="47">
        <v>4</v>
      </c>
      <c r="M10" s="47">
        <v>0</v>
      </c>
      <c r="N10" s="66">
        <v>22.22</v>
      </c>
      <c r="O10" s="66">
        <v>55.56</v>
      </c>
      <c r="P10" s="66">
        <v>16.670000000000002</v>
      </c>
      <c r="Q10" s="66">
        <v>5.56</v>
      </c>
    </row>
    <row r="11" spans="1:17" ht="14.1" customHeight="1" x14ac:dyDescent="0.3">
      <c r="A11" s="65" t="s">
        <v>504</v>
      </c>
      <c r="B11" s="65" t="s">
        <v>111</v>
      </c>
      <c r="C11" s="65" t="s">
        <v>119</v>
      </c>
      <c r="D11" s="66">
        <v>27.3</v>
      </c>
      <c r="E11" s="47">
        <v>48</v>
      </c>
      <c r="F11" s="66">
        <v>0.56999999999999995</v>
      </c>
      <c r="G11" s="66">
        <v>1.06</v>
      </c>
      <c r="H11" s="47">
        <v>1</v>
      </c>
      <c r="I11" s="47">
        <v>4</v>
      </c>
      <c r="J11" s="81">
        <v>4</v>
      </c>
      <c r="K11" s="47">
        <v>1</v>
      </c>
      <c r="L11" s="47">
        <v>4</v>
      </c>
      <c r="M11" s="66">
        <v>2.08</v>
      </c>
      <c r="N11" s="66">
        <v>33.33</v>
      </c>
      <c r="O11" s="66">
        <v>52.08</v>
      </c>
      <c r="P11" s="66">
        <v>10.42</v>
      </c>
      <c r="Q11" s="66">
        <v>2.08</v>
      </c>
    </row>
    <row r="12" spans="1:17" ht="14.1" customHeight="1" x14ac:dyDescent="0.3">
      <c r="A12" s="65" t="s">
        <v>504</v>
      </c>
      <c r="B12" s="65" t="s">
        <v>111</v>
      </c>
      <c r="C12" s="65" t="s">
        <v>120</v>
      </c>
      <c r="D12" s="66">
        <v>17.5</v>
      </c>
      <c r="E12" s="47">
        <v>32</v>
      </c>
      <c r="F12" s="66">
        <v>0.55000000000000004</v>
      </c>
      <c r="G12" s="66">
        <v>1.02</v>
      </c>
      <c r="H12" s="47">
        <v>2</v>
      </c>
      <c r="I12" s="47">
        <v>4</v>
      </c>
      <c r="J12" s="81">
        <v>4</v>
      </c>
      <c r="K12" s="47">
        <v>2</v>
      </c>
      <c r="L12" s="47">
        <v>4</v>
      </c>
      <c r="M12" s="66">
        <v>3.13</v>
      </c>
      <c r="N12" s="66">
        <v>31.25</v>
      </c>
      <c r="O12" s="66">
        <v>46.88</v>
      </c>
      <c r="P12" s="66">
        <v>15.63</v>
      </c>
      <c r="Q12" s="66">
        <v>3.13</v>
      </c>
    </row>
    <row r="13" spans="1:17" ht="14.1" customHeight="1" x14ac:dyDescent="0.3">
      <c r="A13" s="65" t="s">
        <v>509</v>
      </c>
      <c r="B13" s="65" t="s">
        <v>153</v>
      </c>
      <c r="C13" s="65" t="s">
        <v>158</v>
      </c>
      <c r="D13" s="66">
        <v>6.1</v>
      </c>
      <c r="E13" s="47">
        <v>17</v>
      </c>
      <c r="F13" s="66">
        <v>0.36</v>
      </c>
      <c r="G13" s="66">
        <v>0.67</v>
      </c>
      <c r="H13" s="47">
        <v>4</v>
      </c>
      <c r="I13" s="47">
        <v>4</v>
      </c>
      <c r="J13" s="81">
        <v>4</v>
      </c>
      <c r="K13" s="47">
        <v>4</v>
      </c>
      <c r="L13" s="47">
        <v>4</v>
      </c>
      <c r="M13" s="47">
        <v>0</v>
      </c>
      <c r="N13" s="66">
        <v>11.76</v>
      </c>
      <c r="O13" s="66">
        <v>29.41</v>
      </c>
      <c r="P13" s="66">
        <v>58.82</v>
      </c>
      <c r="Q13" s="47">
        <v>0</v>
      </c>
    </row>
    <row r="14" spans="1:17" ht="14.1" customHeight="1" x14ac:dyDescent="0.3"/>
    <row r="15" spans="1:17" ht="12.75"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Q18"/>
  <sheetViews>
    <sheetView tabSelected="1" zoomScale="80" zoomScaleNormal="80" zoomScalePageLayoutView="125" workbookViewId="0">
      <selection activeCell="A27" sqref="A27"/>
    </sheetView>
  </sheetViews>
  <sheetFormatPr defaultColWidth="8.88671875" defaultRowHeight="13.8" x14ac:dyDescent="0.3"/>
  <cols>
    <col min="1" max="1" width="12.21875" style="10" customWidth="1"/>
    <col min="2" max="2" width="9.44140625" style="13" customWidth="1"/>
    <col min="3" max="3" width="110" style="10" customWidth="1"/>
    <col min="4" max="14" width="11.88671875" style="14" customWidth="1"/>
    <col min="15" max="15" width="8.88671875" style="10" customWidth="1"/>
    <col min="16" max="16384" width="8.88671875" style="10"/>
  </cols>
  <sheetData>
    <row r="1" spans="1:17" ht="12.75" customHeight="1" x14ac:dyDescent="0.3">
      <c r="A1" s="141" t="s">
        <v>724</v>
      </c>
      <c r="B1" s="149"/>
      <c r="C1" s="127"/>
      <c r="D1" s="147"/>
      <c r="E1" s="147"/>
      <c r="F1" s="147"/>
      <c r="G1" s="147"/>
      <c r="H1" s="147"/>
      <c r="I1" s="147"/>
      <c r="J1" s="147"/>
      <c r="K1" s="147"/>
      <c r="L1" s="147"/>
      <c r="M1" s="147"/>
      <c r="N1" s="147"/>
      <c r="O1" s="127"/>
      <c r="P1" s="127"/>
      <c r="Q1" s="127"/>
    </row>
    <row r="2" spans="1:17" ht="12.75" customHeight="1" x14ac:dyDescent="0.3">
      <c r="A2" s="114"/>
      <c r="B2" s="149"/>
      <c r="C2" s="127"/>
      <c r="D2" s="147"/>
      <c r="E2" s="147"/>
      <c r="F2" s="147"/>
      <c r="G2" s="147"/>
      <c r="H2" s="147"/>
      <c r="I2" s="147"/>
      <c r="J2" s="147"/>
      <c r="K2" s="147"/>
      <c r="L2" s="147"/>
      <c r="M2" s="147"/>
      <c r="N2" s="147"/>
      <c r="O2" s="127"/>
      <c r="P2" s="127"/>
      <c r="Q2" s="127"/>
    </row>
    <row r="3" spans="1:17" ht="12.75" customHeight="1" x14ac:dyDescent="0.3">
      <c r="A3" s="114"/>
      <c r="B3" s="149"/>
      <c r="C3" s="127"/>
      <c r="D3" s="147"/>
      <c r="E3" s="147"/>
      <c r="F3" s="147"/>
      <c r="G3" s="147"/>
      <c r="H3" s="147"/>
      <c r="I3" s="147"/>
      <c r="J3" s="147"/>
      <c r="K3" s="147"/>
      <c r="L3" s="147"/>
      <c r="M3" s="147"/>
      <c r="N3" s="147"/>
      <c r="O3" s="127"/>
      <c r="P3" s="127"/>
      <c r="Q3" s="127"/>
    </row>
    <row r="4" spans="1:17" ht="12.75" customHeight="1" x14ac:dyDescent="0.3">
      <c r="A4" s="114"/>
      <c r="B4" s="149"/>
      <c r="C4" s="127"/>
      <c r="D4" s="147"/>
      <c r="E4" s="147"/>
      <c r="F4" s="147"/>
      <c r="G4" s="147"/>
      <c r="H4" s="147"/>
      <c r="I4" s="147"/>
      <c r="J4" s="147"/>
      <c r="K4" s="147"/>
      <c r="L4" s="147"/>
      <c r="M4" s="147"/>
      <c r="N4" s="147"/>
      <c r="O4" s="127"/>
      <c r="P4" s="127"/>
      <c r="Q4" s="127"/>
    </row>
    <row r="5" spans="1:17" ht="12.75" customHeight="1" x14ac:dyDescent="0.3">
      <c r="A5" s="114"/>
      <c r="B5" s="149"/>
      <c r="C5" s="127"/>
      <c r="D5" s="147"/>
      <c r="E5" s="147"/>
      <c r="F5" s="147"/>
      <c r="G5" s="147"/>
      <c r="H5" s="147"/>
      <c r="I5" s="147"/>
      <c r="J5" s="147"/>
      <c r="K5" s="147"/>
      <c r="L5" s="147"/>
      <c r="M5" s="147"/>
      <c r="N5" s="147"/>
      <c r="O5" s="127"/>
      <c r="P5" s="127"/>
      <c r="Q5" s="127"/>
    </row>
    <row r="6" spans="1:17" ht="12.75" customHeight="1" x14ac:dyDescent="0.3">
      <c r="A6" s="114"/>
      <c r="B6" s="149"/>
      <c r="C6" s="127"/>
      <c r="D6" s="147"/>
      <c r="E6" s="147"/>
      <c r="F6" s="147"/>
      <c r="G6" s="147"/>
      <c r="H6" s="147"/>
      <c r="I6" s="147"/>
      <c r="J6" s="147"/>
      <c r="K6" s="147"/>
      <c r="L6" s="147"/>
      <c r="M6" s="147"/>
      <c r="N6" s="147"/>
      <c r="O6" s="127"/>
      <c r="P6" s="127"/>
      <c r="Q6" s="127"/>
    </row>
    <row r="7" spans="1:17" ht="12.75" customHeight="1" x14ac:dyDescent="0.3">
      <c r="A7" s="114"/>
      <c r="B7" s="149"/>
      <c r="C7" s="127"/>
      <c r="D7" s="147"/>
      <c r="E7" s="147"/>
      <c r="F7" s="147"/>
      <c r="G7" s="147"/>
      <c r="H7" s="147"/>
      <c r="I7" s="147"/>
      <c r="J7" s="147"/>
      <c r="K7" s="147"/>
      <c r="L7" s="147"/>
      <c r="M7" s="147"/>
      <c r="N7" s="147"/>
      <c r="O7" s="127"/>
      <c r="P7" s="127"/>
      <c r="Q7" s="127"/>
    </row>
    <row r="8" spans="1:17" ht="12.75" customHeight="1" x14ac:dyDescent="0.3">
      <c r="A8" s="118"/>
      <c r="B8" s="108"/>
      <c r="C8" s="108"/>
      <c r="D8" s="108"/>
      <c r="E8" s="108"/>
      <c r="F8" s="108"/>
      <c r="G8" s="108"/>
      <c r="H8" s="108"/>
      <c r="I8" s="108"/>
      <c r="J8" s="108"/>
      <c r="K8" s="108"/>
      <c r="L8" s="108"/>
      <c r="M8" s="108"/>
      <c r="N8" s="108"/>
      <c r="O8" s="108"/>
      <c r="P8" s="108"/>
      <c r="Q8" s="108"/>
    </row>
    <row r="9" spans="1:17" s="11" customFormat="1" ht="42.9" customHeight="1" x14ac:dyDescent="0.25">
      <c r="A9" s="79" t="s">
        <v>502</v>
      </c>
      <c r="B9" s="79" t="s">
        <v>9</v>
      </c>
      <c r="C9" s="79" t="s">
        <v>522</v>
      </c>
      <c r="D9" s="79" t="s">
        <v>487</v>
      </c>
      <c r="E9" s="79" t="s">
        <v>488</v>
      </c>
      <c r="F9" s="79" t="s">
        <v>489</v>
      </c>
      <c r="G9" s="79" t="s">
        <v>500</v>
      </c>
      <c r="H9" s="79" t="s">
        <v>492</v>
      </c>
      <c r="I9" s="79" t="s">
        <v>517</v>
      </c>
      <c r="J9" s="79" t="s">
        <v>494</v>
      </c>
      <c r="K9" s="79" t="s">
        <v>495</v>
      </c>
      <c r="L9" s="79" t="s">
        <v>518</v>
      </c>
      <c r="M9" s="79" t="s">
        <v>480</v>
      </c>
      <c r="N9" s="79" t="s">
        <v>481</v>
      </c>
      <c r="O9" s="79" t="s">
        <v>482</v>
      </c>
      <c r="P9" s="79" t="s">
        <v>483</v>
      </c>
      <c r="Q9" s="79" t="s">
        <v>484</v>
      </c>
    </row>
    <row r="10" spans="1:17" ht="14.1" customHeight="1" x14ac:dyDescent="0.3">
      <c r="A10" s="65" t="s">
        <v>513</v>
      </c>
      <c r="B10" s="65" t="s">
        <v>111</v>
      </c>
      <c r="C10" s="65" t="s">
        <v>116</v>
      </c>
      <c r="D10" s="66">
        <v>18.7</v>
      </c>
      <c r="E10" s="47">
        <v>39</v>
      </c>
      <c r="F10" s="66">
        <v>0.48</v>
      </c>
      <c r="G10" s="66">
        <v>0.96</v>
      </c>
      <c r="H10" s="47">
        <v>7</v>
      </c>
      <c r="I10" s="47">
        <v>9</v>
      </c>
      <c r="J10" s="81">
        <v>4</v>
      </c>
      <c r="K10" s="47">
        <v>6</v>
      </c>
      <c r="L10" s="47">
        <v>8</v>
      </c>
      <c r="M10" s="47">
        <v>0</v>
      </c>
      <c r="N10" s="66">
        <v>20.51</v>
      </c>
      <c r="O10" s="66">
        <v>53.85</v>
      </c>
      <c r="P10" s="66">
        <v>23.08</v>
      </c>
      <c r="Q10" s="66">
        <v>2.56</v>
      </c>
    </row>
    <row r="11" spans="1:17" ht="14.1" customHeight="1" x14ac:dyDescent="0.3">
      <c r="A11" s="65" t="s">
        <v>506</v>
      </c>
      <c r="B11" s="65" t="s">
        <v>111</v>
      </c>
      <c r="C11" s="65" t="s">
        <v>118</v>
      </c>
      <c r="D11" s="66">
        <v>7.3</v>
      </c>
      <c r="E11" s="47">
        <v>12</v>
      </c>
      <c r="F11" s="66">
        <v>0.61</v>
      </c>
      <c r="G11" s="66">
        <v>1.21</v>
      </c>
      <c r="H11" s="47">
        <v>2</v>
      </c>
      <c r="I11" s="47">
        <v>9</v>
      </c>
      <c r="J11" s="81">
        <v>4</v>
      </c>
      <c r="K11" s="47">
        <v>1</v>
      </c>
      <c r="L11" s="47">
        <v>8</v>
      </c>
      <c r="M11" s="66">
        <v>16.670000000000002</v>
      </c>
      <c r="N11" s="66">
        <v>8.33</v>
      </c>
      <c r="O11" s="47">
        <v>75</v>
      </c>
      <c r="P11" s="47">
        <v>0</v>
      </c>
      <c r="Q11" s="47">
        <v>0</v>
      </c>
    </row>
    <row r="12" spans="1:17" ht="14.1" customHeight="1" x14ac:dyDescent="0.3">
      <c r="A12" s="65" t="s">
        <v>509</v>
      </c>
      <c r="B12" s="65" t="s">
        <v>111</v>
      </c>
      <c r="C12" s="65" t="s">
        <v>121</v>
      </c>
      <c r="D12" s="66">
        <v>6.7</v>
      </c>
      <c r="E12" s="47">
        <v>11</v>
      </c>
      <c r="F12" s="66">
        <v>0.61</v>
      </c>
      <c r="G12" s="66">
        <v>1.22</v>
      </c>
      <c r="H12" s="47">
        <v>1</v>
      </c>
      <c r="I12" s="47">
        <v>9</v>
      </c>
      <c r="J12" s="81">
        <v>3</v>
      </c>
      <c r="K12" s="47">
        <v>1</v>
      </c>
      <c r="L12" s="47">
        <v>1</v>
      </c>
      <c r="M12" s="47">
        <v>0</v>
      </c>
      <c r="N12" s="66">
        <v>63.64</v>
      </c>
      <c r="O12" s="66">
        <v>9.09</v>
      </c>
      <c r="P12" s="66">
        <v>27.27</v>
      </c>
      <c r="Q12" s="47">
        <v>0</v>
      </c>
    </row>
    <row r="13" spans="1:17" ht="14.1" customHeight="1" x14ac:dyDescent="0.3">
      <c r="A13" s="65" t="s">
        <v>504</v>
      </c>
      <c r="B13" s="65" t="s">
        <v>111</v>
      </c>
      <c r="C13" s="65" t="s">
        <v>119</v>
      </c>
      <c r="D13" s="66">
        <v>28.6</v>
      </c>
      <c r="E13" s="47">
        <v>50</v>
      </c>
      <c r="F13" s="66">
        <v>0.56999999999999995</v>
      </c>
      <c r="G13" s="66">
        <v>1.1399999999999999</v>
      </c>
      <c r="H13" s="47">
        <v>3</v>
      </c>
      <c r="I13" s="47">
        <v>9</v>
      </c>
      <c r="J13" s="81">
        <v>4</v>
      </c>
      <c r="K13" s="47">
        <v>2</v>
      </c>
      <c r="L13" s="47">
        <v>8</v>
      </c>
      <c r="M13" s="47">
        <v>2</v>
      </c>
      <c r="N13" s="47">
        <v>34</v>
      </c>
      <c r="O13" s="47">
        <v>52</v>
      </c>
      <c r="P13" s="47">
        <v>10</v>
      </c>
      <c r="Q13" s="47">
        <v>2</v>
      </c>
    </row>
    <row r="14" spans="1:17" ht="14.1" customHeight="1" x14ac:dyDescent="0.3">
      <c r="A14" s="65" t="s">
        <v>504</v>
      </c>
      <c r="B14" s="65" t="s">
        <v>111</v>
      </c>
      <c r="C14" s="65" t="s">
        <v>120</v>
      </c>
      <c r="D14" s="66">
        <v>20.8</v>
      </c>
      <c r="E14" s="47">
        <v>39</v>
      </c>
      <c r="F14" s="66">
        <v>0.53</v>
      </c>
      <c r="G14" s="66">
        <v>1.06</v>
      </c>
      <c r="H14" s="47">
        <v>4</v>
      </c>
      <c r="I14" s="47">
        <v>9</v>
      </c>
      <c r="J14" s="81">
        <v>4</v>
      </c>
      <c r="K14" s="47">
        <v>3</v>
      </c>
      <c r="L14" s="47">
        <v>8</v>
      </c>
      <c r="M14" s="66">
        <v>2.56</v>
      </c>
      <c r="N14" s="66">
        <v>30.77</v>
      </c>
      <c r="O14" s="66">
        <v>46.15</v>
      </c>
      <c r="P14" s="66">
        <v>15.38</v>
      </c>
      <c r="Q14" s="66">
        <v>5.13</v>
      </c>
    </row>
    <row r="15" spans="1:17" ht="14.1" customHeight="1" x14ac:dyDescent="0.3">
      <c r="A15" s="65" t="s">
        <v>509</v>
      </c>
      <c r="B15" s="65" t="s">
        <v>153</v>
      </c>
      <c r="C15" s="65" t="s">
        <v>155</v>
      </c>
      <c r="D15" s="66">
        <v>7</v>
      </c>
      <c r="E15" s="47">
        <v>18</v>
      </c>
      <c r="F15" s="66">
        <v>0.39</v>
      </c>
      <c r="G15" s="66">
        <v>0.78</v>
      </c>
      <c r="H15" s="47">
        <v>9</v>
      </c>
      <c r="I15" s="47">
        <v>9</v>
      </c>
      <c r="J15" s="81">
        <v>4</v>
      </c>
      <c r="K15" s="47">
        <v>8</v>
      </c>
      <c r="L15" s="47">
        <v>8</v>
      </c>
      <c r="M15" s="47">
        <v>0</v>
      </c>
      <c r="N15" s="47">
        <v>0</v>
      </c>
      <c r="O15" s="66">
        <v>66.67</v>
      </c>
      <c r="P15" s="66">
        <v>27.78</v>
      </c>
      <c r="Q15" s="66">
        <v>5.56</v>
      </c>
    </row>
    <row r="16" spans="1:17" ht="14.1" customHeight="1" x14ac:dyDescent="0.3">
      <c r="A16" s="65" t="s">
        <v>509</v>
      </c>
      <c r="B16" s="65" t="s">
        <v>153</v>
      </c>
      <c r="C16" s="65" t="s">
        <v>157</v>
      </c>
      <c r="D16" s="66">
        <v>10.3</v>
      </c>
      <c r="E16" s="47">
        <v>20</v>
      </c>
      <c r="F16" s="66">
        <v>0.51</v>
      </c>
      <c r="G16" s="66">
        <v>1.03</v>
      </c>
      <c r="H16" s="47">
        <v>5</v>
      </c>
      <c r="I16" s="47">
        <v>9</v>
      </c>
      <c r="J16" s="81">
        <v>4</v>
      </c>
      <c r="K16" s="47">
        <v>4</v>
      </c>
      <c r="L16" s="47">
        <v>8</v>
      </c>
      <c r="M16" s="47">
        <v>0</v>
      </c>
      <c r="N16" s="47">
        <v>30</v>
      </c>
      <c r="O16" s="47">
        <v>45</v>
      </c>
      <c r="P16" s="47">
        <v>25</v>
      </c>
      <c r="Q16" s="47">
        <v>0</v>
      </c>
    </row>
    <row r="17" spans="1:17" ht="14.1" customHeight="1" x14ac:dyDescent="0.3">
      <c r="A17" s="65" t="s">
        <v>509</v>
      </c>
      <c r="B17" s="65" t="s">
        <v>153</v>
      </c>
      <c r="C17" s="65" t="s">
        <v>158</v>
      </c>
      <c r="D17" s="66">
        <v>13.2</v>
      </c>
      <c r="E17" s="47">
        <v>30</v>
      </c>
      <c r="F17" s="66">
        <v>0.44</v>
      </c>
      <c r="G17" s="66">
        <v>0.88</v>
      </c>
      <c r="H17" s="47">
        <v>8</v>
      </c>
      <c r="I17" s="47">
        <v>9</v>
      </c>
      <c r="J17" s="81">
        <v>4</v>
      </c>
      <c r="K17" s="47">
        <v>7</v>
      </c>
      <c r="L17" s="47">
        <v>8</v>
      </c>
      <c r="M17" s="47">
        <v>0</v>
      </c>
      <c r="N17" s="66">
        <v>23.33</v>
      </c>
      <c r="O17" s="66">
        <v>33.33</v>
      </c>
      <c r="P17" s="66">
        <v>43.33</v>
      </c>
      <c r="Q17" s="47">
        <v>0</v>
      </c>
    </row>
    <row r="18" spans="1:17" ht="14.1" customHeight="1" x14ac:dyDescent="0.3">
      <c r="A18" s="65" t="s">
        <v>509</v>
      </c>
      <c r="B18" s="65" t="s">
        <v>163</v>
      </c>
      <c r="C18" s="65" t="s">
        <v>163</v>
      </c>
      <c r="D18" s="66">
        <v>19.7</v>
      </c>
      <c r="E18" s="47">
        <v>38</v>
      </c>
      <c r="F18" s="66">
        <v>0.52</v>
      </c>
      <c r="G18" s="66">
        <v>1.03</v>
      </c>
      <c r="H18" s="47">
        <v>5</v>
      </c>
      <c r="I18" s="47">
        <v>9</v>
      </c>
      <c r="J18" s="81">
        <v>4</v>
      </c>
      <c r="K18" s="47">
        <v>4</v>
      </c>
      <c r="L18" s="47">
        <v>8</v>
      </c>
      <c r="M18" s="66">
        <v>2.63</v>
      </c>
      <c r="N18" s="66">
        <v>28.95</v>
      </c>
      <c r="O18" s="66">
        <v>44.74</v>
      </c>
      <c r="P18" s="66">
        <v>18.420000000000002</v>
      </c>
      <c r="Q18" s="66">
        <v>5.26</v>
      </c>
    </row>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94cab72-313a-4d94-9dbf-69125082febb">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E6CD9F0C0B667446B845E37A48E2B295" ma:contentTypeVersion="15" ma:contentTypeDescription="Creare un nuovo documento." ma:contentTypeScope="" ma:versionID="295bd768f24222a4052ceee95c2a9927">
  <xsd:schema xmlns:xsd="http://www.w3.org/2001/XMLSchema" xmlns:xs="http://www.w3.org/2001/XMLSchema" xmlns:p="http://schemas.microsoft.com/office/2006/metadata/properties" xmlns:ns2="a94cab72-313a-4d94-9dbf-69125082febb" xmlns:ns3="4c921e09-4d42-46e6-969b-45a85beff15f" targetNamespace="http://schemas.microsoft.com/office/2006/metadata/properties" ma:root="true" ma:fieldsID="88e1ebfe779f721b7333f7bc74792014" ns2:_="" ns3:_="">
    <xsd:import namespace="a94cab72-313a-4d94-9dbf-69125082febb"/>
    <xsd:import namespace="4c921e09-4d42-46e6-969b-45a85beff15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4cab72-313a-4d94-9dbf-69125082fe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Tag immagine" ma:readOnly="false" ma:fieldId="{5cf76f15-5ced-4ddc-b409-7134ff3c332f}" ma:taxonomyMulti="true" ma:sspId="e4cf11f0-22d1-459b-8c0d-dd3ec4ea25c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MediaServiceLocation" ma:index="22"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c921e09-4d42-46e6-969b-45a85beff15f" elementFormDefault="qualified">
    <xsd:import namespace="http://schemas.microsoft.com/office/2006/documentManagement/types"/>
    <xsd:import namespace="http://schemas.microsoft.com/office/infopath/2007/PartnerControls"/>
    <xsd:element name="SharedWithUsers" ma:index="11"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Condiviso con dettagl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E14E2F-CB40-445A-93AD-C705DB55C6E3}">
  <ds:schemaRefs>
    <ds:schemaRef ds:uri="http://schemas.microsoft.com/office/2006/metadata/properties"/>
    <ds:schemaRef ds:uri="http://schemas.microsoft.com/office/infopath/2007/PartnerControls"/>
    <ds:schemaRef ds:uri="76b2d8a0-e1ee-4169-9899-a3c6f2885544"/>
    <ds:schemaRef ds:uri="a94cab72-313a-4d94-9dbf-69125082febb"/>
  </ds:schemaRefs>
</ds:datastoreItem>
</file>

<file path=customXml/itemProps2.xml><?xml version="1.0" encoding="utf-8"?>
<ds:datastoreItem xmlns:ds="http://schemas.openxmlformats.org/officeDocument/2006/customXml" ds:itemID="{25290EDD-466F-4F61-95D6-6860E7ED340C}"/>
</file>

<file path=customXml/itemProps3.xml><?xml version="1.0" encoding="utf-8"?>
<ds:datastoreItem xmlns:ds="http://schemas.openxmlformats.org/officeDocument/2006/customXml" ds:itemID="{19AB3F04-1D06-49E2-899E-2CF680D6DD4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Fogli di lavoro</vt:lpstr>
      </vt:variant>
      <vt:variant>
        <vt:i4>51</vt:i4>
      </vt:variant>
      <vt:variant>
        <vt:lpstr>Intervalli denominati</vt:lpstr>
      </vt:variant>
      <vt:variant>
        <vt:i4>3</vt:i4>
      </vt:variant>
    </vt:vector>
  </HeadingPairs>
  <TitlesOfParts>
    <vt:vector size="54" baseType="lpstr">
      <vt:lpstr>Iniziale</vt:lpstr>
      <vt:lpstr>Glossario</vt:lpstr>
      <vt:lpstr>Indice</vt:lpstr>
      <vt:lpstr>Tabella 1.1</vt:lpstr>
      <vt:lpstr>Tabella 1.2</vt:lpstr>
      <vt:lpstr>Tabella 1.3</vt:lpstr>
      <vt:lpstr>Tabella 1.4</vt:lpstr>
      <vt:lpstr>Tabella 1.5</vt:lpstr>
      <vt:lpstr>Tabella 1.6</vt:lpstr>
      <vt:lpstr>Tabella 2.1</vt:lpstr>
      <vt:lpstr>Tabella 2.2</vt:lpstr>
      <vt:lpstr>Tabella 2.3</vt:lpstr>
      <vt:lpstr>Tabella 2.4</vt:lpstr>
      <vt:lpstr>Tabella 2.5</vt:lpstr>
      <vt:lpstr>Tabella 2.6</vt:lpstr>
      <vt:lpstr>Tabella 2.7</vt:lpstr>
      <vt:lpstr>Tabella 2.8</vt:lpstr>
      <vt:lpstr>Tabella 2.9</vt:lpstr>
      <vt:lpstr>Tabella 3.1</vt:lpstr>
      <vt:lpstr>Tabella 3.2</vt:lpstr>
      <vt:lpstr>Tabella 3.3</vt:lpstr>
      <vt:lpstr>Tabella 3.4</vt:lpstr>
      <vt:lpstr>Tabella 3.5</vt:lpstr>
      <vt:lpstr>Tabella 3.6</vt:lpstr>
      <vt:lpstr>Tabella 3.7</vt:lpstr>
      <vt:lpstr>Tabella 3.8</vt:lpstr>
      <vt:lpstr>Tabella 3.9</vt:lpstr>
      <vt:lpstr>Tabella 3.10</vt:lpstr>
      <vt:lpstr>Tabella 3.11</vt:lpstr>
      <vt:lpstr>Tabella 3.12</vt:lpstr>
      <vt:lpstr>Tabella 3.13</vt:lpstr>
      <vt:lpstr>Tabella 3.14</vt:lpstr>
      <vt:lpstr>Tabella 3.15</vt:lpstr>
      <vt:lpstr>Tabella 3.16</vt:lpstr>
      <vt:lpstr>Tabella 3.17</vt:lpstr>
      <vt:lpstr>Tabella 3.18</vt:lpstr>
      <vt:lpstr>Tabella 3.19</vt:lpstr>
      <vt:lpstr>Tabella 3.20</vt:lpstr>
      <vt:lpstr>Tabella 3.21</vt:lpstr>
      <vt:lpstr>Tabella 4.1</vt:lpstr>
      <vt:lpstr>Tabella 4.2</vt:lpstr>
      <vt:lpstr>Tabella 4.3</vt:lpstr>
      <vt:lpstr>Tabella 4.4</vt:lpstr>
      <vt:lpstr>Tabella 4.5</vt:lpstr>
      <vt:lpstr>Tabella 4.6</vt:lpstr>
      <vt:lpstr>Tabella 4.7</vt:lpstr>
      <vt:lpstr>Tabella 4.8</vt:lpstr>
      <vt:lpstr>Tabella 4.9</vt:lpstr>
      <vt:lpstr>Tabella 4.10</vt:lpstr>
      <vt:lpstr>Tabella 4.11</vt:lpstr>
      <vt:lpstr>Tabella 4.12</vt:lpstr>
      <vt:lpstr>'Tabella 1.4'!_Toc351753752</vt:lpstr>
      <vt:lpstr>'Tabella 1.5'!_Toc360177657</vt:lpstr>
      <vt:lpstr>Glossario!_Toc99109193</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Andrea Gordiani</dc:creator>
  <cp:lastModifiedBy>Giulia Fioravanti</cp:lastModifiedBy>
  <dcterms:created xsi:type="dcterms:W3CDTF">2013-06-25T09:13:38Z</dcterms:created>
  <dcterms:modified xsi:type="dcterms:W3CDTF">2026-05-26T13:36:18Z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0x010100E6CD9F0C0B667446B845E37A48E2B295</vt:lpwstr>
  </property>
  <property fmtid="{D5CDD505-2E9C-101B-9397-08002B2CF9AE}" pid="3" name="MediaServiceImageTags">
    <vt:lpwstr/>
  </property>
</Properties>
</file>